
<file path=[Content_Types].xml><?xml version="1.0" encoding="utf-8"?>
<Types xmlns="http://schemas.openxmlformats.org/package/2006/content-types">
  <Default Extension="png" ContentType="image/png"/>
  <Default Extension="wmf" ContentType="image/x-wmf"/>
  <Default Extension="jpeg" ContentType="image/jpeg"/>
  <Default Extension="emf" ContentType="image/x-emf"/>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heme/themeOverride1.xml" ContentType="application/vnd.openxmlformats-officedocument.themeOverride+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3.xml" ContentType="application/vnd.openxmlformats-officedocument.theme+xml"/>
  <Override PartName="/ppt/theme/themeOverride2.xml" ContentType="application/vnd.openxmlformats-officedocument.themeOverrid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theme/theme4.xml" ContentType="application/vnd.openxmlformats-officedocument.theme+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theme/theme5.xml" ContentType="application/vnd.openxmlformats-officedocument.theme+xml"/>
  <Override PartName="/ppt/theme/themeOverride3.xml" ContentType="application/vnd.openxmlformats-officedocument.themeOverride+xml"/>
  <Override PartName="/ppt/theme/theme6.xml" ContentType="application/vnd.openxmlformats-officedocument.theme+xml"/>
  <Override PartName="/ppt/theme/theme7.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90620" r:id="rId2"/>
    <p:sldMasterId id="2147490628" r:id="rId3"/>
    <p:sldMasterId id="2147490637" r:id="rId4"/>
    <p:sldMasterId id="2147490656" r:id="rId5"/>
  </p:sldMasterIdLst>
  <p:notesMasterIdLst>
    <p:notesMasterId r:id="rId82"/>
  </p:notesMasterIdLst>
  <p:handoutMasterIdLst>
    <p:handoutMasterId r:id="rId83"/>
  </p:handoutMasterIdLst>
  <p:sldIdLst>
    <p:sldId id="1320" r:id="rId6"/>
    <p:sldId id="1080" r:id="rId7"/>
    <p:sldId id="1082" r:id="rId8"/>
    <p:sldId id="1313" r:id="rId9"/>
    <p:sldId id="1309" r:id="rId10"/>
    <p:sldId id="1238" r:id="rId11"/>
    <p:sldId id="1187" r:id="rId12"/>
    <p:sldId id="1197" r:id="rId13"/>
    <p:sldId id="1321" r:id="rId14"/>
    <p:sldId id="1322" r:id="rId15"/>
    <p:sldId id="1188" r:id="rId16"/>
    <p:sldId id="1349" r:id="rId17"/>
    <p:sldId id="1314" r:id="rId18"/>
    <p:sldId id="1208" r:id="rId19"/>
    <p:sldId id="1216" r:id="rId20"/>
    <p:sldId id="1270" r:id="rId21"/>
    <p:sldId id="1375" r:id="rId22"/>
    <p:sldId id="1376" r:id="rId23"/>
    <p:sldId id="1379" r:id="rId24"/>
    <p:sldId id="1380" r:id="rId25"/>
    <p:sldId id="1381" r:id="rId26"/>
    <p:sldId id="1305" r:id="rId27"/>
    <p:sldId id="1382" r:id="rId28"/>
    <p:sldId id="1326" r:id="rId29"/>
    <p:sldId id="1327" r:id="rId30"/>
    <p:sldId id="1328" r:id="rId31"/>
    <p:sldId id="1306" r:id="rId32"/>
    <p:sldId id="1307" r:id="rId33"/>
    <p:sldId id="1323" r:id="rId34"/>
    <p:sldId id="1356" r:id="rId35"/>
    <p:sldId id="1393" r:id="rId36"/>
    <p:sldId id="1394" r:id="rId37"/>
    <p:sldId id="1395" r:id="rId38"/>
    <p:sldId id="1396" r:id="rId39"/>
    <p:sldId id="1368" r:id="rId40"/>
    <p:sldId id="1383" r:id="rId41"/>
    <p:sldId id="1190" r:id="rId42"/>
    <p:sldId id="1353" r:id="rId43"/>
    <p:sldId id="1352" r:id="rId44"/>
    <p:sldId id="1371" r:id="rId45"/>
    <p:sldId id="1372" r:id="rId46"/>
    <p:sldId id="1284" r:id="rId47"/>
    <p:sldId id="1191" r:id="rId48"/>
    <p:sldId id="1286" r:id="rId49"/>
    <p:sldId id="1332" r:id="rId50"/>
    <p:sldId id="1333" r:id="rId51"/>
    <p:sldId id="1287" r:id="rId52"/>
    <p:sldId id="1288" r:id="rId53"/>
    <p:sldId id="1289" r:id="rId54"/>
    <p:sldId id="1338" r:id="rId55"/>
    <p:sldId id="1339" r:id="rId56"/>
    <p:sldId id="1340" r:id="rId57"/>
    <p:sldId id="1295" r:id="rId58"/>
    <p:sldId id="1274" r:id="rId59"/>
    <p:sldId id="1301" r:id="rId60"/>
    <p:sldId id="1357" r:id="rId61"/>
    <p:sldId id="1358" r:id="rId62"/>
    <p:sldId id="1360" r:id="rId63"/>
    <p:sldId id="1361" r:id="rId64"/>
    <p:sldId id="1364" r:id="rId65"/>
    <p:sldId id="1363" r:id="rId66"/>
    <p:sldId id="1365" r:id="rId67"/>
    <p:sldId id="1366" r:id="rId68"/>
    <p:sldId id="1367" r:id="rId69"/>
    <p:sldId id="1195" r:id="rId70"/>
    <p:sldId id="1345" r:id="rId71"/>
    <p:sldId id="1203" r:id="rId72"/>
    <p:sldId id="1373" r:id="rId73"/>
    <p:sldId id="1385" r:id="rId74"/>
    <p:sldId id="1386" r:id="rId75"/>
    <p:sldId id="1387" r:id="rId76"/>
    <p:sldId id="1389" r:id="rId77"/>
    <p:sldId id="1390" r:id="rId78"/>
    <p:sldId id="1391" r:id="rId79"/>
    <p:sldId id="1392" r:id="rId80"/>
    <p:sldId id="1179" r:id="rId81"/>
  </p:sldIdLst>
  <p:sldSz cx="9144000" cy="6858000" type="screen4x3"/>
  <p:notesSz cx="9928225" cy="6797675"/>
  <p:defaultTextStyle>
    <a:defPPr>
      <a:defRPr lang="zh-TW"/>
    </a:defPPr>
    <a:lvl1pPr algn="l" rtl="0" fontAlgn="base">
      <a:spcBef>
        <a:spcPct val="0"/>
      </a:spcBef>
      <a:spcAft>
        <a:spcPct val="0"/>
      </a:spcAft>
      <a:defRPr kumimoji="1" kern="1200">
        <a:solidFill>
          <a:schemeClr val="tx1"/>
        </a:solidFill>
        <a:latin typeface="Arial" pitchFamily="34" charset="0"/>
        <a:ea typeface="新細明體" pitchFamily="18" charset="-120"/>
        <a:cs typeface="+mn-cs"/>
      </a:defRPr>
    </a:lvl1pPr>
    <a:lvl2pPr marL="457127" algn="l" rtl="0" fontAlgn="base">
      <a:spcBef>
        <a:spcPct val="0"/>
      </a:spcBef>
      <a:spcAft>
        <a:spcPct val="0"/>
      </a:spcAft>
      <a:defRPr kumimoji="1" kern="1200">
        <a:solidFill>
          <a:schemeClr val="tx1"/>
        </a:solidFill>
        <a:latin typeface="Arial" pitchFamily="34" charset="0"/>
        <a:ea typeface="新細明體" pitchFamily="18" charset="-120"/>
        <a:cs typeface="+mn-cs"/>
      </a:defRPr>
    </a:lvl2pPr>
    <a:lvl3pPr marL="914253" algn="l" rtl="0" fontAlgn="base">
      <a:spcBef>
        <a:spcPct val="0"/>
      </a:spcBef>
      <a:spcAft>
        <a:spcPct val="0"/>
      </a:spcAft>
      <a:defRPr kumimoji="1" kern="1200">
        <a:solidFill>
          <a:schemeClr val="tx1"/>
        </a:solidFill>
        <a:latin typeface="Arial" pitchFamily="34" charset="0"/>
        <a:ea typeface="新細明體" pitchFamily="18" charset="-120"/>
        <a:cs typeface="+mn-cs"/>
      </a:defRPr>
    </a:lvl3pPr>
    <a:lvl4pPr marL="1371380" algn="l" rtl="0" fontAlgn="base">
      <a:spcBef>
        <a:spcPct val="0"/>
      </a:spcBef>
      <a:spcAft>
        <a:spcPct val="0"/>
      </a:spcAft>
      <a:defRPr kumimoji="1" kern="1200">
        <a:solidFill>
          <a:schemeClr val="tx1"/>
        </a:solidFill>
        <a:latin typeface="Arial" pitchFamily="34" charset="0"/>
        <a:ea typeface="新細明體" pitchFamily="18" charset="-120"/>
        <a:cs typeface="+mn-cs"/>
      </a:defRPr>
    </a:lvl4pPr>
    <a:lvl5pPr marL="1828507" algn="l" rtl="0" fontAlgn="base">
      <a:spcBef>
        <a:spcPct val="0"/>
      </a:spcBef>
      <a:spcAft>
        <a:spcPct val="0"/>
      </a:spcAft>
      <a:defRPr kumimoji="1" kern="1200">
        <a:solidFill>
          <a:schemeClr val="tx1"/>
        </a:solidFill>
        <a:latin typeface="Arial" pitchFamily="34" charset="0"/>
        <a:ea typeface="新細明體" pitchFamily="18" charset="-120"/>
        <a:cs typeface="+mn-cs"/>
      </a:defRPr>
    </a:lvl5pPr>
    <a:lvl6pPr marL="2285633" algn="l" defTabSz="914253" rtl="0" eaLnBrk="1" latinLnBrk="0" hangingPunct="1">
      <a:defRPr kumimoji="1" kern="1200">
        <a:solidFill>
          <a:schemeClr val="tx1"/>
        </a:solidFill>
        <a:latin typeface="Arial" pitchFamily="34" charset="0"/>
        <a:ea typeface="新細明體" pitchFamily="18" charset="-120"/>
        <a:cs typeface="+mn-cs"/>
      </a:defRPr>
    </a:lvl6pPr>
    <a:lvl7pPr marL="2742760" algn="l" defTabSz="914253" rtl="0" eaLnBrk="1" latinLnBrk="0" hangingPunct="1">
      <a:defRPr kumimoji="1" kern="1200">
        <a:solidFill>
          <a:schemeClr val="tx1"/>
        </a:solidFill>
        <a:latin typeface="Arial" pitchFamily="34" charset="0"/>
        <a:ea typeface="新細明體" pitchFamily="18" charset="-120"/>
        <a:cs typeface="+mn-cs"/>
      </a:defRPr>
    </a:lvl7pPr>
    <a:lvl8pPr marL="3199887" algn="l" defTabSz="914253" rtl="0" eaLnBrk="1" latinLnBrk="0" hangingPunct="1">
      <a:defRPr kumimoji="1" kern="1200">
        <a:solidFill>
          <a:schemeClr val="tx1"/>
        </a:solidFill>
        <a:latin typeface="Arial" pitchFamily="34" charset="0"/>
        <a:ea typeface="新細明體" pitchFamily="18" charset="-120"/>
        <a:cs typeface="+mn-cs"/>
      </a:defRPr>
    </a:lvl8pPr>
    <a:lvl9pPr marL="3657013" algn="l" defTabSz="914253" rtl="0" eaLnBrk="1" latinLnBrk="0" hangingPunct="1">
      <a:defRPr kumimoji="1" kern="1200">
        <a:solidFill>
          <a:schemeClr val="tx1"/>
        </a:solidFill>
        <a:latin typeface="Arial" pitchFamily="34" charset="0"/>
        <a:ea typeface="新細明體" pitchFamily="18" charset="-120"/>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8D088"/>
    <a:srgbClr val="92D400"/>
    <a:srgbClr val="0000FF"/>
    <a:srgbClr val="DCEFCB"/>
    <a:srgbClr val="0000CC"/>
    <a:srgbClr val="960000"/>
    <a:srgbClr val="00D940"/>
    <a:srgbClr val="2AD6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等深淺樣式 2 - 輔色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B4B98B0-60AC-42C2-AFA5-B58CD77FA1E5}" styleName="淺色樣式 1 - 輔色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22838BEF-8BB2-4498-84A7-C5851F593DF1}" styleName="中等深淺樣式 4 - 輔色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25400" cmpd="sng">
              <a:solidFill>
                <a:schemeClr val="accent5"/>
              </a:solidFill>
            </a:ln>
          </a:top>
        </a:tcBdr>
        <a:fill>
          <a:solidFill>
            <a:schemeClr val="accent5">
              <a:tint val="20000"/>
            </a:schemeClr>
          </a:solidFill>
        </a:fill>
      </a:tcStyle>
    </a:lastRow>
    <a:firstRow>
      <a:tcTxStyle b="on"/>
      <a:tcStyle>
        <a:tcBdr/>
        <a:fill>
          <a:solidFill>
            <a:schemeClr val="accent5">
              <a:tint val="20000"/>
            </a:schemeClr>
          </a:solidFill>
        </a:fill>
      </a:tcStyle>
    </a:firstRow>
  </a:tblStyle>
  <a:tblStyle styleId="{BDBED569-4797-4DF1-A0F4-6AAB3CD982D8}" styleName="淺色樣式 3 - 輔色 5">
    <a:wholeTbl>
      <a:tcTxStyle>
        <a:fontRef idx="minor">
          <a:scrgbClr r="0" g="0" b="0"/>
        </a:fontRef>
        <a:schemeClr val="tx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noFill/>
        </a:fill>
      </a:tcStyle>
    </a:wholeTbl>
    <a:band1H>
      <a:tcStyle>
        <a:tcBdr/>
        <a:fill>
          <a:solidFill>
            <a:schemeClr val="accent5">
              <a:alpha val="20000"/>
            </a:schemeClr>
          </a:solidFill>
        </a:fill>
      </a:tcStyle>
    </a:band1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noFill/>
        </a:fill>
      </a:tcStyle>
    </a:lastRow>
    <a:firstRow>
      <a:tcTxStyle b="on"/>
      <a:tcStyle>
        <a:tcBdr>
          <a:bottom>
            <a:ln w="25400" cmpd="sng">
              <a:solidFill>
                <a:schemeClr val="accent5"/>
              </a:solidFill>
            </a:ln>
          </a:bottom>
        </a:tcBdr>
        <a:fill>
          <a:noFill/>
        </a:fill>
      </a:tcStyle>
    </a:firstRow>
  </a:tblStyle>
  <a:tblStyle styleId="{B301B821-A1FF-4177-AEE7-76D212191A09}" styleName="中等深淺樣式 1 - 輔色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EB9631B5-78F2-41C9-869B-9F39066F8104}" styleName="中等深淺樣式 3 - 輔色 4">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4"/>
          </a:solidFill>
        </a:fill>
      </a:tcStyle>
    </a:lastCol>
    <a:firstCol>
      <a:tcTxStyle b="on">
        <a:fontRef idx="minor">
          <a:scrgbClr r="0" g="0" b="0"/>
        </a:fontRef>
        <a:schemeClr val="lt1"/>
      </a:tcTxStyle>
      <a:tcStyle>
        <a:tcBdr/>
        <a:fill>
          <a:solidFill>
            <a:schemeClr val="accent4"/>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4"/>
          </a:solidFill>
        </a:fill>
      </a:tcStyle>
    </a:firstRow>
  </a:tblStyle>
  <a:tblStyle styleId="{E8034E78-7F5D-4C2E-B375-FC64B27BC917}" styleName="深色樣式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69012ECD-51FC-41F1-AA8D-1B2483CD663E}" styleName="淺色樣式 2 - 輔色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1E171933-4619-4E11-9A3F-F7608DF75F80}" styleName="中等深淺樣式 1 - 輔色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a:noFill/>
            </a:ln>
          </a:insideV>
        </a:tcBdr>
        <a:fill>
          <a:solidFill>
            <a:schemeClr val="lt1"/>
          </a:solidFill>
        </a:fill>
      </a:tcStyle>
    </a:wholeTbl>
    <a:band1H>
      <a:tcStyle>
        <a:tcBdr/>
        <a:fill>
          <a:solidFill>
            <a:schemeClr val="accent4">
              <a:tint val="20000"/>
            </a:schemeClr>
          </a:solidFill>
        </a:fill>
      </a:tcStyle>
    </a:band1H>
    <a:band1V>
      <a:tcStyle>
        <a:tcBdr/>
        <a:fill>
          <a:solidFill>
            <a:schemeClr val="accent4">
              <a:tint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solidFill>
            <a:schemeClr val="lt1"/>
          </a:solidFill>
        </a:fill>
      </a:tcStyle>
    </a:lastRow>
    <a:firstRow>
      <a:tcTxStyle b="on">
        <a:fontRef idx="minor">
          <a:scrgbClr r="0" g="0" b="0"/>
        </a:fontRef>
        <a:schemeClr val="lt1"/>
      </a:tcTxStyle>
      <a:tcStyle>
        <a:tcBdr/>
        <a:fill>
          <a:solidFill>
            <a:schemeClr val="accent4"/>
          </a:solidFill>
        </a:fill>
      </a:tcStyle>
    </a:firstRow>
  </a:tblStyle>
  <a:tblStyle styleId="{ED083AE6-46FA-4A59-8FB0-9F97EB10719F}" styleName="淺色樣式 3 - 輔色 4">
    <a:wholeTbl>
      <a:tcTxStyle>
        <a:fontRef idx="minor">
          <a:scrgbClr r="0" g="0" b="0"/>
        </a:fontRef>
        <a:schemeClr val="tx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noFill/>
        </a:fill>
      </a:tcStyle>
    </a:wholeTbl>
    <a:band1H>
      <a:tcStyle>
        <a:tcBdr/>
        <a:fill>
          <a:solidFill>
            <a:schemeClr val="accent4">
              <a:alpha val="20000"/>
            </a:schemeClr>
          </a:solidFill>
        </a:fill>
      </a:tcStyle>
    </a:band1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noFill/>
        </a:fill>
      </a:tcStyle>
    </a:lastRow>
    <a:firstRow>
      <a:tcTxStyle b="on"/>
      <a:tcStyle>
        <a:tcBdr>
          <a:bottom>
            <a:ln w="25400" cmpd="sng">
              <a:solidFill>
                <a:schemeClr val="accent4"/>
              </a:solidFill>
            </a:ln>
          </a:bottom>
        </a:tcBdr>
        <a:fill>
          <a:noFill/>
        </a:fill>
      </a:tcStyle>
    </a:firstRow>
  </a:tblStyle>
  <a:tblStyle styleId="{21E4AEA4-8DFA-4A89-87EB-49C32662AFE0}" styleName="中等深淺樣式 2 - 輔色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2D5ABB26-0587-4C30-8999-92F81FD0307C}" styleName="無樣式、無格線">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940675A-B579-460E-94D1-54222C63F5DA}" styleName="無樣式、表格格線">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BC89EF96-8CEA-46FF-86C4-4CE0E7609802}" styleName="淺色樣式 3 - 輔色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93296810-A885-4BE3-A3E7-6D5BEEA58F35}" styleName="中等深淺樣式 2 - 輔色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7DF18680-E054-41AD-8BC1-D1AEF772440D}" styleName="中等深淺樣式 2 - 輔色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5236" autoAdjust="0"/>
    <p:restoredTop sz="94508" autoAdjust="0"/>
  </p:normalViewPr>
  <p:slideViewPr>
    <p:cSldViewPr>
      <p:cViewPr>
        <p:scale>
          <a:sx n="66" d="100"/>
          <a:sy n="66" d="100"/>
        </p:scale>
        <p:origin x="-1926" y="-78"/>
      </p:cViewPr>
      <p:guideLst>
        <p:guide orient="horz" pos="2160"/>
        <p:guide pos="2880"/>
      </p:guideLst>
    </p:cSldViewPr>
  </p:slideViewPr>
  <p:outlineViewPr>
    <p:cViewPr>
      <p:scale>
        <a:sx n="33" d="100"/>
        <a:sy n="33" d="100"/>
      </p:scale>
      <p:origin x="0" y="1218"/>
    </p:cViewPr>
  </p:outlineViewPr>
  <p:notesTextViewPr>
    <p:cViewPr>
      <p:scale>
        <a:sx n="100" d="100"/>
        <a:sy n="100" d="100"/>
      </p:scale>
      <p:origin x="0" y="0"/>
    </p:cViewPr>
  </p:notesTextViewPr>
  <p:sorterViewPr>
    <p:cViewPr>
      <p:scale>
        <a:sx n="100" d="100"/>
        <a:sy n="100" d="100"/>
      </p:scale>
      <p:origin x="0" y="0"/>
    </p:cViewPr>
  </p:sorterViewPr>
  <p:notesViewPr>
    <p:cSldViewPr>
      <p:cViewPr varScale="1">
        <p:scale>
          <a:sx n="55" d="100"/>
          <a:sy n="55" d="100"/>
        </p:scale>
        <p:origin x="-1229" y="-86"/>
      </p:cViewPr>
      <p:guideLst>
        <p:guide orient="horz" pos="2141"/>
        <p:guide pos="3127"/>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slide" Target="slides/slide42.xml"/><Relationship Id="rId50" Type="http://schemas.openxmlformats.org/officeDocument/2006/relationships/slide" Target="slides/slide45.xml"/><Relationship Id="rId55" Type="http://schemas.openxmlformats.org/officeDocument/2006/relationships/slide" Target="slides/slide50.xml"/><Relationship Id="rId63" Type="http://schemas.openxmlformats.org/officeDocument/2006/relationships/slide" Target="slides/slide58.xml"/><Relationship Id="rId68" Type="http://schemas.openxmlformats.org/officeDocument/2006/relationships/slide" Target="slides/slide63.xml"/><Relationship Id="rId76" Type="http://schemas.openxmlformats.org/officeDocument/2006/relationships/slide" Target="slides/slide71.xml"/><Relationship Id="rId84" Type="http://schemas.openxmlformats.org/officeDocument/2006/relationships/presProps" Target="presProps.xml"/><Relationship Id="rId7" Type="http://schemas.openxmlformats.org/officeDocument/2006/relationships/slide" Target="slides/slide2.xml"/><Relationship Id="rId71" Type="http://schemas.openxmlformats.org/officeDocument/2006/relationships/slide" Target="slides/slide66.xml"/><Relationship Id="rId2" Type="http://schemas.openxmlformats.org/officeDocument/2006/relationships/slideMaster" Target="slideMasters/slideMaster2.xml"/><Relationship Id="rId16" Type="http://schemas.openxmlformats.org/officeDocument/2006/relationships/slide" Target="slides/slide11.xml"/><Relationship Id="rId29" Type="http://schemas.openxmlformats.org/officeDocument/2006/relationships/slide" Target="slides/slide24.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openxmlformats.org/officeDocument/2006/relationships/slide" Target="slides/slide48.xml"/><Relationship Id="rId58" Type="http://schemas.openxmlformats.org/officeDocument/2006/relationships/slide" Target="slides/slide53.xml"/><Relationship Id="rId66" Type="http://schemas.openxmlformats.org/officeDocument/2006/relationships/slide" Target="slides/slide61.xml"/><Relationship Id="rId74" Type="http://schemas.openxmlformats.org/officeDocument/2006/relationships/slide" Target="slides/slide69.xml"/><Relationship Id="rId79" Type="http://schemas.openxmlformats.org/officeDocument/2006/relationships/slide" Target="slides/slide74.xml"/><Relationship Id="rId87" Type="http://schemas.openxmlformats.org/officeDocument/2006/relationships/tableStyles" Target="tableStyles.xml"/><Relationship Id="rId5" Type="http://schemas.openxmlformats.org/officeDocument/2006/relationships/slideMaster" Target="slideMasters/slideMaster5.xml"/><Relationship Id="rId61" Type="http://schemas.openxmlformats.org/officeDocument/2006/relationships/slide" Target="slides/slide56.xml"/><Relationship Id="rId82" Type="http://schemas.openxmlformats.org/officeDocument/2006/relationships/notesMaster" Target="notesMasters/notesMaster1.xml"/><Relationship Id="rId19" Type="http://schemas.openxmlformats.org/officeDocument/2006/relationships/slide" Target="slides/slide14.xml"/><Relationship Id="rId4" Type="http://schemas.openxmlformats.org/officeDocument/2006/relationships/slideMaster" Target="slideMasters/slideMaster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56" Type="http://schemas.openxmlformats.org/officeDocument/2006/relationships/slide" Target="slides/slide51.xml"/><Relationship Id="rId64" Type="http://schemas.openxmlformats.org/officeDocument/2006/relationships/slide" Target="slides/slide59.xml"/><Relationship Id="rId69" Type="http://schemas.openxmlformats.org/officeDocument/2006/relationships/slide" Target="slides/slide64.xml"/><Relationship Id="rId77" Type="http://schemas.openxmlformats.org/officeDocument/2006/relationships/slide" Target="slides/slide72.xml"/><Relationship Id="rId8" Type="http://schemas.openxmlformats.org/officeDocument/2006/relationships/slide" Target="slides/slide3.xml"/><Relationship Id="rId51" Type="http://schemas.openxmlformats.org/officeDocument/2006/relationships/slide" Target="slides/slide46.xml"/><Relationship Id="rId72" Type="http://schemas.openxmlformats.org/officeDocument/2006/relationships/slide" Target="slides/slide67.xml"/><Relationship Id="rId80" Type="http://schemas.openxmlformats.org/officeDocument/2006/relationships/slide" Target="slides/slide75.xml"/><Relationship Id="rId85" Type="http://schemas.openxmlformats.org/officeDocument/2006/relationships/viewProps" Target="viewProps.xml"/><Relationship Id="rId3" Type="http://schemas.openxmlformats.org/officeDocument/2006/relationships/slideMaster" Target="slideMasters/slideMaster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59" Type="http://schemas.openxmlformats.org/officeDocument/2006/relationships/slide" Target="slides/slide54.xml"/><Relationship Id="rId67" Type="http://schemas.openxmlformats.org/officeDocument/2006/relationships/slide" Target="slides/slide62.xml"/><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slide" Target="slides/slide49.xml"/><Relationship Id="rId62" Type="http://schemas.openxmlformats.org/officeDocument/2006/relationships/slide" Target="slides/slide57.xml"/><Relationship Id="rId70" Type="http://schemas.openxmlformats.org/officeDocument/2006/relationships/slide" Target="slides/slide65.xml"/><Relationship Id="rId75" Type="http://schemas.openxmlformats.org/officeDocument/2006/relationships/slide" Target="slides/slide70.xml"/><Relationship Id="rId83"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slide" Target="slides/slide52.xml"/><Relationship Id="rId10" Type="http://schemas.openxmlformats.org/officeDocument/2006/relationships/slide" Target="slides/slide5.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schemas.openxmlformats.org/officeDocument/2006/relationships/slide" Target="slides/slide55.xml"/><Relationship Id="rId65" Type="http://schemas.openxmlformats.org/officeDocument/2006/relationships/slide" Target="slides/slide60.xml"/><Relationship Id="rId73" Type="http://schemas.openxmlformats.org/officeDocument/2006/relationships/slide" Target="slides/slide68.xml"/><Relationship Id="rId78" Type="http://schemas.openxmlformats.org/officeDocument/2006/relationships/slide" Target="slides/slide73.xml"/><Relationship Id="rId81" Type="http://schemas.openxmlformats.org/officeDocument/2006/relationships/slide" Target="slides/slide76.xml"/><Relationship Id="rId86" Type="http://schemas.openxmlformats.org/officeDocument/2006/relationships/theme" Target="theme/theme1.xml"/></Relationships>
</file>

<file path=ppt/diagrams/colors1.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75B26839-2660-40C4-958E-C5CCCB8923D4}" type="doc">
      <dgm:prSet loTypeId="urn:microsoft.com/office/officeart/2008/layout/VerticalCurvedList" loCatId="list" qsTypeId="urn:microsoft.com/office/officeart/2005/8/quickstyle/simple1" qsCatId="simple" csTypeId="urn:microsoft.com/office/officeart/2005/8/colors/colorful5" csCatId="colorful" phldr="1"/>
      <dgm:spPr/>
      <dgm:t>
        <a:bodyPr/>
        <a:lstStyle/>
        <a:p>
          <a:endParaRPr lang="zh-TW" altLang="en-US"/>
        </a:p>
      </dgm:t>
    </dgm:pt>
    <dgm:pt modelId="{6E90CCC9-BCFA-49E1-BEE4-CEA8CF223248}">
      <dgm:prSet phldrT="[文字]" custT="1"/>
      <dgm:spPr>
        <a:xfrm>
          <a:off x="368984" y="190914"/>
          <a:ext cx="8190481" cy="534545"/>
        </a:xfrm>
        <a:solidFill>
          <a:srgbClr val="4BACC6">
            <a:hueOff val="0"/>
            <a:satOff val="0"/>
            <a:lumOff val="0"/>
            <a:alphaOff val="0"/>
          </a:srgbClr>
        </a:solidFill>
        <a:ln w="25400" cap="flat" cmpd="sng" algn="ctr">
          <a:solidFill>
            <a:sysClr val="window" lastClr="FFFFFF">
              <a:hueOff val="0"/>
              <a:satOff val="0"/>
              <a:lumOff val="0"/>
              <a:alphaOff val="0"/>
            </a:sysClr>
          </a:solidFill>
          <a:prstDash val="solid"/>
        </a:ln>
        <a:effectLst/>
      </dgm:spPr>
      <dgm:t>
        <a:bodyPr/>
        <a:lstStyle/>
        <a:p>
          <a:r>
            <a:rPr lang="zh-TW" altLang="en-US" sz="2000" b="1" dirty="0" smtClean="0">
              <a:solidFill>
                <a:sysClr val="window" lastClr="FFFFFF"/>
              </a:solidFill>
              <a:latin typeface="微軟正黑體" pitchFamily="34" charset="-120"/>
              <a:ea typeface="微軟正黑體" pitchFamily="34" charset="-120"/>
              <a:cs typeface="+mn-cs"/>
            </a:rPr>
            <a:t>產險部：</a:t>
          </a:r>
          <a:r>
            <a:rPr lang="zh-TW" altLang="en-US" sz="2000" b="1" dirty="0" smtClean="0">
              <a:solidFill>
                <a:srgbClr val="FF0000"/>
              </a:solidFill>
              <a:latin typeface="微軟正黑體" pitchFamily="34" charset="-120"/>
              <a:ea typeface="微軟正黑體" pitchFamily="34" charset="-120"/>
              <a:cs typeface="+mn-cs"/>
            </a:rPr>
            <a:t>共</a:t>
          </a:r>
          <a:r>
            <a:rPr lang="en-US" altLang="zh-TW" sz="2000" b="1" dirty="0" smtClean="0">
              <a:solidFill>
                <a:srgbClr val="FF0000"/>
              </a:solidFill>
              <a:latin typeface="微軟正黑體" pitchFamily="34" charset="-120"/>
              <a:ea typeface="微軟正黑體" pitchFamily="34" charset="-120"/>
              <a:cs typeface="+mn-cs"/>
            </a:rPr>
            <a:t>1</a:t>
          </a:r>
          <a:r>
            <a:rPr lang="zh-TW" altLang="en-US" sz="2000" b="1" dirty="0" smtClean="0">
              <a:solidFill>
                <a:srgbClr val="FF0000"/>
              </a:solidFill>
              <a:latin typeface="微軟正黑體" pitchFamily="34" charset="-120"/>
              <a:ea typeface="微軟正黑體" pitchFamily="34" charset="-120"/>
              <a:cs typeface="+mn-cs"/>
            </a:rPr>
            <a:t>份</a:t>
          </a:r>
          <a:r>
            <a:rPr lang="zh-TW" altLang="en-US" sz="2000" b="1" dirty="0" smtClean="0">
              <a:solidFill>
                <a:sysClr val="window" lastClr="FFFFFF"/>
              </a:solidFill>
              <a:latin typeface="微軟正黑體" pitchFamily="34" charset="-120"/>
              <a:ea typeface="微軟正黑體" pitchFamily="34" charset="-120"/>
              <a:cs typeface="+mn-cs"/>
            </a:rPr>
            <a:t>業務流程圖、個資檔案清冊</a:t>
          </a:r>
          <a:endParaRPr lang="zh-TW" altLang="en-US" sz="2000" b="1" dirty="0">
            <a:solidFill>
              <a:sysClr val="window" lastClr="FFFFFF"/>
            </a:solidFill>
            <a:latin typeface="微軟正黑體" pitchFamily="34" charset="-120"/>
            <a:ea typeface="微軟正黑體" pitchFamily="34" charset="-120"/>
            <a:cs typeface="+mn-cs"/>
          </a:endParaRPr>
        </a:p>
      </dgm:t>
    </dgm:pt>
    <dgm:pt modelId="{2BA926ED-D2D8-4B13-9D61-C94F8C3875DA}" type="parTrans" cxnId="{49562CA6-6D0B-4BE1-B522-B8B322021198}">
      <dgm:prSet/>
      <dgm:spPr/>
      <dgm:t>
        <a:bodyPr/>
        <a:lstStyle/>
        <a:p>
          <a:endParaRPr lang="zh-TW" altLang="en-US" sz="2800" b="1">
            <a:latin typeface="微軟正黑體" pitchFamily="34" charset="-120"/>
            <a:ea typeface="微軟正黑體" pitchFamily="34" charset="-120"/>
          </a:endParaRPr>
        </a:p>
      </dgm:t>
    </dgm:pt>
    <dgm:pt modelId="{949D4521-6B46-45C3-A3B9-547533D3D5EF}" type="sibTrans" cxnId="{49562CA6-6D0B-4BE1-B522-B8B322021198}">
      <dgm:prSet/>
      <dgm:spPr>
        <a:xfrm>
          <a:off x="-5680490" y="-872376"/>
          <a:ext cx="6785312" cy="6785312"/>
        </a:xfrm>
        <a:noFill/>
        <a:ln w="25400" cap="flat" cmpd="sng" algn="ctr">
          <a:solidFill>
            <a:sysClr val="windowText" lastClr="000000">
              <a:lumMod val="95000"/>
              <a:lumOff val="5000"/>
            </a:sysClr>
          </a:solidFill>
          <a:prstDash val="solid"/>
        </a:ln>
        <a:effectLst/>
      </dgm:spPr>
      <dgm:t>
        <a:bodyPr/>
        <a:lstStyle/>
        <a:p>
          <a:endParaRPr lang="zh-TW" altLang="en-US" sz="2800" b="1">
            <a:latin typeface="微軟正黑體" pitchFamily="34" charset="-120"/>
            <a:ea typeface="微軟正黑體" pitchFamily="34" charset="-120"/>
          </a:endParaRPr>
        </a:p>
      </dgm:t>
    </dgm:pt>
    <dgm:pt modelId="{8B093CD7-EB17-4FD3-8E21-1B4D4ECC497D}">
      <dgm:prSet custT="1"/>
      <dgm:spPr>
        <a:xfrm>
          <a:off x="1011151" y="1565474"/>
          <a:ext cx="7548313" cy="534545"/>
        </a:xfrm>
        <a:solidFill>
          <a:srgbClr val="4BACC6">
            <a:hueOff val="-3311292"/>
            <a:satOff val="13270"/>
            <a:lumOff val="2876"/>
            <a:alphaOff val="0"/>
          </a:srgbClr>
        </a:solidFill>
        <a:ln w="25400" cap="flat" cmpd="sng" algn="ctr">
          <a:solidFill>
            <a:sysClr val="window" lastClr="FFFFFF">
              <a:hueOff val="0"/>
              <a:satOff val="0"/>
              <a:lumOff val="0"/>
              <a:alphaOff val="0"/>
            </a:sysClr>
          </a:solidFill>
          <a:prstDash val="solid"/>
        </a:ln>
        <a:effectLst/>
      </dgm:spPr>
      <dgm:t>
        <a:bodyPr/>
        <a:lstStyle/>
        <a:p>
          <a:r>
            <a:rPr lang="zh-TW" altLang="en-US" sz="2000" b="1" dirty="0" smtClean="0">
              <a:solidFill>
                <a:sysClr val="window" lastClr="FFFFFF"/>
              </a:solidFill>
              <a:latin typeface="微軟正黑體" pitchFamily="34" charset="-120"/>
              <a:ea typeface="微軟正黑體" pitchFamily="34" charset="-120"/>
              <a:cs typeface="+mn-cs"/>
            </a:rPr>
            <a:t>業務部：</a:t>
          </a:r>
          <a:r>
            <a:rPr lang="zh-TW" altLang="en-US" sz="2000" b="1" dirty="0" smtClean="0">
              <a:solidFill>
                <a:srgbClr val="FF0000"/>
              </a:solidFill>
              <a:latin typeface="微軟正黑體" pitchFamily="34" charset="-120"/>
              <a:ea typeface="微軟正黑體" pitchFamily="34" charset="-120"/>
              <a:cs typeface="+mn-cs"/>
            </a:rPr>
            <a:t>共</a:t>
          </a:r>
          <a:r>
            <a:rPr lang="en-US" altLang="zh-TW" sz="2000" b="1" dirty="0" smtClean="0">
              <a:solidFill>
                <a:srgbClr val="FF0000"/>
              </a:solidFill>
              <a:latin typeface="微軟正黑體" pitchFamily="34" charset="-120"/>
              <a:ea typeface="微軟正黑體" pitchFamily="34" charset="-120"/>
              <a:cs typeface="+mn-cs"/>
            </a:rPr>
            <a:t>2</a:t>
          </a:r>
          <a:r>
            <a:rPr lang="zh-TW" altLang="en-US" sz="2000" b="1" dirty="0" smtClean="0">
              <a:solidFill>
                <a:srgbClr val="FF0000"/>
              </a:solidFill>
              <a:latin typeface="微軟正黑體" pitchFamily="34" charset="-120"/>
              <a:ea typeface="微軟正黑體" pitchFamily="34" charset="-120"/>
              <a:cs typeface="+mn-cs"/>
            </a:rPr>
            <a:t>份</a:t>
          </a:r>
          <a:r>
            <a:rPr lang="zh-TW" altLang="en-US" sz="2000" b="1" dirty="0" smtClean="0">
              <a:solidFill>
                <a:sysClr val="window" lastClr="FFFFFF"/>
              </a:solidFill>
              <a:latin typeface="微軟正黑體" pitchFamily="34" charset="-120"/>
              <a:ea typeface="微軟正黑體" pitchFamily="34" charset="-120"/>
              <a:cs typeface="+mn-cs"/>
            </a:rPr>
            <a:t>業務流程圖、個資檔案清冊</a:t>
          </a:r>
          <a:endParaRPr lang="en-US" altLang="zh-TW" sz="2000" b="1" dirty="0" smtClean="0">
            <a:solidFill>
              <a:sysClr val="window" lastClr="FFFFFF"/>
            </a:solidFill>
            <a:latin typeface="微軟正黑體" pitchFamily="34" charset="-120"/>
            <a:ea typeface="微軟正黑體" pitchFamily="34" charset="-120"/>
            <a:cs typeface="+mn-cs"/>
          </a:endParaRPr>
        </a:p>
      </dgm:t>
    </dgm:pt>
    <dgm:pt modelId="{34699002-465F-44C9-B80F-7F2F485DC312}" type="parTrans" cxnId="{A1995D01-C38C-4271-B933-E595716A2F3E}">
      <dgm:prSet/>
      <dgm:spPr/>
      <dgm:t>
        <a:bodyPr/>
        <a:lstStyle/>
        <a:p>
          <a:endParaRPr lang="zh-TW" altLang="en-US" sz="2800" b="1">
            <a:latin typeface="微軟正黑體" pitchFamily="34" charset="-120"/>
            <a:ea typeface="微軟正黑體" pitchFamily="34" charset="-120"/>
          </a:endParaRPr>
        </a:p>
      </dgm:t>
    </dgm:pt>
    <dgm:pt modelId="{AD94E9C6-5243-4772-980E-721C6A281E13}" type="sibTrans" cxnId="{A1995D01-C38C-4271-B933-E595716A2F3E}">
      <dgm:prSet/>
      <dgm:spPr/>
      <dgm:t>
        <a:bodyPr/>
        <a:lstStyle/>
        <a:p>
          <a:endParaRPr lang="zh-TW" altLang="en-US" sz="2800" b="1">
            <a:latin typeface="微軟正黑體" pitchFamily="34" charset="-120"/>
            <a:ea typeface="微軟正黑體" pitchFamily="34" charset="-120"/>
          </a:endParaRPr>
        </a:p>
      </dgm:t>
    </dgm:pt>
    <dgm:pt modelId="{3E3F5253-22DF-4837-80BF-D45C9A51A874}">
      <dgm:prSet custT="1"/>
      <dgm:spPr>
        <a:xfrm>
          <a:off x="1083735" y="2253007"/>
          <a:ext cx="7475729" cy="534545"/>
        </a:xfrm>
        <a:solidFill>
          <a:srgbClr val="4BACC6">
            <a:hueOff val="-4966938"/>
            <a:satOff val="19906"/>
            <a:lumOff val="4314"/>
            <a:alphaOff val="0"/>
          </a:srgbClr>
        </a:solidFill>
        <a:ln w="25400" cap="flat" cmpd="sng" algn="ctr">
          <a:solidFill>
            <a:sysClr val="window" lastClr="FFFFFF">
              <a:hueOff val="0"/>
              <a:satOff val="0"/>
              <a:lumOff val="0"/>
              <a:alphaOff val="0"/>
            </a:sysClr>
          </a:solidFill>
          <a:prstDash val="solid"/>
        </a:ln>
        <a:effectLst/>
      </dgm:spPr>
      <dgm:t>
        <a:bodyPr/>
        <a:lstStyle/>
        <a:p>
          <a:r>
            <a:rPr lang="zh-TW" altLang="en-US" sz="2000" b="1" dirty="0" smtClean="0">
              <a:solidFill>
                <a:sysClr val="window" lastClr="FFFFFF"/>
              </a:solidFill>
              <a:latin typeface="微軟正黑體" pitchFamily="34" charset="-120"/>
              <a:ea typeface="微軟正黑體" pitchFamily="34" charset="-120"/>
              <a:cs typeface="+mn-cs"/>
            </a:rPr>
            <a:t>管理部：</a:t>
          </a:r>
          <a:r>
            <a:rPr lang="zh-TW" altLang="en-US" sz="2000" b="1" dirty="0" smtClean="0">
              <a:solidFill>
                <a:srgbClr val="FF0000"/>
              </a:solidFill>
              <a:latin typeface="微軟正黑體" pitchFamily="34" charset="-120"/>
              <a:ea typeface="微軟正黑體" pitchFamily="34" charset="-120"/>
              <a:cs typeface="+mn-cs"/>
            </a:rPr>
            <a:t>共</a:t>
          </a:r>
          <a:r>
            <a:rPr lang="en-US" altLang="zh-TW" sz="2000" b="1" dirty="0" smtClean="0">
              <a:solidFill>
                <a:srgbClr val="FF0000"/>
              </a:solidFill>
              <a:latin typeface="微軟正黑體" pitchFamily="34" charset="-120"/>
              <a:ea typeface="微軟正黑體" pitchFamily="34" charset="-120"/>
              <a:cs typeface="+mn-cs"/>
            </a:rPr>
            <a:t>3</a:t>
          </a:r>
          <a:r>
            <a:rPr lang="zh-TW" altLang="en-US" sz="2000" b="1" dirty="0" smtClean="0">
              <a:solidFill>
                <a:srgbClr val="FF0000"/>
              </a:solidFill>
              <a:latin typeface="微軟正黑體" pitchFamily="34" charset="-120"/>
              <a:ea typeface="微軟正黑體" pitchFamily="34" charset="-120"/>
              <a:cs typeface="+mn-cs"/>
            </a:rPr>
            <a:t>份</a:t>
          </a:r>
          <a:r>
            <a:rPr lang="zh-TW" altLang="en-US" sz="2000" b="1" dirty="0" smtClean="0">
              <a:solidFill>
                <a:sysClr val="window" lastClr="FFFFFF"/>
              </a:solidFill>
              <a:latin typeface="微軟正黑體" pitchFamily="34" charset="-120"/>
              <a:ea typeface="微軟正黑體" pitchFamily="34" charset="-120"/>
              <a:cs typeface="+mn-cs"/>
            </a:rPr>
            <a:t>業務流程圖、個資檔案清冊</a:t>
          </a:r>
          <a:endParaRPr lang="en-US" altLang="zh-TW" sz="2000" b="1" dirty="0" smtClean="0">
            <a:solidFill>
              <a:sysClr val="window" lastClr="FFFFFF"/>
            </a:solidFill>
            <a:latin typeface="微軟正黑體" pitchFamily="34" charset="-120"/>
            <a:ea typeface="微軟正黑體" pitchFamily="34" charset="-120"/>
            <a:cs typeface="+mn-cs"/>
          </a:endParaRPr>
        </a:p>
      </dgm:t>
    </dgm:pt>
    <dgm:pt modelId="{86EF88BB-7A6B-4ABA-8FB1-5FDF80512DB4}" type="parTrans" cxnId="{939D0D05-7270-4EFF-A886-A4C389FB8867}">
      <dgm:prSet/>
      <dgm:spPr/>
      <dgm:t>
        <a:bodyPr/>
        <a:lstStyle/>
        <a:p>
          <a:endParaRPr lang="zh-TW" altLang="en-US" sz="2800" b="1">
            <a:latin typeface="微軟正黑體" pitchFamily="34" charset="-120"/>
            <a:ea typeface="微軟正黑體" pitchFamily="34" charset="-120"/>
          </a:endParaRPr>
        </a:p>
      </dgm:t>
    </dgm:pt>
    <dgm:pt modelId="{7A179AF5-3FA6-421C-BD2F-36D59444EE6B}" type="sibTrans" cxnId="{939D0D05-7270-4EFF-A886-A4C389FB8867}">
      <dgm:prSet/>
      <dgm:spPr/>
      <dgm:t>
        <a:bodyPr/>
        <a:lstStyle/>
        <a:p>
          <a:endParaRPr lang="zh-TW" altLang="en-US" sz="2800" b="1">
            <a:latin typeface="微軟正黑體" pitchFamily="34" charset="-120"/>
            <a:ea typeface="微軟正黑體" pitchFamily="34" charset="-120"/>
          </a:endParaRPr>
        </a:p>
      </dgm:t>
    </dgm:pt>
    <dgm:pt modelId="{1D826BF8-5C91-4240-8CDC-B39643DE8098}">
      <dgm:prSet custT="1"/>
      <dgm:spPr>
        <a:xfrm>
          <a:off x="1011151" y="2940539"/>
          <a:ext cx="7548313" cy="534545"/>
        </a:xfrm>
        <a:solidFill>
          <a:srgbClr val="9BBB59"/>
        </a:solidFill>
        <a:ln w="25400" cap="flat" cmpd="sng" algn="ctr">
          <a:solidFill>
            <a:sysClr val="window" lastClr="FFFFFF">
              <a:hueOff val="0"/>
              <a:satOff val="0"/>
              <a:lumOff val="0"/>
              <a:alphaOff val="0"/>
            </a:sysClr>
          </a:solidFill>
          <a:prstDash val="solid"/>
        </a:ln>
        <a:effectLst/>
      </dgm:spPr>
      <dgm:t>
        <a:bodyPr/>
        <a:lstStyle/>
        <a:p>
          <a:r>
            <a:rPr lang="zh-TW" altLang="en-US" sz="2000" b="1" dirty="0" smtClean="0">
              <a:solidFill>
                <a:sysClr val="window" lastClr="FFFFFF"/>
              </a:solidFill>
              <a:latin typeface="微軟正黑體" pitchFamily="34" charset="-120"/>
              <a:ea typeface="微軟正黑體" pitchFamily="34" charset="-120"/>
              <a:cs typeface="+mn-cs"/>
            </a:rPr>
            <a:t>行政部：</a:t>
          </a:r>
          <a:r>
            <a:rPr lang="zh-TW" altLang="en-US" sz="2000" b="1" dirty="0" smtClean="0">
              <a:solidFill>
                <a:srgbClr val="FF0000"/>
              </a:solidFill>
              <a:latin typeface="微軟正黑體" pitchFamily="34" charset="-120"/>
              <a:ea typeface="微軟正黑體" pitchFamily="34" charset="-120"/>
              <a:cs typeface="+mn-cs"/>
            </a:rPr>
            <a:t>共</a:t>
          </a:r>
          <a:r>
            <a:rPr lang="en-US" altLang="zh-TW" sz="2000" b="1" dirty="0" smtClean="0">
              <a:solidFill>
                <a:srgbClr val="FF0000"/>
              </a:solidFill>
              <a:latin typeface="微軟正黑體" pitchFamily="34" charset="-120"/>
              <a:ea typeface="微軟正黑體" pitchFamily="34" charset="-120"/>
              <a:cs typeface="+mn-cs"/>
            </a:rPr>
            <a:t>2</a:t>
          </a:r>
          <a:r>
            <a:rPr lang="zh-TW" altLang="en-US" sz="2000" b="1" dirty="0" smtClean="0">
              <a:solidFill>
                <a:srgbClr val="FF0000"/>
              </a:solidFill>
              <a:latin typeface="微軟正黑體" pitchFamily="34" charset="-120"/>
              <a:ea typeface="微軟正黑體" pitchFamily="34" charset="-120"/>
              <a:cs typeface="+mn-cs"/>
            </a:rPr>
            <a:t>份</a:t>
          </a:r>
          <a:r>
            <a:rPr lang="zh-TW" altLang="en-US" sz="2000" b="1" dirty="0" smtClean="0">
              <a:solidFill>
                <a:sysClr val="window" lastClr="FFFFFF"/>
              </a:solidFill>
              <a:latin typeface="微軟正黑體" pitchFamily="34" charset="-120"/>
              <a:ea typeface="微軟正黑體" pitchFamily="34" charset="-120"/>
              <a:cs typeface="+mn-cs"/>
            </a:rPr>
            <a:t>業務流程圖、個資檔案清冊</a:t>
          </a:r>
          <a:endParaRPr lang="en-US" altLang="zh-TW" sz="2000" b="1" dirty="0" smtClean="0">
            <a:solidFill>
              <a:sysClr val="window" lastClr="FFFFFF"/>
            </a:solidFill>
            <a:latin typeface="微軟正黑體" pitchFamily="34" charset="-120"/>
            <a:ea typeface="微軟正黑體" pitchFamily="34" charset="-120"/>
            <a:cs typeface="+mn-cs"/>
          </a:endParaRPr>
        </a:p>
      </dgm:t>
    </dgm:pt>
    <dgm:pt modelId="{60E21582-E99F-4233-BB13-AF1C0DC0EBCC}" type="parTrans" cxnId="{AF88CA54-04FC-48F6-B613-5B4B12EB00D9}">
      <dgm:prSet/>
      <dgm:spPr/>
      <dgm:t>
        <a:bodyPr/>
        <a:lstStyle/>
        <a:p>
          <a:endParaRPr lang="zh-TW" altLang="en-US" sz="2800" b="1">
            <a:latin typeface="微軟正黑體" pitchFamily="34" charset="-120"/>
            <a:ea typeface="微軟正黑體" pitchFamily="34" charset="-120"/>
          </a:endParaRPr>
        </a:p>
      </dgm:t>
    </dgm:pt>
    <dgm:pt modelId="{EC5F4470-EF28-47B2-AC1A-BDC2AB75022E}" type="sibTrans" cxnId="{AF88CA54-04FC-48F6-B613-5B4B12EB00D9}">
      <dgm:prSet/>
      <dgm:spPr/>
      <dgm:t>
        <a:bodyPr/>
        <a:lstStyle/>
        <a:p>
          <a:endParaRPr lang="zh-TW" altLang="en-US" sz="2800" b="1">
            <a:latin typeface="微軟正黑體" pitchFamily="34" charset="-120"/>
            <a:ea typeface="微軟正黑體" pitchFamily="34" charset="-120"/>
          </a:endParaRPr>
        </a:p>
      </dgm:t>
    </dgm:pt>
    <dgm:pt modelId="{695E7845-1705-4527-AC03-76266EF08A26}">
      <dgm:prSet custT="1"/>
      <dgm:spPr>
        <a:xfrm>
          <a:off x="368984" y="4314172"/>
          <a:ext cx="8190481" cy="536400"/>
        </a:xfrm>
        <a:solidFill>
          <a:srgbClr val="FF6600"/>
        </a:solidFill>
        <a:ln w="25400" cap="flat" cmpd="sng" algn="ctr">
          <a:solidFill>
            <a:sysClr val="window" lastClr="FFFFFF">
              <a:hueOff val="0"/>
              <a:satOff val="0"/>
              <a:lumOff val="0"/>
              <a:alphaOff val="0"/>
            </a:sysClr>
          </a:solidFill>
          <a:prstDash val="solid"/>
        </a:ln>
        <a:effectLst/>
      </dgm:spPr>
      <dgm:t>
        <a:bodyPr/>
        <a:lstStyle/>
        <a:p>
          <a:r>
            <a:rPr lang="zh-TW" altLang="en-US" sz="2000" b="1" dirty="0" smtClean="0">
              <a:solidFill>
                <a:sysClr val="window" lastClr="FFFFFF"/>
              </a:solidFill>
              <a:latin typeface="微軟正黑體" pitchFamily="34" charset="-120"/>
              <a:ea typeface="微軟正黑體" pitchFamily="34" charset="-120"/>
              <a:cs typeface="+mn-cs"/>
            </a:rPr>
            <a:t>稽核室：</a:t>
          </a:r>
          <a:r>
            <a:rPr lang="zh-TW" altLang="en-US" sz="2000" b="1" dirty="0" smtClean="0">
              <a:solidFill>
                <a:srgbClr val="FF0000"/>
              </a:solidFill>
              <a:latin typeface="微軟正黑體" pitchFamily="34" charset="-120"/>
              <a:ea typeface="微軟正黑體" pitchFamily="34" charset="-120"/>
              <a:cs typeface="+mn-cs"/>
            </a:rPr>
            <a:t>共</a:t>
          </a:r>
          <a:r>
            <a:rPr lang="en-US" altLang="zh-TW" sz="2000" b="1" dirty="0" smtClean="0">
              <a:solidFill>
                <a:srgbClr val="FF0000"/>
              </a:solidFill>
              <a:latin typeface="微軟正黑體" pitchFamily="34" charset="-120"/>
              <a:ea typeface="微軟正黑體" pitchFamily="34" charset="-120"/>
              <a:cs typeface="+mn-cs"/>
            </a:rPr>
            <a:t>1</a:t>
          </a:r>
          <a:r>
            <a:rPr lang="zh-TW" altLang="en-US" sz="2000" b="1" dirty="0" smtClean="0">
              <a:solidFill>
                <a:srgbClr val="FF0000"/>
              </a:solidFill>
              <a:latin typeface="微軟正黑體" pitchFamily="34" charset="-120"/>
              <a:ea typeface="微軟正黑體" pitchFamily="34" charset="-120"/>
              <a:cs typeface="+mn-cs"/>
            </a:rPr>
            <a:t>份</a:t>
          </a:r>
          <a:r>
            <a:rPr lang="zh-TW" altLang="en-US" sz="2000" b="1" dirty="0" smtClean="0">
              <a:solidFill>
                <a:sysClr val="window" lastClr="FFFFFF"/>
              </a:solidFill>
              <a:latin typeface="微軟正黑體" pitchFamily="34" charset="-120"/>
              <a:ea typeface="微軟正黑體" pitchFamily="34" charset="-120"/>
              <a:cs typeface="+mn-cs"/>
            </a:rPr>
            <a:t>業務流程圖、個資檔案清冊</a:t>
          </a:r>
          <a:endParaRPr lang="en-US" altLang="zh-TW" sz="2000" b="1" dirty="0">
            <a:solidFill>
              <a:sysClr val="window" lastClr="FFFFFF"/>
            </a:solidFill>
            <a:latin typeface="微軟正黑體" pitchFamily="34" charset="-120"/>
            <a:ea typeface="微軟正黑體" pitchFamily="34" charset="-120"/>
            <a:cs typeface="+mn-cs"/>
          </a:endParaRPr>
        </a:p>
      </dgm:t>
    </dgm:pt>
    <dgm:pt modelId="{1461127C-CD3E-4857-9623-816A6B9322BE}" type="parTrans" cxnId="{F15BE390-1A34-46C6-AAE0-0990E1841550}">
      <dgm:prSet/>
      <dgm:spPr/>
      <dgm:t>
        <a:bodyPr/>
        <a:lstStyle/>
        <a:p>
          <a:endParaRPr lang="zh-TW" altLang="en-US" sz="2800" b="1">
            <a:latin typeface="微軟正黑體" pitchFamily="34" charset="-120"/>
            <a:ea typeface="微軟正黑體" pitchFamily="34" charset="-120"/>
          </a:endParaRPr>
        </a:p>
      </dgm:t>
    </dgm:pt>
    <dgm:pt modelId="{D3B24F5C-B9EA-4C09-BF01-1DF0C709204B}" type="sibTrans" cxnId="{F15BE390-1A34-46C6-AAE0-0990E1841550}">
      <dgm:prSet/>
      <dgm:spPr/>
      <dgm:t>
        <a:bodyPr/>
        <a:lstStyle/>
        <a:p>
          <a:endParaRPr lang="zh-TW" altLang="en-US" sz="2800" b="1">
            <a:latin typeface="微軟正黑體" pitchFamily="34" charset="-120"/>
            <a:ea typeface="微軟正黑體" pitchFamily="34" charset="-120"/>
          </a:endParaRPr>
        </a:p>
      </dgm:t>
    </dgm:pt>
    <dgm:pt modelId="{F9B6E9F4-0C59-4BA8-8E83-4C69BD8577F5}" type="pres">
      <dgm:prSet presAssocID="{75B26839-2660-40C4-958E-C5CCCB8923D4}" presName="Name0" presStyleCnt="0">
        <dgm:presLayoutVars>
          <dgm:chMax val="7"/>
          <dgm:chPref val="7"/>
          <dgm:dir/>
        </dgm:presLayoutVars>
      </dgm:prSet>
      <dgm:spPr/>
      <dgm:t>
        <a:bodyPr/>
        <a:lstStyle/>
        <a:p>
          <a:endParaRPr lang="zh-TW" altLang="en-US"/>
        </a:p>
      </dgm:t>
    </dgm:pt>
    <dgm:pt modelId="{1F531592-91FB-479A-A0F6-8597B6473C03}" type="pres">
      <dgm:prSet presAssocID="{75B26839-2660-40C4-958E-C5CCCB8923D4}" presName="Name1" presStyleCnt="0"/>
      <dgm:spPr/>
    </dgm:pt>
    <dgm:pt modelId="{6CC813CC-28C0-4935-AFD4-A2C53E1D4586}" type="pres">
      <dgm:prSet presAssocID="{75B26839-2660-40C4-958E-C5CCCB8923D4}" presName="cycle" presStyleCnt="0"/>
      <dgm:spPr/>
    </dgm:pt>
    <dgm:pt modelId="{C5CC6E89-4F47-4263-98BF-86B25A3F38D1}" type="pres">
      <dgm:prSet presAssocID="{75B26839-2660-40C4-958E-C5CCCB8923D4}" presName="srcNode" presStyleLbl="node1" presStyleIdx="0" presStyleCnt="5"/>
      <dgm:spPr/>
    </dgm:pt>
    <dgm:pt modelId="{0D628A67-9124-43D2-A37A-382E94CAA0E7}" type="pres">
      <dgm:prSet presAssocID="{75B26839-2660-40C4-958E-C5CCCB8923D4}" presName="conn" presStyleLbl="parChTrans1D2" presStyleIdx="0" presStyleCnt="1"/>
      <dgm:spPr>
        <a:prstGeom prst="blockArc">
          <a:avLst>
            <a:gd name="adj1" fmla="val 18900000"/>
            <a:gd name="adj2" fmla="val 2700000"/>
            <a:gd name="adj3" fmla="val 318"/>
          </a:avLst>
        </a:prstGeom>
      </dgm:spPr>
      <dgm:t>
        <a:bodyPr/>
        <a:lstStyle/>
        <a:p>
          <a:endParaRPr lang="zh-TW" altLang="en-US"/>
        </a:p>
      </dgm:t>
    </dgm:pt>
    <dgm:pt modelId="{61488BA7-3289-42D1-87B9-1430B8D4822F}" type="pres">
      <dgm:prSet presAssocID="{75B26839-2660-40C4-958E-C5CCCB8923D4}" presName="extraNode" presStyleLbl="node1" presStyleIdx="0" presStyleCnt="5"/>
      <dgm:spPr/>
    </dgm:pt>
    <dgm:pt modelId="{5F36DBB1-B9DA-4BC9-A499-E5DAACB09C8B}" type="pres">
      <dgm:prSet presAssocID="{75B26839-2660-40C4-958E-C5CCCB8923D4}" presName="dstNode" presStyleLbl="node1" presStyleIdx="0" presStyleCnt="5"/>
      <dgm:spPr/>
    </dgm:pt>
    <dgm:pt modelId="{B2E5B705-B6A8-495C-815C-EB0FD03EF8F3}" type="pres">
      <dgm:prSet presAssocID="{6E90CCC9-BCFA-49E1-BEE4-CEA8CF223248}" presName="text_1" presStyleLbl="node1" presStyleIdx="0" presStyleCnt="5" custScaleY="116691">
        <dgm:presLayoutVars>
          <dgm:bulletEnabled val="1"/>
        </dgm:presLayoutVars>
      </dgm:prSet>
      <dgm:spPr>
        <a:prstGeom prst="rect">
          <a:avLst/>
        </a:prstGeom>
      </dgm:spPr>
      <dgm:t>
        <a:bodyPr/>
        <a:lstStyle/>
        <a:p>
          <a:endParaRPr lang="zh-TW" altLang="en-US"/>
        </a:p>
      </dgm:t>
    </dgm:pt>
    <dgm:pt modelId="{199B16D3-5385-41C5-B0A7-216B050C02C0}" type="pres">
      <dgm:prSet presAssocID="{6E90CCC9-BCFA-49E1-BEE4-CEA8CF223248}" presName="accent_1" presStyleCnt="0"/>
      <dgm:spPr/>
    </dgm:pt>
    <dgm:pt modelId="{5003B827-54FF-4700-9D36-EF90CAECE17A}" type="pres">
      <dgm:prSet presAssocID="{6E90CCC9-BCFA-49E1-BEE4-CEA8CF223248}" presName="accentRepeatNode" presStyleLbl="solidFgAcc1" presStyleIdx="0" presStyleCnt="5"/>
      <dgm:spPr>
        <a:xfrm>
          <a:off x="82680" y="171883"/>
          <a:ext cx="572607" cy="572607"/>
        </a:xfrm>
        <a:prstGeom prst="ellipse">
          <a:avLst/>
        </a:prstGeom>
        <a:solidFill>
          <a:sysClr val="window" lastClr="FFFFFF">
            <a:hueOff val="0"/>
            <a:satOff val="0"/>
            <a:lumOff val="0"/>
            <a:alphaOff val="0"/>
          </a:sysClr>
        </a:solidFill>
        <a:ln w="25400" cap="flat" cmpd="sng" algn="ctr">
          <a:solidFill>
            <a:srgbClr val="4BACC6">
              <a:hueOff val="0"/>
              <a:satOff val="0"/>
              <a:lumOff val="0"/>
              <a:alphaOff val="0"/>
            </a:srgbClr>
          </a:solidFill>
          <a:prstDash val="solid"/>
        </a:ln>
        <a:effectLst/>
      </dgm:spPr>
      <dgm:t>
        <a:bodyPr/>
        <a:lstStyle/>
        <a:p>
          <a:endParaRPr lang="zh-TW" altLang="en-US"/>
        </a:p>
      </dgm:t>
    </dgm:pt>
    <dgm:pt modelId="{100AE23C-5315-4F72-9A93-DF095C66EE47}" type="pres">
      <dgm:prSet presAssocID="{8B093CD7-EB17-4FD3-8E21-1B4D4ECC497D}" presName="text_2" presStyleLbl="node1" presStyleIdx="1" presStyleCnt="5">
        <dgm:presLayoutVars>
          <dgm:bulletEnabled val="1"/>
        </dgm:presLayoutVars>
      </dgm:prSet>
      <dgm:spPr/>
      <dgm:t>
        <a:bodyPr/>
        <a:lstStyle/>
        <a:p>
          <a:endParaRPr lang="zh-TW" altLang="en-US"/>
        </a:p>
      </dgm:t>
    </dgm:pt>
    <dgm:pt modelId="{3B6654D2-993C-4F01-845E-BE939CBFAFF6}" type="pres">
      <dgm:prSet presAssocID="{8B093CD7-EB17-4FD3-8E21-1B4D4ECC497D}" presName="accent_2" presStyleCnt="0"/>
      <dgm:spPr/>
    </dgm:pt>
    <dgm:pt modelId="{BB951C67-4A24-47E7-B2A4-9E2D12F56BFB}" type="pres">
      <dgm:prSet presAssocID="{8B093CD7-EB17-4FD3-8E21-1B4D4ECC497D}" presName="accentRepeatNode" presStyleLbl="solidFgAcc1" presStyleIdx="1" presStyleCnt="5"/>
      <dgm:spPr>
        <a:xfrm>
          <a:off x="724847" y="1546443"/>
          <a:ext cx="572607" cy="572607"/>
        </a:xfrm>
        <a:prstGeom prst="ellipse">
          <a:avLst/>
        </a:prstGeom>
        <a:solidFill>
          <a:sysClr val="window" lastClr="FFFFFF">
            <a:hueOff val="0"/>
            <a:satOff val="0"/>
            <a:lumOff val="0"/>
            <a:alphaOff val="0"/>
          </a:sysClr>
        </a:solidFill>
        <a:ln w="25400" cap="flat" cmpd="sng" algn="ctr">
          <a:solidFill>
            <a:srgbClr val="4BACC6">
              <a:hueOff val="-3311292"/>
              <a:satOff val="13270"/>
              <a:lumOff val="2876"/>
              <a:alphaOff val="0"/>
            </a:srgbClr>
          </a:solidFill>
          <a:prstDash val="solid"/>
        </a:ln>
        <a:effectLst/>
      </dgm:spPr>
      <dgm:t>
        <a:bodyPr/>
        <a:lstStyle/>
        <a:p>
          <a:endParaRPr lang="zh-TW" altLang="en-US"/>
        </a:p>
      </dgm:t>
    </dgm:pt>
    <dgm:pt modelId="{590CE634-6CA0-44A2-9673-23BC22121DDA}" type="pres">
      <dgm:prSet presAssocID="{3E3F5253-22DF-4837-80BF-D45C9A51A874}" presName="text_3" presStyleLbl="node1" presStyleIdx="2" presStyleCnt="5">
        <dgm:presLayoutVars>
          <dgm:bulletEnabled val="1"/>
        </dgm:presLayoutVars>
      </dgm:prSet>
      <dgm:spPr/>
      <dgm:t>
        <a:bodyPr/>
        <a:lstStyle/>
        <a:p>
          <a:endParaRPr lang="zh-TW" altLang="en-US"/>
        </a:p>
      </dgm:t>
    </dgm:pt>
    <dgm:pt modelId="{2FF36EBF-7AAF-446D-91F6-B5996E9731F7}" type="pres">
      <dgm:prSet presAssocID="{3E3F5253-22DF-4837-80BF-D45C9A51A874}" presName="accent_3" presStyleCnt="0"/>
      <dgm:spPr/>
    </dgm:pt>
    <dgm:pt modelId="{19E97E54-A435-4F9F-AE71-EB2D5796FEC2}" type="pres">
      <dgm:prSet presAssocID="{3E3F5253-22DF-4837-80BF-D45C9A51A874}" presName="accentRepeatNode" presStyleLbl="solidFgAcc1" presStyleIdx="2" presStyleCnt="5"/>
      <dgm:spPr>
        <a:xfrm>
          <a:off x="797431" y="2233976"/>
          <a:ext cx="572607" cy="572607"/>
        </a:xfrm>
        <a:prstGeom prst="ellipse">
          <a:avLst/>
        </a:prstGeom>
        <a:solidFill>
          <a:sysClr val="window" lastClr="FFFFFF">
            <a:hueOff val="0"/>
            <a:satOff val="0"/>
            <a:lumOff val="0"/>
            <a:alphaOff val="0"/>
          </a:sysClr>
        </a:solidFill>
        <a:ln w="25400" cap="flat" cmpd="sng" algn="ctr">
          <a:solidFill>
            <a:srgbClr val="4BACC6">
              <a:hueOff val="-4966938"/>
              <a:satOff val="19906"/>
              <a:lumOff val="4314"/>
              <a:alphaOff val="0"/>
            </a:srgbClr>
          </a:solidFill>
          <a:prstDash val="solid"/>
        </a:ln>
        <a:effectLst/>
      </dgm:spPr>
      <dgm:t>
        <a:bodyPr/>
        <a:lstStyle/>
        <a:p>
          <a:endParaRPr lang="zh-TW" altLang="en-US"/>
        </a:p>
      </dgm:t>
    </dgm:pt>
    <dgm:pt modelId="{42C19C0D-6C94-462F-90FA-5D1C54D52805}" type="pres">
      <dgm:prSet presAssocID="{1D826BF8-5C91-4240-8CDC-B39643DE8098}" presName="text_4" presStyleLbl="node1" presStyleIdx="3" presStyleCnt="5">
        <dgm:presLayoutVars>
          <dgm:bulletEnabled val="1"/>
        </dgm:presLayoutVars>
      </dgm:prSet>
      <dgm:spPr/>
      <dgm:t>
        <a:bodyPr/>
        <a:lstStyle/>
        <a:p>
          <a:endParaRPr lang="zh-TW" altLang="en-US"/>
        </a:p>
      </dgm:t>
    </dgm:pt>
    <dgm:pt modelId="{8D3277A2-9452-4A9F-A0BC-9FFE727A130E}" type="pres">
      <dgm:prSet presAssocID="{1D826BF8-5C91-4240-8CDC-B39643DE8098}" presName="accent_4" presStyleCnt="0"/>
      <dgm:spPr/>
    </dgm:pt>
    <dgm:pt modelId="{3BC4AED6-FC1A-4FBF-BEAA-6437327A10E9}" type="pres">
      <dgm:prSet presAssocID="{1D826BF8-5C91-4240-8CDC-B39643DE8098}" presName="accentRepeatNode" presStyleLbl="solidFgAcc1" presStyleIdx="3" presStyleCnt="5"/>
      <dgm:spPr>
        <a:xfrm>
          <a:off x="724847" y="2921508"/>
          <a:ext cx="572607" cy="572607"/>
        </a:xfrm>
        <a:prstGeom prst="ellipse">
          <a:avLst/>
        </a:prstGeom>
        <a:solidFill>
          <a:sysClr val="window" lastClr="FFFFFF">
            <a:hueOff val="0"/>
            <a:satOff val="0"/>
            <a:lumOff val="0"/>
            <a:alphaOff val="0"/>
          </a:sysClr>
        </a:solidFill>
        <a:ln w="25400" cap="flat" cmpd="sng" algn="ctr">
          <a:solidFill>
            <a:srgbClr val="4BACC6">
              <a:hueOff val="-6622584"/>
              <a:satOff val="26541"/>
              <a:lumOff val="5752"/>
              <a:alphaOff val="0"/>
            </a:srgbClr>
          </a:solidFill>
          <a:prstDash val="solid"/>
        </a:ln>
        <a:effectLst/>
      </dgm:spPr>
      <dgm:t>
        <a:bodyPr/>
        <a:lstStyle/>
        <a:p>
          <a:endParaRPr lang="zh-TW" altLang="en-US"/>
        </a:p>
      </dgm:t>
    </dgm:pt>
    <dgm:pt modelId="{C77B343C-FC9B-4899-89F5-87B0335217F4}" type="pres">
      <dgm:prSet presAssocID="{695E7845-1705-4527-AC03-76266EF08A26}" presName="text_5" presStyleLbl="node1" presStyleIdx="4" presStyleCnt="5">
        <dgm:presLayoutVars>
          <dgm:bulletEnabled val="1"/>
        </dgm:presLayoutVars>
      </dgm:prSet>
      <dgm:spPr/>
      <dgm:t>
        <a:bodyPr/>
        <a:lstStyle/>
        <a:p>
          <a:endParaRPr lang="zh-TW" altLang="en-US"/>
        </a:p>
      </dgm:t>
    </dgm:pt>
    <dgm:pt modelId="{C3F9B130-F510-4E89-B215-8FF37487FBE5}" type="pres">
      <dgm:prSet presAssocID="{695E7845-1705-4527-AC03-76266EF08A26}" presName="accent_5" presStyleCnt="0"/>
      <dgm:spPr/>
    </dgm:pt>
    <dgm:pt modelId="{95F9E54B-B1A1-4438-BFA7-4D00E75CDAEC}" type="pres">
      <dgm:prSet presAssocID="{695E7845-1705-4527-AC03-76266EF08A26}" presName="accentRepeatNode" presStyleLbl="solidFgAcc1" presStyleIdx="4" presStyleCnt="5" custScaleX="110750" custScaleY="114587"/>
      <dgm:spPr>
        <a:xfrm>
          <a:off x="51902" y="4254306"/>
          <a:ext cx="634162" cy="656133"/>
        </a:xfrm>
        <a:prstGeom prst="ellipse">
          <a:avLst/>
        </a:prstGeom>
        <a:solidFill>
          <a:sysClr val="window" lastClr="FFFFFF">
            <a:hueOff val="0"/>
            <a:satOff val="0"/>
            <a:lumOff val="0"/>
            <a:alphaOff val="0"/>
          </a:sysClr>
        </a:solidFill>
        <a:ln w="25400" cap="flat" cmpd="sng" algn="ctr">
          <a:solidFill>
            <a:srgbClr val="4BACC6">
              <a:hueOff val="-9933876"/>
              <a:satOff val="39811"/>
              <a:lumOff val="8628"/>
              <a:alphaOff val="0"/>
            </a:srgbClr>
          </a:solidFill>
          <a:prstDash val="solid"/>
        </a:ln>
        <a:effectLst/>
      </dgm:spPr>
      <dgm:t>
        <a:bodyPr/>
        <a:lstStyle/>
        <a:p>
          <a:endParaRPr lang="zh-TW" altLang="en-US"/>
        </a:p>
      </dgm:t>
    </dgm:pt>
  </dgm:ptLst>
  <dgm:cxnLst>
    <dgm:cxn modelId="{E90131EF-3FC0-4DE8-8557-083FA2C7DE96}" type="presOf" srcId="{75B26839-2660-40C4-958E-C5CCCB8923D4}" destId="{F9B6E9F4-0C59-4BA8-8E83-4C69BD8577F5}" srcOrd="0" destOrd="0" presId="urn:microsoft.com/office/officeart/2008/layout/VerticalCurvedList"/>
    <dgm:cxn modelId="{012F3916-6A52-4645-9043-69E5066C69C4}" type="presOf" srcId="{1D826BF8-5C91-4240-8CDC-B39643DE8098}" destId="{42C19C0D-6C94-462F-90FA-5D1C54D52805}" srcOrd="0" destOrd="0" presId="urn:microsoft.com/office/officeart/2008/layout/VerticalCurvedList"/>
    <dgm:cxn modelId="{49562CA6-6D0B-4BE1-B522-B8B322021198}" srcId="{75B26839-2660-40C4-958E-C5CCCB8923D4}" destId="{6E90CCC9-BCFA-49E1-BEE4-CEA8CF223248}" srcOrd="0" destOrd="0" parTransId="{2BA926ED-D2D8-4B13-9D61-C94F8C3875DA}" sibTransId="{949D4521-6B46-45C3-A3B9-547533D3D5EF}"/>
    <dgm:cxn modelId="{29BB76AD-B508-483B-BB2D-12BDAA18807D}" type="presOf" srcId="{949D4521-6B46-45C3-A3B9-547533D3D5EF}" destId="{0D628A67-9124-43D2-A37A-382E94CAA0E7}" srcOrd="0" destOrd="0" presId="urn:microsoft.com/office/officeart/2008/layout/VerticalCurvedList"/>
    <dgm:cxn modelId="{118A8858-608C-4162-B2E9-925668135CA4}" type="presOf" srcId="{8B093CD7-EB17-4FD3-8E21-1B4D4ECC497D}" destId="{100AE23C-5315-4F72-9A93-DF095C66EE47}" srcOrd="0" destOrd="0" presId="urn:microsoft.com/office/officeart/2008/layout/VerticalCurvedList"/>
    <dgm:cxn modelId="{F15BE390-1A34-46C6-AAE0-0990E1841550}" srcId="{75B26839-2660-40C4-958E-C5CCCB8923D4}" destId="{695E7845-1705-4527-AC03-76266EF08A26}" srcOrd="4" destOrd="0" parTransId="{1461127C-CD3E-4857-9623-816A6B9322BE}" sibTransId="{D3B24F5C-B9EA-4C09-BF01-1DF0C709204B}"/>
    <dgm:cxn modelId="{BBA57335-68ED-4056-B32F-088C38BE1FD1}" type="presOf" srcId="{3E3F5253-22DF-4837-80BF-D45C9A51A874}" destId="{590CE634-6CA0-44A2-9673-23BC22121DDA}" srcOrd="0" destOrd="0" presId="urn:microsoft.com/office/officeart/2008/layout/VerticalCurvedList"/>
    <dgm:cxn modelId="{AF88CA54-04FC-48F6-B613-5B4B12EB00D9}" srcId="{75B26839-2660-40C4-958E-C5CCCB8923D4}" destId="{1D826BF8-5C91-4240-8CDC-B39643DE8098}" srcOrd="3" destOrd="0" parTransId="{60E21582-E99F-4233-BB13-AF1C0DC0EBCC}" sibTransId="{EC5F4470-EF28-47B2-AC1A-BDC2AB75022E}"/>
    <dgm:cxn modelId="{7B94CD0D-9187-42F7-BE19-9BC6D6CB4F70}" type="presOf" srcId="{695E7845-1705-4527-AC03-76266EF08A26}" destId="{C77B343C-FC9B-4899-89F5-87B0335217F4}" srcOrd="0" destOrd="0" presId="urn:microsoft.com/office/officeart/2008/layout/VerticalCurvedList"/>
    <dgm:cxn modelId="{939D0D05-7270-4EFF-A886-A4C389FB8867}" srcId="{75B26839-2660-40C4-958E-C5CCCB8923D4}" destId="{3E3F5253-22DF-4837-80BF-D45C9A51A874}" srcOrd="2" destOrd="0" parTransId="{86EF88BB-7A6B-4ABA-8FB1-5FDF80512DB4}" sibTransId="{7A179AF5-3FA6-421C-BD2F-36D59444EE6B}"/>
    <dgm:cxn modelId="{5DDBF304-4ABF-4CA5-A9AB-164272E633DE}" type="presOf" srcId="{6E90CCC9-BCFA-49E1-BEE4-CEA8CF223248}" destId="{B2E5B705-B6A8-495C-815C-EB0FD03EF8F3}" srcOrd="0" destOrd="0" presId="urn:microsoft.com/office/officeart/2008/layout/VerticalCurvedList"/>
    <dgm:cxn modelId="{A1995D01-C38C-4271-B933-E595716A2F3E}" srcId="{75B26839-2660-40C4-958E-C5CCCB8923D4}" destId="{8B093CD7-EB17-4FD3-8E21-1B4D4ECC497D}" srcOrd="1" destOrd="0" parTransId="{34699002-465F-44C9-B80F-7F2F485DC312}" sibTransId="{AD94E9C6-5243-4772-980E-721C6A281E13}"/>
    <dgm:cxn modelId="{DE02E6B5-DD31-4CB5-A850-FAA5DF97E910}" type="presParOf" srcId="{F9B6E9F4-0C59-4BA8-8E83-4C69BD8577F5}" destId="{1F531592-91FB-479A-A0F6-8597B6473C03}" srcOrd="0" destOrd="0" presId="urn:microsoft.com/office/officeart/2008/layout/VerticalCurvedList"/>
    <dgm:cxn modelId="{ED5634A5-9E4A-46D0-A240-857FA4786989}" type="presParOf" srcId="{1F531592-91FB-479A-A0F6-8597B6473C03}" destId="{6CC813CC-28C0-4935-AFD4-A2C53E1D4586}" srcOrd="0" destOrd="0" presId="urn:microsoft.com/office/officeart/2008/layout/VerticalCurvedList"/>
    <dgm:cxn modelId="{0882DE1C-CF88-4849-819D-EC361B214553}" type="presParOf" srcId="{6CC813CC-28C0-4935-AFD4-A2C53E1D4586}" destId="{C5CC6E89-4F47-4263-98BF-86B25A3F38D1}" srcOrd="0" destOrd="0" presId="urn:microsoft.com/office/officeart/2008/layout/VerticalCurvedList"/>
    <dgm:cxn modelId="{71ED308A-142C-4CF9-8287-278A7912BCBD}" type="presParOf" srcId="{6CC813CC-28C0-4935-AFD4-A2C53E1D4586}" destId="{0D628A67-9124-43D2-A37A-382E94CAA0E7}" srcOrd="1" destOrd="0" presId="urn:microsoft.com/office/officeart/2008/layout/VerticalCurvedList"/>
    <dgm:cxn modelId="{08FF8B1A-2B29-4D1B-B1EF-12188A9CC907}" type="presParOf" srcId="{6CC813CC-28C0-4935-AFD4-A2C53E1D4586}" destId="{61488BA7-3289-42D1-87B9-1430B8D4822F}" srcOrd="2" destOrd="0" presId="urn:microsoft.com/office/officeart/2008/layout/VerticalCurvedList"/>
    <dgm:cxn modelId="{E7FA1FA6-4005-442C-872E-25A442679A1E}" type="presParOf" srcId="{6CC813CC-28C0-4935-AFD4-A2C53E1D4586}" destId="{5F36DBB1-B9DA-4BC9-A499-E5DAACB09C8B}" srcOrd="3" destOrd="0" presId="urn:microsoft.com/office/officeart/2008/layout/VerticalCurvedList"/>
    <dgm:cxn modelId="{96B354FE-D333-4D36-B122-A80B5C0C51A5}" type="presParOf" srcId="{1F531592-91FB-479A-A0F6-8597B6473C03}" destId="{B2E5B705-B6A8-495C-815C-EB0FD03EF8F3}" srcOrd="1" destOrd="0" presId="urn:microsoft.com/office/officeart/2008/layout/VerticalCurvedList"/>
    <dgm:cxn modelId="{81D7258A-6DC2-453A-BD5D-07060E46A58E}" type="presParOf" srcId="{1F531592-91FB-479A-A0F6-8597B6473C03}" destId="{199B16D3-5385-41C5-B0A7-216B050C02C0}" srcOrd="2" destOrd="0" presId="urn:microsoft.com/office/officeart/2008/layout/VerticalCurvedList"/>
    <dgm:cxn modelId="{A84B04E3-7CBA-4B37-839F-3936F3D4E5CE}" type="presParOf" srcId="{199B16D3-5385-41C5-B0A7-216B050C02C0}" destId="{5003B827-54FF-4700-9D36-EF90CAECE17A}" srcOrd="0" destOrd="0" presId="urn:microsoft.com/office/officeart/2008/layout/VerticalCurvedList"/>
    <dgm:cxn modelId="{413E0031-E803-4A83-9887-71D432FEFA58}" type="presParOf" srcId="{1F531592-91FB-479A-A0F6-8597B6473C03}" destId="{100AE23C-5315-4F72-9A93-DF095C66EE47}" srcOrd="3" destOrd="0" presId="urn:microsoft.com/office/officeart/2008/layout/VerticalCurvedList"/>
    <dgm:cxn modelId="{D0343E62-E9DC-40AD-BC31-D68B483D2FFC}" type="presParOf" srcId="{1F531592-91FB-479A-A0F6-8597B6473C03}" destId="{3B6654D2-993C-4F01-845E-BE939CBFAFF6}" srcOrd="4" destOrd="0" presId="urn:microsoft.com/office/officeart/2008/layout/VerticalCurvedList"/>
    <dgm:cxn modelId="{4F5FEC0A-CE19-4AFC-B449-4BF8C3EAEF0A}" type="presParOf" srcId="{3B6654D2-993C-4F01-845E-BE939CBFAFF6}" destId="{BB951C67-4A24-47E7-B2A4-9E2D12F56BFB}" srcOrd="0" destOrd="0" presId="urn:microsoft.com/office/officeart/2008/layout/VerticalCurvedList"/>
    <dgm:cxn modelId="{5C7F24A2-B0F2-42D9-AE56-97FE85401060}" type="presParOf" srcId="{1F531592-91FB-479A-A0F6-8597B6473C03}" destId="{590CE634-6CA0-44A2-9673-23BC22121DDA}" srcOrd="5" destOrd="0" presId="urn:microsoft.com/office/officeart/2008/layout/VerticalCurvedList"/>
    <dgm:cxn modelId="{AFDDD3D8-47DD-4DC3-A59C-2CAF2BF62311}" type="presParOf" srcId="{1F531592-91FB-479A-A0F6-8597B6473C03}" destId="{2FF36EBF-7AAF-446D-91F6-B5996E9731F7}" srcOrd="6" destOrd="0" presId="urn:microsoft.com/office/officeart/2008/layout/VerticalCurvedList"/>
    <dgm:cxn modelId="{7D33E9AD-BE49-46B9-A0BF-92EABFC0F9C9}" type="presParOf" srcId="{2FF36EBF-7AAF-446D-91F6-B5996E9731F7}" destId="{19E97E54-A435-4F9F-AE71-EB2D5796FEC2}" srcOrd="0" destOrd="0" presId="urn:microsoft.com/office/officeart/2008/layout/VerticalCurvedList"/>
    <dgm:cxn modelId="{D160953F-D537-443F-BA6C-AEE13E75D0DD}" type="presParOf" srcId="{1F531592-91FB-479A-A0F6-8597B6473C03}" destId="{42C19C0D-6C94-462F-90FA-5D1C54D52805}" srcOrd="7" destOrd="0" presId="urn:microsoft.com/office/officeart/2008/layout/VerticalCurvedList"/>
    <dgm:cxn modelId="{386113C8-A991-4E60-8D23-528BC296A34F}" type="presParOf" srcId="{1F531592-91FB-479A-A0F6-8597B6473C03}" destId="{8D3277A2-9452-4A9F-A0BC-9FFE727A130E}" srcOrd="8" destOrd="0" presId="urn:microsoft.com/office/officeart/2008/layout/VerticalCurvedList"/>
    <dgm:cxn modelId="{2934C627-0916-42AA-BFB8-B6D243FBA02F}" type="presParOf" srcId="{8D3277A2-9452-4A9F-A0BC-9FFE727A130E}" destId="{3BC4AED6-FC1A-4FBF-BEAA-6437327A10E9}" srcOrd="0" destOrd="0" presId="urn:microsoft.com/office/officeart/2008/layout/VerticalCurvedList"/>
    <dgm:cxn modelId="{977C1FF0-7054-4EEB-90ED-E46D475A412E}" type="presParOf" srcId="{1F531592-91FB-479A-A0F6-8597B6473C03}" destId="{C77B343C-FC9B-4899-89F5-87B0335217F4}" srcOrd="9" destOrd="0" presId="urn:microsoft.com/office/officeart/2008/layout/VerticalCurvedList"/>
    <dgm:cxn modelId="{38A214EE-43E0-4BE2-AD49-04391F098793}" type="presParOf" srcId="{1F531592-91FB-479A-A0F6-8597B6473C03}" destId="{C3F9B130-F510-4E89-B215-8FF37487FBE5}" srcOrd="10" destOrd="0" presId="urn:microsoft.com/office/officeart/2008/layout/VerticalCurvedList"/>
    <dgm:cxn modelId="{94E653FE-C20B-49D0-87A9-9B828042C0B8}" type="presParOf" srcId="{C3F9B130-F510-4E89-B215-8FF37487FBE5}" destId="{95F9E54B-B1A1-4438-BFA7-4D00E75CDAEC}" srcOrd="0" destOrd="0" presId="urn:microsoft.com/office/officeart/2008/layout/VerticalCurve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59DDD53D-513F-42A4-AC37-E784118A4C47}" type="doc">
      <dgm:prSet loTypeId="urn:microsoft.com/office/officeart/2005/8/layout/process2" loCatId="process" qsTypeId="urn:microsoft.com/office/officeart/2005/8/quickstyle/simple3" qsCatId="simple" csTypeId="urn:microsoft.com/office/officeart/2005/8/colors/colorful4" csCatId="colorful" phldr="1"/>
      <dgm:spPr/>
      <dgm:t>
        <a:bodyPr/>
        <a:lstStyle/>
        <a:p>
          <a:endParaRPr lang="zh-TW" altLang="en-US"/>
        </a:p>
      </dgm:t>
    </dgm:pt>
    <dgm:pt modelId="{4FFE7A94-7FCD-4FD0-A33E-7D7C376CC32D}">
      <dgm:prSet phldrT="[文字]"/>
      <dgm:spPr/>
      <dgm:t>
        <a:bodyPr/>
        <a:lstStyle/>
        <a:p>
          <a:r>
            <a:rPr lang="zh-TW" altLang="en-US" dirty="0" smtClean="0">
              <a:latin typeface="微軟正黑體" pitchFamily="34" charset="-120"/>
              <a:ea typeface="微軟正黑體" pitchFamily="34" charset="-120"/>
            </a:rPr>
            <a:t>收集有</a:t>
          </a:r>
          <a:r>
            <a:rPr lang="zh-TW" altLang="en-US" u="sng" dirty="0" smtClean="0">
              <a:solidFill>
                <a:srgbClr val="FF0000"/>
              </a:solidFill>
              <a:latin typeface="微軟正黑體" pitchFamily="34" charset="-120"/>
              <a:ea typeface="微軟正黑體" pitchFamily="34" charset="-120"/>
            </a:rPr>
            <a:t>包含個資的</a:t>
          </a:r>
          <a:r>
            <a:rPr lang="zh-TW" altLang="en-US" dirty="0" smtClean="0">
              <a:latin typeface="微軟正黑體" pitchFamily="34" charset="-120"/>
              <a:ea typeface="微軟正黑體" pitchFamily="34" charset="-120"/>
            </a:rPr>
            <a:t>交易與功能</a:t>
          </a:r>
          <a:endParaRPr lang="zh-TW" altLang="en-US" dirty="0">
            <a:latin typeface="微軟正黑體" pitchFamily="34" charset="-120"/>
            <a:ea typeface="微軟正黑體" pitchFamily="34" charset="-120"/>
          </a:endParaRPr>
        </a:p>
      </dgm:t>
    </dgm:pt>
    <dgm:pt modelId="{0845EDAE-1237-4C7D-9D71-2AF3C28B6119}" type="parTrans" cxnId="{16B646F6-9E53-44E8-BC32-3FB0397F3F84}">
      <dgm:prSet/>
      <dgm:spPr/>
      <dgm:t>
        <a:bodyPr/>
        <a:lstStyle/>
        <a:p>
          <a:endParaRPr lang="zh-TW" altLang="en-US"/>
        </a:p>
      </dgm:t>
    </dgm:pt>
    <dgm:pt modelId="{24F112BA-2D57-4E32-8C49-B6AB977E2C0F}" type="sibTrans" cxnId="{16B646F6-9E53-44E8-BC32-3FB0397F3F84}">
      <dgm:prSet/>
      <dgm:spPr/>
      <dgm:t>
        <a:bodyPr/>
        <a:lstStyle/>
        <a:p>
          <a:endParaRPr lang="zh-TW" altLang="en-US"/>
        </a:p>
      </dgm:t>
    </dgm:pt>
    <dgm:pt modelId="{613FB880-90DB-49D9-A458-7A3219E2B6A8}">
      <dgm:prSet phldrT="[文字]"/>
      <dgm:spPr/>
      <dgm:t>
        <a:bodyPr/>
        <a:lstStyle/>
        <a:p>
          <a:r>
            <a:rPr lang="zh-TW" altLang="en-US" dirty="0" smtClean="0">
              <a:latin typeface="微軟正黑體" pitchFamily="34" charset="-120"/>
              <a:ea typeface="微軟正黑體" pitchFamily="34" charset="-120"/>
            </a:rPr>
            <a:t>以</a:t>
          </a:r>
          <a:r>
            <a:rPr lang="zh-TW" dirty="0" smtClean="0">
              <a:latin typeface="微軟正黑體" pitchFamily="34" charset="-120"/>
              <a:ea typeface="微軟正黑體" pitchFamily="34" charset="-120"/>
            </a:rPr>
            <a:t>符合</a:t>
          </a:r>
          <a:r>
            <a:rPr lang="zh-TW" altLang="en-US" dirty="0" smtClean="0">
              <a:latin typeface="微軟正黑體" pitchFamily="34" charset="-120"/>
              <a:ea typeface="微軟正黑體" pitchFamily="34" charset="-120"/>
            </a:rPr>
            <a:t>權限</a:t>
          </a:r>
          <a:r>
            <a:rPr lang="zh-TW" dirty="0" smtClean="0">
              <a:latin typeface="微軟正黑體" pitchFamily="34" charset="-120"/>
              <a:ea typeface="微軟正黑體" pitchFamily="34" charset="-120"/>
            </a:rPr>
            <a:t>最小化處理</a:t>
          </a:r>
          <a:r>
            <a:rPr lang="zh-TW" altLang="en-US" dirty="0" smtClean="0">
              <a:latin typeface="微軟正黑體" pitchFamily="34" charset="-120"/>
              <a:ea typeface="微軟正黑體" pitchFamily="34" charset="-120"/>
            </a:rPr>
            <a:t>原則進行權限功能調整</a:t>
          </a:r>
          <a:endParaRPr lang="zh-TW" altLang="en-US" dirty="0">
            <a:latin typeface="微軟正黑體" pitchFamily="34" charset="-120"/>
            <a:ea typeface="微軟正黑體" pitchFamily="34" charset="-120"/>
          </a:endParaRPr>
        </a:p>
      </dgm:t>
    </dgm:pt>
    <dgm:pt modelId="{6CBD4D6D-28FD-4AA2-A79C-10A907F24F23}" type="parTrans" cxnId="{8F17EB92-2316-4473-9DBD-8EA19F2D6531}">
      <dgm:prSet/>
      <dgm:spPr/>
      <dgm:t>
        <a:bodyPr/>
        <a:lstStyle/>
        <a:p>
          <a:endParaRPr lang="zh-TW" altLang="en-US"/>
        </a:p>
      </dgm:t>
    </dgm:pt>
    <dgm:pt modelId="{75C90CAB-72BE-4BF7-A419-A688E5518461}" type="sibTrans" cxnId="{8F17EB92-2316-4473-9DBD-8EA19F2D6531}">
      <dgm:prSet/>
      <dgm:spPr/>
      <dgm:t>
        <a:bodyPr/>
        <a:lstStyle/>
        <a:p>
          <a:endParaRPr lang="zh-TW" altLang="en-US"/>
        </a:p>
      </dgm:t>
    </dgm:pt>
    <dgm:pt modelId="{65D2D0F2-EA89-4150-86F3-B17DC8EB95EF}">
      <dgm:prSet phldrT="[文字]"/>
      <dgm:spPr/>
      <dgm:t>
        <a:bodyPr/>
        <a:lstStyle/>
        <a:p>
          <a:r>
            <a:rPr lang="zh-TW" altLang="en-US" dirty="0" smtClean="0">
              <a:latin typeface="微軟正黑體" pitchFamily="34" charset="-120"/>
              <a:ea typeface="微軟正黑體" pitchFamily="34" charset="-120"/>
            </a:rPr>
            <a:t>應用程式層面稽核日誌導入</a:t>
          </a:r>
          <a:endParaRPr lang="zh-TW" altLang="en-US" dirty="0">
            <a:latin typeface="微軟正黑體" pitchFamily="34" charset="-120"/>
            <a:ea typeface="微軟正黑體" pitchFamily="34" charset="-120"/>
          </a:endParaRPr>
        </a:p>
      </dgm:t>
    </dgm:pt>
    <dgm:pt modelId="{F40A603F-B5A8-4757-A1FF-085705D4537E}" type="parTrans" cxnId="{5AD7D03B-5D4F-41ED-BCEE-9EB8BA242E27}">
      <dgm:prSet/>
      <dgm:spPr/>
      <dgm:t>
        <a:bodyPr/>
        <a:lstStyle/>
        <a:p>
          <a:endParaRPr lang="zh-TW" altLang="en-US"/>
        </a:p>
      </dgm:t>
    </dgm:pt>
    <dgm:pt modelId="{325AD190-226D-4AA4-90BC-EC7AA4071665}" type="sibTrans" cxnId="{5AD7D03B-5D4F-41ED-BCEE-9EB8BA242E27}">
      <dgm:prSet/>
      <dgm:spPr/>
      <dgm:t>
        <a:bodyPr/>
        <a:lstStyle/>
        <a:p>
          <a:endParaRPr lang="zh-TW" altLang="en-US"/>
        </a:p>
      </dgm:t>
    </dgm:pt>
    <dgm:pt modelId="{E3E048E9-BF2D-4C5F-955F-088AF4FE2FD7}">
      <dgm:prSet/>
      <dgm:spPr/>
      <dgm:t>
        <a:bodyPr/>
        <a:lstStyle/>
        <a:p>
          <a:r>
            <a:rPr lang="zh-TW" altLang="en-US" dirty="0" smtClean="0">
              <a:latin typeface="微軟正黑體" pitchFamily="34" charset="-120"/>
              <a:ea typeface="微軟正黑體" pitchFamily="34" charset="-120"/>
            </a:rPr>
            <a:t>產出有</a:t>
          </a:r>
          <a:r>
            <a:rPr lang="zh-TW" altLang="en-US" u="sng" dirty="0" smtClean="0">
              <a:solidFill>
                <a:srgbClr val="FF0000"/>
              </a:solidFill>
              <a:latin typeface="微軟正黑體" pitchFamily="34" charset="-120"/>
              <a:ea typeface="微軟正黑體" pitchFamily="34" charset="-120"/>
            </a:rPr>
            <a:t>包含個資且未遮蔽的</a:t>
          </a:r>
          <a:r>
            <a:rPr lang="zh-TW" altLang="en-US" dirty="0" smtClean="0">
              <a:latin typeface="微軟正黑體" pitchFamily="34" charset="-120"/>
              <a:ea typeface="微軟正黑體" pitchFamily="34" charset="-120"/>
            </a:rPr>
            <a:t>交易與功能清單</a:t>
          </a:r>
          <a:endParaRPr lang="zh-TW" altLang="en-US" dirty="0"/>
        </a:p>
      </dgm:t>
    </dgm:pt>
    <dgm:pt modelId="{73630D30-3AB8-4D7C-89DD-F5E401B18BAA}" type="parTrans" cxnId="{8D45D6D8-0F3B-46D1-8E40-3896638BEE14}">
      <dgm:prSet/>
      <dgm:spPr/>
      <dgm:t>
        <a:bodyPr/>
        <a:lstStyle/>
        <a:p>
          <a:endParaRPr lang="zh-TW" altLang="en-US"/>
        </a:p>
      </dgm:t>
    </dgm:pt>
    <dgm:pt modelId="{FFDE3820-185D-4D6B-9BD3-9DB391854A9C}" type="sibTrans" cxnId="{8D45D6D8-0F3B-46D1-8E40-3896638BEE14}">
      <dgm:prSet/>
      <dgm:spPr/>
      <dgm:t>
        <a:bodyPr/>
        <a:lstStyle/>
        <a:p>
          <a:endParaRPr lang="zh-TW" altLang="en-US"/>
        </a:p>
      </dgm:t>
    </dgm:pt>
    <dgm:pt modelId="{E32B3E15-9C37-4985-B336-BE3979C5D170}" type="pres">
      <dgm:prSet presAssocID="{59DDD53D-513F-42A4-AC37-E784118A4C47}" presName="linearFlow" presStyleCnt="0">
        <dgm:presLayoutVars>
          <dgm:resizeHandles val="exact"/>
        </dgm:presLayoutVars>
      </dgm:prSet>
      <dgm:spPr/>
      <dgm:t>
        <a:bodyPr/>
        <a:lstStyle/>
        <a:p>
          <a:endParaRPr lang="zh-TW" altLang="en-US"/>
        </a:p>
      </dgm:t>
    </dgm:pt>
    <dgm:pt modelId="{A54B98A8-8045-4B6F-94E0-133A4C2002E1}" type="pres">
      <dgm:prSet presAssocID="{4FFE7A94-7FCD-4FD0-A33E-7D7C376CC32D}" presName="node" presStyleLbl="node1" presStyleIdx="0" presStyleCnt="4">
        <dgm:presLayoutVars>
          <dgm:bulletEnabled val="1"/>
        </dgm:presLayoutVars>
      </dgm:prSet>
      <dgm:spPr/>
      <dgm:t>
        <a:bodyPr/>
        <a:lstStyle/>
        <a:p>
          <a:endParaRPr lang="zh-TW" altLang="en-US"/>
        </a:p>
      </dgm:t>
    </dgm:pt>
    <dgm:pt modelId="{378E8234-BC78-43D0-8DA1-F96D3A7810EE}" type="pres">
      <dgm:prSet presAssocID="{24F112BA-2D57-4E32-8C49-B6AB977E2C0F}" presName="sibTrans" presStyleLbl="sibTrans2D1" presStyleIdx="0" presStyleCnt="3"/>
      <dgm:spPr/>
      <dgm:t>
        <a:bodyPr/>
        <a:lstStyle/>
        <a:p>
          <a:endParaRPr lang="zh-TW" altLang="en-US"/>
        </a:p>
      </dgm:t>
    </dgm:pt>
    <dgm:pt modelId="{74655D25-B799-40CC-968E-406B1747A21A}" type="pres">
      <dgm:prSet presAssocID="{24F112BA-2D57-4E32-8C49-B6AB977E2C0F}" presName="connectorText" presStyleLbl="sibTrans2D1" presStyleIdx="0" presStyleCnt="3"/>
      <dgm:spPr/>
      <dgm:t>
        <a:bodyPr/>
        <a:lstStyle/>
        <a:p>
          <a:endParaRPr lang="zh-TW" altLang="en-US"/>
        </a:p>
      </dgm:t>
    </dgm:pt>
    <dgm:pt modelId="{32143D50-AE46-4B6C-BA94-0A702438C831}" type="pres">
      <dgm:prSet presAssocID="{613FB880-90DB-49D9-A458-7A3219E2B6A8}" presName="node" presStyleLbl="node1" presStyleIdx="1" presStyleCnt="4">
        <dgm:presLayoutVars>
          <dgm:bulletEnabled val="1"/>
        </dgm:presLayoutVars>
      </dgm:prSet>
      <dgm:spPr/>
      <dgm:t>
        <a:bodyPr/>
        <a:lstStyle/>
        <a:p>
          <a:endParaRPr lang="zh-TW" altLang="en-US"/>
        </a:p>
      </dgm:t>
    </dgm:pt>
    <dgm:pt modelId="{3A1D1713-844D-4F84-8A80-558B936D9B21}" type="pres">
      <dgm:prSet presAssocID="{75C90CAB-72BE-4BF7-A419-A688E5518461}" presName="sibTrans" presStyleLbl="sibTrans2D1" presStyleIdx="1" presStyleCnt="3"/>
      <dgm:spPr/>
      <dgm:t>
        <a:bodyPr/>
        <a:lstStyle/>
        <a:p>
          <a:endParaRPr lang="zh-TW" altLang="en-US"/>
        </a:p>
      </dgm:t>
    </dgm:pt>
    <dgm:pt modelId="{940DA848-1E00-4AF2-823C-F91589014C70}" type="pres">
      <dgm:prSet presAssocID="{75C90CAB-72BE-4BF7-A419-A688E5518461}" presName="connectorText" presStyleLbl="sibTrans2D1" presStyleIdx="1" presStyleCnt="3"/>
      <dgm:spPr/>
      <dgm:t>
        <a:bodyPr/>
        <a:lstStyle/>
        <a:p>
          <a:endParaRPr lang="zh-TW" altLang="en-US"/>
        </a:p>
      </dgm:t>
    </dgm:pt>
    <dgm:pt modelId="{964CDF24-B7FB-4D0C-BFC6-CC23573D83CF}" type="pres">
      <dgm:prSet presAssocID="{E3E048E9-BF2D-4C5F-955F-088AF4FE2FD7}" presName="node" presStyleLbl="node1" presStyleIdx="2" presStyleCnt="4">
        <dgm:presLayoutVars>
          <dgm:bulletEnabled val="1"/>
        </dgm:presLayoutVars>
      </dgm:prSet>
      <dgm:spPr/>
      <dgm:t>
        <a:bodyPr/>
        <a:lstStyle/>
        <a:p>
          <a:endParaRPr lang="zh-TW" altLang="en-US"/>
        </a:p>
      </dgm:t>
    </dgm:pt>
    <dgm:pt modelId="{B5BFCF17-EED4-4DA3-A08F-8FD4EE0A0AED}" type="pres">
      <dgm:prSet presAssocID="{FFDE3820-185D-4D6B-9BD3-9DB391854A9C}" presName="sibTrans" presStyleLbl="sibTrans2D1" presStyleIdx="2" presStyleCnt="3"/>
      <dgm:spPr/>
      <dgm:t>
        <a:bodyPr/>
        <a:lstStyle/>
        <a:p>
          <a:endParaRPr lang="zh-TW" altLang="en-US"/>
        </a:p>
      </dgm:t>
    </dgm:pt>
    <dgm:pt modelId="{BF7D16F3-6EC2-43AB-871E-5F45B9867469}" type="pres">
      <dgm:prSet presAssocID="{FFDE3820-185D-4D6B-9BD3-9DB391854A9C}" presName="connectorText" presStyleLbl="sibTrans2D1" presStyleIdx="2" presStyleCnt="3"/>
      <dgm:spPr/>
      <dgm:t>
        <a:bodyPr/>
        <a:lstStyle/>
        <a:p>
          <a:endParaRPr lang="zh-TW" altLang="en-US"/>
        </a:p>
      </dgm:t>
    </dgm:pt>
    <dgm:pt modelId="{DB6A3AFC-C0FF-405C-B8AC-ABACFE1A6899}" type="pres">
      <dgm:prSet presAssocID="{65D2D0F2-EA89-4150-86F3-B17DC8EB95EF}" presName="node" presStyleLbl="node1" presStyleIdx="3" presStyleCnt="4" custLinFactNeighborX="1259" custLinFactNeighborY="-6477">
        <dgm:presLayoutVars>
          <dgm:bulletEnabled val="1"/>
        </dgm:presLayoutVars>
      </dgm:prSet>
      <dgm:spPr/>
      <dgm:t>
        <a:bodyPr/>
        <a:lstStyle/>
        <a:p>
          <a:endParaRPr lang="zh-TW" altLang="en-US"/>
        </a:p>
      </dgm:t>
    </dgm:pt>
  </dgm:ptLst>
  <dgm:cxnLst>
    <dgm:cxn modelId="{8F17EB92-2316-4473-9DBD-8EA19F2D6531}" srcId="{59DDD53D-513F-42A4-AC37-E784118A4C47}" destId="{613FB880-90DB-49D9-A458-7A3219E2B6A8}" srcOrd="1" destOrd="0" parTransId="{6CBD4D6D-28FD-4AA2-A79C-10A907F24F23}" sibTransId="{75C90CAB-72BE-4BF7-A419-A688E5518461}"/>
    <dgm:cxn modelId="{8D45D6D8-0F3B-46D1-8E40-3896638BEE14}" srcId="{59DDD53D-513F-42A4-AC37-E784118A4C47}" destId="{E3E048E9-BF2D-4C5F-955F-088AF4FE2FD7}" srcOrd="2" destOrd="0" parTransId="{73630D30-3AB8-4D7C-89DD-F5E401B18BAA}" sibTransId="{FFDE3820-185D-4D6B-9BD3-9DB391854A9C}"/>
    <dgm:cxn modelId="{928BC675-6B66-446F-A564-4241F4B5C485}" type="presOf" srcId="{4FFE7A94-7FCD-4FD0-A33E-7D7C376CC32D}" destId="{A54B98A8-8045-4B6F-94E0-133A4C2002E1}" srcOrd="0" destOrd="0" presId="urn:microsoft.com/office/officeart/2005/8/layout/process2"/>
    <dgm:cxn modelId="{16B646F6-9E53-44E8-BC32-3FB0397F3F84}" srcId="{59DDD53D-513F-42A4-AC37-E784118A4C47}" destId="{4FFE7A94-7FCD-4FD0-A33E-7D7C376CC32D}" srcOrd="0" destOrd="0" parTransId="{0845EDAE-1237-4C7D-9D71-2AF3C28B6119}" sibTransId="{24F112BA-2D57-4E32-8C49-B6AB977E2C0F}"/>
    <dgm:cxn modelId="{76CE6CDC-8842-4F70-88ED-ACF2DD5E89FA}" type="presOf" srcId="{FFDE3820-185D-4D6B-9BD3-9DB391854A9C}" destId="{BF7D16F3-6EC2-43AB-871E-5F45B9867469}" srcOrd="1" destOrd="0" presId="urn:microsoft.com/office/officeart/2005/8/layout/process2"/>
    <dgm:cxn modelId="{2C531CB3-264E-4E6C-9877-70023BE76055}" type="presOf" srcId="{613FB880-90DB-49D9-A458-7A3219E2B6A8}" destId="{32143D50-AE46-4B6C-BA94-0A702438C831}" srcOrd="0" destOrd="0" presId="urn:microsoft.com/office/officeart/2005/8/layout/process2"/>
    <dgm:cxn modelId="{7E1149A2-E6DA-4A46-8BD9-CB7545093EAC}" type="presOf" srcId="{65D2D0F2-EA89-4150-86F3-B17DC8EB95EF}" destId="{DB6A3AFC-C0FF-405C-B8AC-ABACFE1A6899}" srcOrd="0" destOrd="0" presId="urn:microsoft.com/office/officeart/2005/8/layout/process2"/>
    <dgm:cxn modelId="{B78BC988-D274-400C-BAAA-271A348E4539}" type="presOf" srcId="{FFDE3820-185D-4D6B-9BD3-9DB391854A9C}" destId="{B5BFCF17-EED4-4DA3-A08F-8FD4EE0A0AED}" srcOrd="0" destOrd="0" presId="urn:microsoft.com/office/officeart/2005/8/layout/process2"/>
    <dgm:cxn modelId="{B0281040-3302-49A1-968F-497DF39EB9DF}" type="presOf" srcId="{75C90CAB-72BE-4BF7-A419-A688E5518461}" destId="{3A1D1713-844D-4F84-8A80-558B936D9B21}" srcOrd="0" destOrd="0" presId="urn:microsoft.com/office/officeart/2005/8/layout/process2"/>
    <dgm:cxn modelId="{CD74713A-4025-475E-8316-D45241C90572}" type="presOf" srcId="{75C90CAB-72BE-4BF7-A419-A688E5518461}" destId="{940DA848-1E00-4AF2-823C-F91589014C70}" srcOrd="1" destOrd="0" presId="urn:microsoft.com/office/officeart/2005/8/layout/process2"/>
    <dgm:cxn modelId="{18C2DE16-BD92-40BB-93DE-8595B56BEAAE}" type="presOf" srcId="{E3E048E9-BF2D-4C5F-955F-088AF4FE2FD7}" destId="{964CDF24-B7FB-4D0C-BFC6-CC23573D83CF}" srcOrd="0" destOrd="0" presId="urn:microsoft.com/office/officeart/2005/8/layout/process2"/>
    <dgm:cxn modelId="{67DEAC8E-3F8B-4A2E-8092-FD470B682E62}" type="presOf" srcId="{24F112BA-2D57-4E32-8C49-B6AB977E2C0F}" destId="{74655D25-B799-40CC-968E-406B1747A21A}" srcOrd="1" destOrd="0" presId="urn:microsoft.com/office/officeart/2005/8/layout/process2"/>
    <dgm:cxn modelId="{6DC1CE4C-75EC-45E9-ADE8-260C438375CD}" type="presOf" srcId="{24F112BA-2D57-4E32-8C49-B6AB977E2C0F}" destId="{378E8234-BC78-43D0-8DA1-F96D3A7810EE}" srcOrd="0" destOrd="0" presId="urn:microsoft.com/office/officeart/2005/8/layout/process2"/>
    <dgm:cxn modelId="{5EEF9D3D-583B-46A6-96DD-F3D58D3DE004}" type="presOf" srcId="{59DDD53D-513F-42A4-AC37-E784118A4C47}" destId="{E32B3E15-9C37-4985-B336-BE3979C5D170}" srcOrd="0" destOrd="0" presId="urn:microsoft.com/office/officeart/2005/8/layout/process2"/>
    <dgm:cxn modelId="{5AD7D03B-5D4F-41ED-BCEE-9EB8BA242E27}" srcId="{59DDD53D-513F-42A4-AC37-E784118A4C47}" destId="{65D2D0F2-EA89-4150-86F3-B17DC8EB95EF}" srcOrd="3" destOrd="0" parTransId="{F40A603F-B5A8-4757-A1FF-085705D4537E}" sibTransId="{325AD190-226D-4AA4-90BC-EC7AA4071665}"/>
    <dgm:cxn modelId="{8A8EA175-51DB-4EC7-939B-D0C28D517AD1}" type="presParOf" srcId="{E32B3E15-9C37-4985-B336-BE3979C5D170}" destId="{A54B98A8-8045-4B6F-94E0-133A4C2002E1}" srcOrd="0" destOrd="0" presId="urn:microsoft.com/office/officeart/2005/8/layout/process2"/>
    <dgm:cxn modelId="{199B38AB-5C0F-4F06-828C-25D8AC53E672}" type="presParOf" srcId="{E32B3E15-9C37-4985-B336-BE3979C5D170}" destId="{378E8234-BC78-43D0-8DA1-F96D3A7810EE}" srcOrd="1" destOrd="0" presId="urn:microsoft.com/office/officeart/2005/8/layout/process2"/>
    <dgm:cxn modelId="{D7EA2469-3184-4012-84AC-FFA565F6E7E0}" type="presParOf" srcId="{378E8234-BC78-43D0-8DA1-F96D3A7810EE}" destId="{74655D25-B799-40CC-968E-406B1747A21A}" srcOrd="0" destOrd="0" presId="urn:microsoft.com/office/officeart/2005/8/layout/process2"/>
    <dgm:cxn modelId="{C5F5B622-2ED9-44D4-82F9-7B06E16F66EA}" type="presParOf" srcId="{E32B3E15-9C37-4985-B336-BE3979C5D170}" destId="{32143D50-AE46-4B6C-BA94-0A702438C831}" srcOrd="2" destOrd="0" presId="urn:microsoft.com/office/officeart/2005/8/layout/process2"/>
    <dgm:cxn modelId="{E8B5132C-804A-4DA6-9242-5120492953D6}" type="presParOf" srcId="{E32B3E15-9C37-4985-B336-BE3979C5D170}" destId="{3A1D1713-844D-4F84-8A80-558B936D9B21}" srcOrd="3" destOrd="0" presId="urn:microsoft.com/office/officeart/2005/8/layout/process2"/>
    <dgm:cxn modelId="{2B360505-4D45-460E-B1FA-8409E915F63E}" type="presParOf" srcId="{3A1D1713-844D-4F84-8A80-558B936D9B21}" destId="{940DA848-1E00-4AF2-823C-F91589014C70}" srcOrd="0" destOrd="0" presId="urn:microsoft.com/office/officeart/2005/8/layout/process2"/>
    <dgm:cxn modelId="{7B37CF1D-C618-4586-92C1-59CD435D407E}" type="presParOf" srcId="{E32B3E15-9C37-4985-B336-BE3979C5D170}" destId="{964CDF24-B7FB-4D0C-BFC6-CC23573D83CF}" srcOrd="4" destOrd="0" presId="urn:microsoft.com/office/officeart/2005/8/layout/process2"/>
    <dgm:cxn modelId="{08C588AA-10BE-4160-B798-B22F1ECF23C1}" type="presParOf" srcId="{E32B3E15-9C37-4985-B336-BE3979C5D170}" destId="{B5BFCF17-EED4-4DA3-A08F-8FD4EE0A0AED}" srcOrd="5" destOrd="0" presId="urn:microsoft.com/office/officeart/2005/8/layout/process2"/>
    <dgm:cxn modelId="{B212EB2E-2509-40A1-AEDE-95F894DF743C}" type="presParOf" srcId="{B5BFCF17-EED4-4DA3-A08F-8FD4EE0A0AED}" destId="{BF7D16F3-6EC2-43AB-871E-5F45B9867469}" srcOrd="0" destOrd="0" presId="urn:microsoft.com/office/officeart/2005/8/layout/process2"/>
    <dgm:cxn modelId="{3CA1C2D8-5C5E-41BB-85C9-43CE6C5EE90C}" type="presParOf" srcId="{E32B3E15-9C37-4985-B336-BE3979C5D170}" destId="{DB6A3AFC-C0FF-405C-B8AC-ABACFE1A6899}" srcOrd="6" destOrd="0" presId="urn:microsoft.com/office/officeart/2005/8/layout/process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D628A67-9124-43D2-A37A-382E94CAA0E7}">
      <dsp:nvSpPr>
        <dsp:cNvPr id="0" name=""/>
        <dsp:cNvSpPr/>
      </dsp:nvSpPr>
      <dsp:spPr>
        <a:xfrm>
          <a:off x="-5683148" y="-872376"/>
          <a:ext cx="6785312" cy="6785312"/>
        </a:xfrm>
        <a:prstGeom prst="blockArc">
          <a:avLst>
            <a:gd name="adj1" fmla="val 18900000"/>
            <a:gd name="adj2" fmla="val 2700000"/>
            <a:gd name="adj3" fmla="val 318"/>
          </a:avLst>
        </a:prstGeom>
        <a:noFill/>
        <a:ln w="25400" cap="flat" cmpd="sng" algn="ctr">
          <a:solidFill>
            <a:sysClr val="windowText" lastClr="000000">
              <a:lumMod val="95000"/>
              <a:lumOff val="5000"/>
            </a:sysClr>
          </a:solidFill>
          <a:prstDash val="solid"/>
        </a:ln>
        <a:effectLst/>
      </dsp:spPr>
      <dsp:style>
        <a:lnRef idx="2">
          <a:scrgbClr r="0" g="0" b="0"/>
        </a:lnRef>
        <a:fillRef idx="0">
          <a:scrgbClr r="0" g="0" b="0"/>
        </a:fillRef>
        <a:effectRef idx="0">
          <a:scrgbClr r="0" g="0" b="0"/>
        </a:effectRef>
        <a:fontRef idx="minor"/>
      </dsp:style>
    </dsp:sp>
    <dsp:sp modelId="{B2E5B705-B6A8-495C-815C-EB0FD03EF8F3}">
      <dsp:nvSpPr>
        <dsp:cNvPr id="0" name=""/>
        <dsp:cNvSpPr/>
      </dsp:nvSpPr>
      <dsp:spPr>
        <a:xfrm>
          <a:off x="490827" y="262334"/>
          <a:ext cx="8065979" cy="735470"/>
        </a:xfrm>
        <a:prstGeom prst="rect">
          <a:avLst/>
        </a:prstGeom>
        <a:solidFill>
          <a:srgbClr val="4BACC6">
            <a:hueOff val="0"/>
            <a:satOff val="0"/>
            <a:lumOff val="0"/>
            <a:alphaOff val="0"/>
          </a:srgbClr>
        </a:solidFill>
        <a:ln w="25400" cap="flat" cmpd="sng" algn="ctr">
          <a:solidFill>
            <a:sysClr val="window" lastClr="FFFFFF">
              <a:hueOff val="0"/>
              <a:satOff val="0"/>
              <a:lumOff val="0"/>
              <a:alphaOff val="0"/>
            </a:sys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00278" tIns="50800" rIns="50800" bIns="50800" numCol="1" spcCol="1270" anchor="ctr" anchorCtr="0">
          <a:noAutofit/>
        </a:bodyPr>
        <a:lstStyle/>
        <a:p>
          <a:pPr lvl="0" algn="l" defTabSz="889000">
            <a:lnSpc>
              <a:spcPct val="90000"/>
            </a:lnSpc>
            <a:spcBef>
              <a:spcPct val="0"/>
            </a:spcBef>
            <a:spcAft>
              <a:spcPct val="35000"/>
            </a:spcAft>
          </a:pPr>
          <a:r>
            <a:rPr lang="zh-TW" altLang="en-US" sz="2000" b="1" kern="1200" dirty="0" smtClean="0">
              <a:solidFill>
                <a:sysClr val="window" lastClr="FFFFFF"/>
              </a:solidFill>
              <a:latin typeface="微軟正黑體" pitchFamily="34" charset="-120"/>
              <a:ea typeface="微軟正黑體" pitchFamily="34" charset="-120"/>
              <a:cs typeface="+mn-cs"/>
            </a:rPr>
            <a:t>產險部：</a:t>
          </a:r>
          <a:r>
            <a:rPr lang="zh-TW" altLang="en-US" sz="2000" b="1" kern="1200" dirty="0" smtClean="0">
              <a:solidFill>
                <a:srgbClr val="FF0000"/>
              </a:solidFill>
              <a:latin typeface="微軟正黑體" pitchFamily="34" charset="-120"/>
              <a:ea typeface="微軟正黑體" pitchFamily="34" charset="-120"/>
              <a:cs typeface="+mn-cs"/>
            </a:rPr>
            <a:t>共</a:t>
          </a:r>
          <a:r>
            <a:rPr lang="en-US" altLang="zh-TW" sz="2000" b="1" kern="1200" dirty="0" smtClean="0">
              <a:solidFill>
                <a:srgbClr val="FF0000"/>
              </a:solidFill>
              <a:latin typeface="微軟正黑體" pitchFamily="34" charset="-120"/>
              <a:ea typeface="微軟正黑體" pitchFamily="34" charset="-120"/>
              <a:cs typeface="+mn-cs"/>
            </a:rPr>
            <a:t>1</a:t>
          </a:r>
          <a:r>
            <a:rPr lang="zh-TW" altLang="en-US" sz="2000" b="1" kern="1200" dirty="0" smtClean="0">
              <a:solidFill>
                <a:srgbClr val="FF0000"/>
              </a:solidFill>
              <a:latin typeface="微軟正黑體" pitchFamily="34" charset="-120"/>
              <a:ea typeface="微軟正黑體" pitchFamily="34" charset="-120"/>
              <a:cs typeface="+mn-cs"/>
            </a:rPr>
            <a:t>份</a:t>
          </a:r>
          <a:r>
            <a:rPr lang="zh-TW" altLang="en-US" sz="2000" b="1" kern="1200" dirty="0" smtClean="0">
              <a:solidFill>
                <a:sysClr val="window" lastClr="FFFFFF"/>
              </a:solidFill>
              <a:latin typeface="微軟正黑體" pitchFamily="34" charset="-120"/>
              <a:ea typeface="微軟正黑體" pitchFamily="34" charset="-120"/>
              <a:cs typeface="+mn-cs"/>
            </a:rPr>
            <a:t>業務流程圖、個資檔案清冊</a:t>
          </a:r>
          <a:endParaRPr lang="zh-TW" altLang="en-US" sz="2000" b="1" kern="1200" dirty="0">
            <a:solidFill>
              <a:sysClr val="window" lastClr="FFFFFF"/>
            </a:solidFill>
            <a:latin typeface="微軟正黑體" pitchFamily="34" charset="-120"/>
            <a:ea typeface="微軟正黑體" pitchFamily="34" charset="-120"/>
            <a:cs typeface="+mn-cs"/>
          </a:endParaRPr>
        </a:p>
      </dsp:txBody>
      <dsp:txXfrm>
        <a:off x="490827" y="262334"/>
        <a:ext cx="8065979" cy="735470"/>
      </dsp:txXfrm>
    </dsp:sp>
    <dsp:sp modelId="{5003B827-54FF-4700-9D36-EF90CAECE17A}">
      <dsp:nvSpPr>
        <dsp:cNvPr id="0" name=""/>
        <dsp:cNvSpPr/>
      </dsp:nvSpPr>
      <dsp:spPr>
        <a:xfrm>
          <a:off x="96907" y="236150"/>
          <a:ext cx="787839" cy="787839"/>
        </a:xfrm>
        <a:prstGeom prst="ellipse">
          <a:avLst/>
        </a:prstGeom>
        <a:solidFill>
          <a:sysClr val="window" lastClr="FFFFFF">
            <a:hueOff val="0"/>
            <a:satOff val="0"/>
            <a:lumOff val="0"/>
            <a:alphaOff val="0"/>
          </a:sysClr>
        </a:solidFill>
        <a:ln w="25400" cap="flat" cmpd="sng" algn="ctr">
          <a:solidFill>
            <a:srgbClr val="4BACC6">
              <a:hueOff val="0"/>
              <a:satOff val="0"/>
              <a:lumOff val="0"/>
              <a:alphaOff val="0"/>
            </a:srgbClr>
          </a:solidFill>
          <a:prstDash val="solid"/>
        </a:ln>
        <a:effectLst/>
      </dsp:spPr>
      <dsp:style>
        <a:lnRef idx="2">
          <a:scrgbClr r="0" g="0" b="0"/>
        </a:lnRef>
        <a:fillRef idx="1">
          <a:scrgbClr r="0" g="0" b="0"/>
        </a:fillRef>
        <a:effectRef idx="0">
          <a:scrgbClr r="0" g="0" b="0"/>
        </a:effectRef>
        <a:fontRef idx="minor"/>
      </dsp:style>
    </dsp:sp>
    <dsp:sp modelId="{100AE23C-5315-4F72-9A93-DF095C66EE47}">
      <dsp:nvSpPr>
        <dsp:cNvPr id="0" name=""/>
        <dsp:cNvSpPr/>
      </dsp:nvSpPr>
      <dsp:spPr>
        <a:xfrm>
          <a:off x="942461" y="1260039"/>
          <a:ext cx="7614345" cy="630271"/>
        </a:xfrm>
        <a:prstGeom prst="rect">
          <a:avLst/>
        </a:prstGeom>
        <a:solidFill>
          <a:srgbClr val="4BACC6">
            <a:hueOff val="-3311292"/>
            <a:satOff val="13270"/>
            <a:lumOff val="2876"/>
            <a:alphaOff val="0"/>
          </a:srgbClr>
        </a:solidFill>
        <a:ln w="25400" cap="flat" cmpd="sng" algn="ctr">
          <a:solidFill>
            <a:sysClr val="window" lastClr="FFFFFF">
              <a:hueOff val="0"/>
              <a:satOff val="0"/>
              <a:lumOff val="0"/>
              <a:alphaOff val="0"/>
            </a:sys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00278" tIns="50800" rIns="50800" bIns="50800" numCol="1" spcCol="1270" anchor="ctr" anchorCtr="0">
          <a:noAutofit/>
        </a:bodyPr>
        <a:lstStyle/>
        <a:p>
          <a:pPr lvl="0" algn="l" defTabSz="889000">
            <a:lnSpc>
              <a:spcPct val="90000"/>
            </a:lnSpc>
            <a:spcBef>
              <a:spcPct val="0"/>
            </a:spcBef>
            <a:spcAft>
              <a:spcPct val="35000"/>
            </a:spcAft>
          </a:pPr>
          <a:r>
            <a:rPr lang="zh-TW" altLang="en-US" sz="2000" b="1" kern="1200" dirty="0" smtClean="0">
              <a:solidFill>
                <a:sysClr val="window" lastClr="FFFFFF"/>
              </a:solidFill>
              <a:latin typeface="微軟正黑體" pitchFamily="34" charset="-120"/>
              <a:ea typeface="微軟正黑體" pitchFamily="34" charset="-120"/>
              <a:cs typeface="+mn-cs"/>
            </a:rPr>
            <a:t>業務部：</a:t>
          </a:r>
          <a:r>
            <a:rPr lang="zh-TW" altLang="en-US" sz="2000" b="1" kern="1200" dirty="0" smtClean="0">
              <a:solidFill>
                <a:srgbClr val="FF0000"/>
              </a:solidFill>
              <a:latin typeface="微軟正黑體" pitchFamily="34" charset="-120"/>
              <a:ea typeface="微軟正黑體" pitchFamily="34" charset="-120"/>
              <a:cs typeface="+mn-cs"/>
            </a:rPr>
            <a:t>共</a:t>
          </a:r>
          <a:r>
            <a:rPr lang="en-US" altLang="zh-TW" sz="2000" b="1" kern="1200" dirty="0" smtClean="0">
              <a:solidFill>
                <a:srgbClr val="FF0000"/>
              </a:solidFill>
              <a:latin typeface="微軟正黑體" pitchFamily="34" charset="-120"/>
              <a:ea typeface="微軟正黑體" pitchFamily="34" charset="-120"/>
              <a:cs typeface="+mn-cs"/>
            </a:rPr>
            <a:t>2</a:t>
          </a:r>
          <a:r>
            <a:rPr lang="zh-TW" altLang="en-US" sz="2000" b="1" kern="1200" dirty="0" smtClean="0">
              <a:solidFill>
                <a:srgbClr val="FF0000"/>
              </a:solidFill>
              <a:latin typeface="微軟正黑體" pitchFamily="34" charset="-120"/>
              <a:ea typeface="微軟正黑體" pitchFamily="34" charset="-120"/>
              <a:cs typeface="+mn-cs"/>
            </a:rPr>
            <a:t>份</a:t>
          </a:r>
          <a:r>
            <a:rPr lang="zh-TW" altLang="en-US" sz="2000" b="1" kern="1200" dirty="0" smtClean="0">
              <a:solidFill>
                <a:sysClr val="window" lastClr="FFFFFF"/>
              </a:solidFill>
              <a:latin typeface="微軟正黑體" pitchFamily="34" charset="-120"/>
              <a:ea typeface="微軟正黑體" pitchFamily="34" charset="-120"/>
              <a:cs typeface="+mn-cs"/>
            </a:rPr>
            <a:t>業務流程圖、個資檔案清冊</a:t>
          </a:r>
          <a:endParaRPr lang="en-US" altLang="zh-TW" sz="2000" b="1" kern="1200" dirty="0" smtClean="0">
            <a:solidFill>
              <a:sysClr val="window" lastClr="FFFFFF"/>
            </a:solidFill>
            <a:latin typeface="微軟正黑體" pitchFamily="34" charset="-120"/>
            <a:ea typeface="微軟正黑體" pitchFamily="34" charset="-120"/>
            <a:cs typeface="+mn-cs"/>
          </a:endParaRPr>
        </a:p>
      </dsp:txBody>
      <dsp:txXfrm>
        <a:off x="942461" y="1260039"/>
        <a:ext cx="7614345" cy="630271"/>
      </dsp:txXfrm>
    </dsp:sp>
    <dsp:sp modelId="{BB951C67-4A24-47E7-B2A4-9E2D12F56BFB}">
      <dsp:nvSpPr>
        <dsp:cNvPr id="0" name=""/>
        <dsp:cNvSpPr/>
      </dsp:nvSpPr>
      <dsp:spPr>
        <a:xfrm>
          <a:off x="548541" y="1181255"/>
          <a:ext cx="787839" cy="787839"/>
        </a:xfrm>
        <a:prstGeom prst="ellipse">
          <a:avLst/>
        </a:prstGeom>
        <a:solidFill>
          <a:sysClr val="window" lastClr="FFFFFF">
            <a:hueOff val="0"/>
            <a:satOff val="0"/>
            <a:lumOff val="0"/>
            <a:alphaOff val="0"/>
          </a:sysClr>
        </a:solidFill>
        <a:ln w="25400" cap="flat" cmpd="sng" algn="ctr">
          <a:solidFill>
            <a:srgbClr val="4BACC6">
              <a:hueOff val="-3311292"/>
              <a:satOff val="13270"/>
              <a:lumOff val="2876"/>
              <a:alphaOff val="0"/>
            </a:srgbClr>
          </a:solidFill>
          <a:prstDash val="solid"/>
        </a:ln>
        <a:effectLst/>
      </dsp:spPr>
      <dsp:style>
        <a:lnRef idx="2">
          <a:scrgbClr r="0" g="0" b="0"/>
        </a:lnRef>
        <a:fillRef idx="1">
          <a:scrgbClr r="0" g="0" b="0"/>
        </a:fillRef>
        <a:effectRef idx="0">
          <a:scrgbClr r="0" g="0" b="0"/>
        </a:effectRef>
        <a:fontRef idx="minor"/>
      </dsp:style>
    </dsp:sp>
    <dsp:sp modelId="{590CE634-6CA0-44A2-9673-23BC22121DDA}">
      <dsp:nvSpPr>
        <dsp:cNvPr id="0" name=""/>
        <dsp:cNvSpPr/>
      </dsp:nvSpPr>
      <dsp:spPr>
        <a:xfrm>
          <a:off x="1081076" y="2205144"/>
          <a:ext cx="7475729" cy="630271"/>
        </a:xfrm>
        <a:prstGeom prst="rect">
          <a:avLst/>
        </a:prstGeom>
        <a:solidFill>
          <a:srgbClr val="4BACC6">
            <a:hueOff val="-4966938"/>
            <a:satOff val="19906"/>
            <a:lumOff val="4314"/>
            <a:alphaOff val="0"/>
          </a:srgbClr>
        </a:solidFill>
        <a:ln w="25400" cap="flat" cmpd="sng" algn="ctr">
          <a:solidFill>
            <a:sysClr val="window" lastClr="FFFFFF">
              <a:hueOff val="0"/>
              <a:satOff val="0"/>
              <a:lumOff val="0"/>
              <a:alphaOff val="0"/>
            </a:sys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00278" tIns="50800" rIns="50800" bIns="50800" numCol="1" spcCol="1270" anchor="ctr" anchorCtr="0">
          <a:noAutofit/>
        </a:bodyPr>
        <a:lstStyle/>
        <a:p>
          <a:pPr lvl="0" algn="l" defTabSz="889000">
            <a:lnSpc>
              <a:spcPct val="90000"/>
            </a:lnSpc>
            <a:spcBef>
              <a:spcPct val="0"/>
            </a:spcBef>
            <a:spcAft>
              <a:spcPct val="35000"/>
            </a:spcAft>
          </a:pPr>
          <a:r>
            <a:rPr lang="zh-TW" altLang="en-US" sz="2000" b="1" kern="1200" dirty="0" smtClean="0">
              <a:solidFill>
                <a:sysClr val="window" lastClr="FFFFFF"/>
              </a:solidFill>
              <a:latin typeface="微軟正黑體" pitchFamily="34" charset="-120"/>
              <a:ea typeface="微軟正黑體" pitchFamily="34" charset="-120"/>
              <a:cs typeface="+mn-cs"/>
            </a:rPr>
            <a:t>管理部：</a:t>
          </a:r>
          <a:r>
            <a:rPr lang="zh-TW" altLang="en-US" sz="2000" b="1" kern="1200" dirty="0" smtClean="0">
              <a:solidFill>
                <a:srgbClr val="FF0000"/>
              </a:solidFill>
              <a:latin typeface="微軟正黑體" pitchFamily="34" charset="-120"/>
              <a:ea typeface="微軟正黑體" pitchFamily="34" charset="-120"/>
              <a:cs typeface="+mn-cs"/>
            </a:rPr>
            <a:t>共</a:t>
          </a:r>
          <a:r>
            <a:rPr lang="en-US" altLang="zh-TW" sz="2000" b="1" kern="1200" dirty="0" smtClean="0">
              <a:solidFill>
                <a:srgbClr val="FF0000"/>
              </a:solidFill>
              <a:latin typeface="微軟正黑體" pitchFamily="34" charset="-120"/>
              <a:ea typeface="微軟正黑體" pitchFamily="34" charset="-120"/>
              <a:cs typeface="+mn-cs"/>
            </a:rPr>
            <a:t>3</a:t>
          </a:r>
          <a:r>
            <a:rPr lang="zh-TW" altLang="en-US" sz="2000" b="1" kern="1200" dirty="0" smtClean="0">
              <a:solidFill>
                <a:srgbClr val="FF0000"/>
              </a:solidFill>
              <a:latin typeface="微軟正黑體" pitchFamily="34" charset="-120"/>
              <a:ea typeface="微軟正黑體" pitchFamily="34" charset="-120"/>
              <a:cs typeface="+mn-cs"/>
            </a:rPr>
            <a:t>份</a:t>
          </a:r>
          <a:r>
            <a:rPr lang="zh-TW" altLang="en-US" sz="2000" b="1" kern="1200" dirty="0" smtClean="0">
              <a:solidFill>
                <a:sysClr val="window" lastClr="FFFFFF"/>
              </a:solidFill>
              <a:latin typeface="微軟正黑體" pitchFamily="34" charset="-120"/>
              <a:ea typeface="微軟正黑體" pitchFamily="34" charset="-120"/>
              <a:cs typeface="+mn-cs"/>
            </a:rPr>
            <a:t>業務流程圖、個資檔案清冊</a:t>
          </a:r>
          <a:endParaRPr lang="en-US" altLang="zh-TW" sz="2000" b="1" kern="1200" dirty="0" smtClean="0">
            <a:solidFill>
              <a:sysClr val="window" lastClr="FFFFFF"/>
            </a:solidFill>
            <a:latin typeface="微軟正黑體" pitchFamily="34" charset="-120"/>
            <a:ea typeface="微軟正黑體" pitchFamily="34" charset="-120"/>
            <a:cs typeface="+mn-cs"/>
          </a:endParaRPr>
        </a:p>
      </dsp:txBody>
      <dsp:txXfrm>
        <a:off x="1081076" y="2205144"/>
        <a:ext cx="7475729" cy="630271"/>
      </dsp:txXfrm>
    </dsp:sp>
    <dsp:sp modelId="{19E97E54-A435-4F9F-AE71-EB2D5796FEC2}">
      <dsp:nvSpPr>
        <dsp:cNvPr id="0" name=""/>
        <dsp:cNvSpPr/>
      </dsp:nvSpPr>
      <dsp:spPr>
        <a:xfrm>
          <a:off x="687157" y="2126360"/>
          <a:ext cx="787839" cy="787839"/>
        </a:xfrm>
        <a:prstGeom prst="ellipse">
          <a:avLst/>
        </a:prstGeom>
        <a:solidFill>
          <a:sysClr val="window" lastClr="FFFFFF">
            <a:hueOff val="0"/>
            <a:satOff val="0"/>
            <a:lumOff val="0"/>
            <a:alphaOff val="0"/>
          </a:sysClr>
        </a:solidFill>
        <a:ln w="25400" cap="flat" cmpd="sng" algn="ctr">
          <a:solidFill>
            <a:srgbClr val="4BACC6">
              <a:hueOff val="-4966938"/>
              <a:satOff val="19906"/>
              <a:lumOff val="4314"/>
              <a:alphaOff val="0"/>
            </a:srgbClr>
          </a:solidFill>
          <a:prstDash val="solid"/>
        </a:ln>
        <a:effectLst/>
      </dsp:spPr>
      <dsp:style>
        <a:lnRef idx="2">
          <a:scrgbClr r="0" g="0" b="0"/>
        </a:lnRef>
        <a:fillRef idx="1">
          <a:scrgbClr r="0" g="0" b="0"/>
        </a:fillRef>
        <a:effectRef idx="0">
          <a:scrgbClr r="0" g="0" b="0"/>
        </a:effectRef>
        <a:fontRef idx="minor"/>
      </dsp:style>
    </dsp:sp>
    <dsp:sp modelId="{42C19C0D-6C94-462F-90FA-5D1C54D52805}">
      <dsp:nvSpPr>
        <dsp:cNvPr id="0" name=""/>
        <dsp:cNvSpPr/>
      </dsp:nvSpPr>
      <dsp:spPr>
        <a:xfrm>
          <a:off x="942461" y="3150249"/>
          <a:ext cx="7614345" cy="630271"/>
        </a:xfrm>
        <a:prstGeom prst="rect">
          <a:avLst/>
        </a:prstGeom>
        <a:solidFill>
          <a:srgbClr val="9BBB59"/>
        </a:solidFill>
        <a:ln w="25400" cap="flat" cmpd="sng" algn="ctr">
          <a:solidFill>
            <a:sysClr val="window" lastClr="FFFFFF">
              <a:hueOff val="0"/>
              <a:satOff val="0"/>
              <a:lumOff val="0"/>
              <a:alphaOff val="0"/>
            </a:sys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00278" tIns="50800" rIns="50800" bIns="50800" numCol="1" spcCol="1270" anchor="ctr" anchorCtr="0">
          <a:noAutofit/>
        </a:bodyPr>
        <a:lstStyle/>
        <a:p>
          <a:pPr lvl="0" algn="l" defTabSz="889000">
            <a:lnSpc>
              <a:spcPct val="90000"/>
            </a:lnSpc>
            <a:spcBef>
              <a:spcPct val="0"/>
            </a:spcBef>
            <a:spcAft>
              <a:spcPct val="35000"/>
            </a:spcAft>
          </a:pPr>
          <a:r>
            <a:rPr lang="zh-TW" altLang="en-US" sz="2000" b="1" kern="1200" dirty="0" smtClean="0">
              <a:solidFill>
                <a:sysClr val="window" lastClr="FFFFFF"/>
              </a:solidFill>
              <a:latin typeface="微軟正黑體" pitchFamily="34" charset="-120"/>
              <a:ea typeface="微軟正黑體" pitchFamily="34" charset="-120"/>
              <a:cs typeface="+mn-cs"/>
            </a:rPr>
            <a:t>行政部：</a:t>
          </a:r>
          <a:r>
            <a:rPr lang="zh-TW" altLang="en-US" sz="2000" b="1" kern="1200" dirty="0" smtClean="0">
              <a:solidFill>
                <a:srgbClr val="FF0000"/>
              </a:solidFill>
              <a:latin typeface="微軟正黑體" pitchFamily="34" charset="-120"/>
              <a:ea typeface="微軟正黑體" pitchFamily="34" charset="-120"/>
              <a:cs typeface="+mn-cs"/>
            </a:rPr>
            <a:t>共</a:t>
          </a:r>
          <a:r>
            <a:rPr lang="en-US" altLang="zh-TW" sz="2000" b="1" kern="1200" dirty="0" smtClean="0">
              <a:solidFill>
                <a:srgbClr val="FF0000"/>
              </a:solidFill>
              <a:latin typeface="微軟正黑體" pitchFamily="34" charset="-120"/>
              <a:ea typeface="微軟正黑體" pitchFamily="34" charset="-120"/>
              <a:cs typeface="+mn-cs"/>
            </a:rPr>
            <a:t>2</a:t>
          </a:r>
          <a:r>
            <a:rPr lang="zh-TW" altLang="en-US" sz="2000" b="1" kern="1200" dirty="0" smtClean="0">
              <a:solidFill>
                <a:srgbClr val="FF0000"/>
              </a:solidFill>
              <a:latin typeface="微軟正黑體" pitchFamily="34" charset="-120"/>
              <a:ea typeface="微軟正黑體" pitchFamily="34" charset="-120"/>
              <a:cs typeface="+mn-cs"/>
            </a:rPr>
            <a:t>份</a:t>
          </a:r>
          <a:r>
            <a:rPr lang="zh-TW" altLang="en-US" sz="2000" b="1" kern="1200" dirty="0" smtClean="0">
              <a:solidFill>
                <a:sysClr val="window" lastClr="FFFFFF"/>
              </a:solidFill>
              <a:latin typeface="微軟正黑體" pitchFamily="34" charset="-120"/>
              <a:ea typeface="微軟正黑體" pitchFamily="34" charset="-120"/>
              <a:cs typeface="+mn-cs"/>
            </a:rPr>
            <a:t>業務流程圖、個資檔案清冊</a:t>
          </a:r>
          <a:endParaRPr lang="en-US" altLang="zh-TW" sz="2000" b="1" kern="1200" dirty="0" smtClean="0">
            <a:solidFill>
              <a:sysClr val="window" lastClr="FFFFFF"/>
            </a:solidFill>
            <a:latin typeface="微軟正黑體" pitchFamily="34" charset="-120"/>
            <a:ea typeface="微軟正黑體" pitchFamily="34" charset="-120"/>
            <a:cs typeface="+mn-cs"/>
          </a:endParaRPr>
        </a:p>
      </dsp:txBody>
      <dsp:txXfrm>
        <a:off x="942461" y="3150249"/>
        <a:ext cx="7614345" cy="630271"/>
      </dsp:txXfrm>
    </dsp:sp>
    <dsp:sp modelId="{3BC4AED6-FC1A-4FBF-BEAA-6437327A10E9}">
      <dsp:nvSpPr>
        <dsp:cNvPr id="0" name=""/>
        <dsp:cNvSpPr/>
      </dsp:nvSpPr>
      <dsp:spPr>
        <a:xfrm>
          <a:off x="548541" y="3071465"/>
          <a:ext cx="787839" cy="787839"/>
        </a:xfrm>
        <a:prstGeom prst="ellipse">
          <a:avLst/>
        </a:prstGeom>
        <a:solidFill>
          <a:sysClr val="window" lastClr="FFFFFF">
            <a:hueOff val="0"/>
            <a:satOff val="0"/>
            <a:lumOff val="0"/>
            <a:alphaOff val="0"/>
          </a:sysClr>
        </a:solidFill>
        <a:ln w="25400" cap="flat" cmpd="sng" algn="ctr">
          <a:solidFill>
            <a:srgbClr val="4BACC6">
              <a:hueOff val="-6622584"/>
              <a:satOff val="26541"/>
              <a:lumOff val="5752"/>
              <a:alphaOff val="0"/>
            </a:srgbClr>
          </a:solidFill>
          <a:prstDash val="solid"/>
        </a:ln>
        <a:effectLst/>
      </dsp:spPr>
      <dsp:style>
        <a:lnRef idx="2">
          <a:scrgbClr r="0" g="0" b="0"/>
        </a:lnRef>
        <a:fillRef idx="1">
          <a:scrgbClr r="0" g="0" b="0"/>
        </a:fillRef>
        <a:effectRef idx="0">
          <a:scrgbClr r="0" g="0" b="0"/>
        </a:effectRef>
        <a:fontRef idx="minor"/>
      </dsp:style>
    </dsp:sp>
    <dsp:sp modelId="{C77B343C-FC9B-4899-89F5-87B0335217F4}">
      <dsp:nvSpPr>
        <dsp:cNvPr id="0" name=""/>
        <dsp:cNvSpPr/>
      </dsp:nvSpPr>
      <dsp:spPr>
        <a:xfrm>
          <a:off x="490827" y="4095354"/>
          <a:ext cx="8065979" cy="630271"/>
        </a:xfrm>
        <a:prstGeom prst="rect">
          <a:avLst/>
        </a:prstGeom>
        <a:solidFill>
          <a:srgbClr val="FF6600"/>
        </a:solidFill>
        <a:ln w="25400" cap="flat" cmpd="sng" algn="ctr">
          <a:solidFill>
            <a:sysClr val="window" lastClr="FFFFFF">
              <a:hueOff val="0"/>
              <a:satOff val="0"/>
              <a:lumOff val="0"/>
              <a:alphaOff val="0"/>
            </a:sys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00278" tIns="50800" rIns="50800" bIns="50800" numCol="1" spcCol="1270" anchor="ctr" anchorCtr="0">
          <a:noAutofit/>
        </a:bodyPr>
        <a:lstStyle/>
        <a:p>
          <a:pPr lvl="0" algn="l" defTabSz="889000">
            <a:lnSpc>
              <a:spcPct val="90000"/>
            </a:lnSpc>
            <a:spcBef>
              <a:spcPct val="0"/>
            </a:spcBef>
            <a:spcAft>
              <a:spcPct val="35000"/>
            </a:spcAft>
          </a:pPr>
          <a:r>
            <a:rPr lang="zh-TW" altLang="en-US" sz="2000" b="1" kern="1200" dirty="0" smtClean="0">
              <a:solidFill>
                <a:sysClr val="window" lastClr="FFFFFF"/>
              </a:solidFill>
              <a:latin typeface="微軟正黑體" pitchFamily="34" charset="-120"/>
              <a:ea typeface="微軟正黑體" pitchFamily="34" charset="-120"/>
              <a:cs typeface="+mn-cs"/>
            </a:rPr>
            <a:t>稽核室：</a:t>
          </a:r>
          <a:r>
            <a:rPr lang="zh-TW" altLang="en-US" sz="2000" b="1" kern="1200" dirty="0" smtClean="0">
              <a:solidFill>
                <a:srgbClr val="FF0000"/>
              </a:solidFill>
              <a:latin typeface="微軟正黑體" pitchFamily="34" charset="-120"/>
              <a:ea typeface="微軟正黑體" pitchFamily="34" charset="-120"/>
              <a:cs typeface="+mn-cs"/>
            </a:rPr>
            <a:t>共</a:t>
          </a:r>
          <a:r>
            <a:rPr lang="en-US" altLang="zh-TW" sz="2000" b="1" kern="1200" dirty="0" smtClean="0">
              <a:solidFill>
                <a:srgbClr val="FF0000"/>
              </a:solidFill>
              <a:latin typeface="微軟正黑體" pitchFamily="34" charset="-120"/>
              <a:ea typeface="微軟正黑體" pitchFamily="34" charset="-120"/>
              <a:cs typeface="+mn-cs"/>
            </a:rPr>
            <a:t>1</a:t>
          </a:r>
          <a:r>
            <a:rPr lang="zh-TW" altLang="en-US" sz="2000" b="1" kern="1200" dirty="0" smtClean="0">
              <a:solidFill>
                <a:srgbClr val="FF0000"/>
              </a:solidFill>
              <a:latin typeface="微軟正黑體" pitchFamily="34" charset="-120"/>
              <a:ea typeface="微軟正黑體" pitchFamily="34" charset="-120"/>
              <a:cs typeface="+mn-cs"/>
            </a:rPr>
            <a:t>份</a:t>
          </a:r>
          <a:r>
            <a:rPr lang="zh-TW" altLang="en-US" sz="2000" b="1" kern="1200" dirty="0" smtClean="0">
              <a:solidFill>
                <a:sysClr val="window" lastClr="FFFFFF"/>
              </a:solidFill>
              <a:latin typeface="微軟正黑體" pitchFamily="34" charset="-120"/>
              <a:ea typeface="微軟正黑體" pitchFamily="34" charset="-120"/>
              <a:cs typeface="+mn-cs"/>
            </a:rPr>
            <a:t>業務流程圖、個資檔案清冊</a:t>
          </a:r>
          <a:endParaRPr lang="en-US" altLang="zh-TW" sz="2000" b="1" kern="1200" dirty="0">
            <a:solidFill>
              <a:sysClr val="window" lastClr="FFFFFF"/>
            </a:solidFill>
            <a:latin typeface="微軟正黑體" pitchFamily="34" charset="-120"/>
            <a:ea typeface="微軟正黑體" pitchFamily="34" charset="-120"/>
            <a:cs typeface="+mn-cs"/>
          </a:endParaRPr>
        </a:p>
      </dsp:txBody>
      <dsp:txXfrm>
        <a:off x="490827" y="4095354"/>
        <a:ext cx="8065979" cy="630271"/>
      </dsp:txXfrm>
    </dsp:sp>
    <dsp:sp modelId="{95F9E54B-B1A1-4438-BFA7-4D00E75CDAEC}">
      <dsp:nvSpPr>
        <dsp:cNvPr id="0" name=""/>
        <dsp:cNvSpPr/>
      </dsp:nvSpPr>
      <dsp:spPr>
        <a:xfrm>
          <a:off x="54561" y="3959109"/>
          <a:ext cx="872532" cy="902761"/>
        </a:xfrm>
        <a:prstGeom prst="ellipse">
          <a:avLst/>
        </a:prstGeom>
        <a:solidFill>
          <a:sysClr val="window" lastClr="FFFFFF">
            <a:hueOff val="0"/>
            <a:satOff val="0"/>
            <a:lumOff val="0"/>
            <a:alphaOff val="0"/>
          </a:sysClr>
        </a:solidFill>
        <a:ln w="25400" cap="flat" cmpd="sng" algn="ctr">
          <a:solidFill>
            <a:srgbClr val="4BACC6">
              <a:hueOff val="-9933876"/>
              <a:satOff val="39811"/>
              <a:lumOff val="8628"/>
              <a:alphaOff val="0"/>
            </a:srgbClr>
          </a:solidFill>
          <a:prstDash val="solid"/>
        </a:ln>
        <a:effectLst/>
      </dsp:spPr>
      <dsp:style>
        <a:lnRef idx="2">
          <a:scrgbClr r="0" g="0" b="0"/>
        </a:lnRef>
        <a:fillRef idx="1">
          <a:scrgbClr r="0" g="0" b="0"/>
        </a:fillRef>
        <a:effectRef idx="0">
          <a:scrgbClr r="0" g="0" b="0"/>
        </a:effectRef>
        <a:fontRef idx="minor"/>
      </dsp:style>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54B98A8-8045-4B6F-94E0-133A4C2002E1}">
      <dsp:nvSpPr>
        <dsp:cNvPr id="0" name=""/>
        <dsp:cNvSpPr/>
      </dsp:nvSpPr>
      <dsp:spPr>
        <a:xfrm>
          <a:off x="2848428" y="2511"/>
          <a:ext cx="2532743" cy="934268"/>
        </a:xfrm>
        <a:prstGeom prst="roundRect">
          <a:avLst>
            <a:gd name="adj" fmla="val 10000"/>
          </a:avLst>
        </a:prstGeom>
        <a:gradFill rotWithShape="0">
          <a:gsLst>
            <a:gs pos="0">
              <a:schemeClr val="accent4">
                <a:hueOff val="0"/>
                <a:satOff val="0"/>
                <a:lumOff val="0"/>
                <a:alphaOff val="0"/>
                <a:tint val="50000"/>
                <a:satMod val="300000"/>
              </a:schemeClr>
            </a:gs>
            <a:gs pos="35000">
              <a:schemeClr val="accent4">
                <a:hueOff val="0"/>
                <a:satOff val="0"/>
                <a:lumOff val="0"/>
                <a:alphaOff val="0"/>
                <a:tint val="37000"/>
                <a:satMod val="300000"/>
              </a:schemeClr>
            </a:gs>
            <a:gs pos="100000">
              <a:schemeClr val="accent4">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zh-TW" altLang="en-US" sz="1800" kern="1200" dirty="0" smtClean="0">
              <a:latin typeface="微軟正黑體" pitchFamily="34" charset="-120"/>
              <a:ea typeface="微軟正黑體" pitchFamily="34" charset="-120"/>
            </a:rPr>
            <a:t>收集有</a:t>
          </a:r>
          <a:r>
            <a:rPr lang="zh-TW" altLang="en-US" sz="1800" u="sng" kern="1200" dirty="0" smtClean="0">
              <a:solidFill>
                <a:srgbClr val="FF0000"/>
              </a:solidFill>
              <a:latin typeface="微軟正黑體" pitchFamily="34" charset="-120"/>
              <a:ea typeface="微軟正黑體" pitchFamily="34" charset="-120"/>
            </a:rPr>
            <a:t>包含個資的</a:t>
          </a:r>
          <a:r>
            <a:rPr lang="zh-TW" altLang="en-US" sz="1800" kern="1200" dirty="0" smtClean="0">
              <a:latin typeface="微軟正黑體" pitchFamily="34" charset="-120"/>
              <a:ea typeface="微軟正黑體" pitchFamily="34" charset="-120"/>
            </a:rPr>
            <a:t>交易與功能</a:t>
          </a:r>
          <a:endParaRPr lang="zh-TW" altLang="en-US" sz="1800" kern="1200" dirty="0">
            <a:latin typeface="微軟正黑體" pitchFamily="34" charset="-120"/>
            <a:ea typeface="微軟正黑體" pitchFamily="34" charset="-120"/>
          </a:endParaRPr>
        </a:p>
      </dsp:txBody>
      <dsp:txXfrm>
        <a:off x="2875792" y="29875"/>
        <a:ext cx="2478015" cy="879540"/>
      </dsp:txXfrm>
    </dsp:sp>
    <dsp:sp modelId="{378E8234-BC78-43D0-8DA1-F96D3A7810EE}">
      <dsp:nvSpPr>
        <dsp:cNvPr id="0" name=""/>
        <dsp:cNvSpPr/>
      </dsp:nvSpPr>
      <dsp:spPr>
        <a:xfrm rot="5400000">
          <a:off x="3939624" y="960136"/>
          <a:ext cx="350350" cy="420420"/>
        </a:xfrm>
        <a:prstGeom prst="rightArrow">
          <a:avLst>
            <a:gd name="adj1" fmla="val 60000"/>
            <a:gd name="adj2" fmla="val 50000"/>
          </a:avLst>
        </a:prstGeom>
        <a:gradFill rotWithShape="0">
          <a:gsLst>
            <a:gs pos="0">
              <a:schemeClr val="accent4">
                <a:hueOff val="0"/>
                <a:satOff val="0"/>
                <a:lumOff val="0"/>
                <a:alphaOff val="0"/>
                <a:tint val="50000"/>
                <a:satMod val="300000"/>
              </a:schemeClr>
            </a:gs>
            <a:gs pos="35000">
              <a:schemeClr val="accent4">
                <a:hueOff val="0"/>
                <a:satOff val="0"/>
                <a:lumOff val="0"/>
                <a:alphaOff val="0"/>
                <a:tint val="37000"/>
                <a:satMod val="300000"/>
              </a:schemeClr>
            </a:gs>
            <a:gs pos="100000">
              <a:schemeClr val="accent4">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dsp:spPr>
      <dsp:style>
        <a:lnRef idx="0">
          <a:scrgbClr r="0" g="0" b="0"/>
        </a:lnRef>
        <a:fillRef idx="2">
          <a:scrgbClr r="0" g="0" b="0"/>
        </a:fillRef>
        <a:effectRef idx="1">
          <a:scrgbClr r="0" g="0" b="0"/>
        </a:effectRef>
        <a:fontRef idx="minor">
          <a:schemeClr val="dk1"/>
        </a:fontRef>
      </dsp:style>
      <dsp:txBody>
        <a:bodyPr spcFirstLastPara="0" vert="horz" wrap="square" lIns="0" tIns="0" rIns="0" bIns="0" numCol="1" spcCol="1270" anchor="ctr" anchorCtr="0">
          <a:noAutofit/>
        </a:bodyPr>
        <a:lstStyle/>
        <a:p>
          <a:pPr lvl="0" algn="ctr" defTabSz="622300">
            <a:lnSpc>
              <a:spcPct val="90000"/>
            </a:lnSpc>
            <a:spcBef>
              <a:spcPct val="0"/>
            </a:spcBef>
            <a:spcAft>
              <a:spcPct val="35000"/>
            </a:spcAft>
          </a:pPr>
          <a:endParaRPr lang="zh-TW" altLang="en-US" sz="1400" kern="1200"/>
        </a:p>
      </dsp:txBody>
      <dsp:txXfrm rot="-5400000">
        <a:off x="3988674" y="995171"/>
        <a:ext cx="252252" cy="245245"/>
      </dsp:txXfrm>
    </dsp:sp>
    <dsp:sp modelId="{32143D50-AE46-4B6C-BA94-0A702438C831}">
      <dsp:nvSpPr>
        <dsp:cNvPr id="0" name=""/>
        <dsp:cNvSpPr/>
      </dsp:nvSpPr>
      <dsp:spPr>
        <a:xfrm>
          <a:off x="2848428" y="1403914"/>
          <a:ext cx="2532743" cy="934268"/>
        </a:xfrm>
        <a:prstGeom prst="roundRect">
          <a:avLst>
            <a:gd name="adj" fmla="val 10000"/>
          </a:avLst>
        </a:prstGeom>
        <a:gradFill rotWithShape="0">
          <a:gsLst>
            <a:gs pos="0">
              <a:schemeClr val="accent4">
                <a:hueOff val="-1488257"/>
                <a:satOff val="8966"/>
                <a:lumOff val="719"/>
                <a:alphaOff val="0"/>
                <a:tint val="50000"/>
                <a:satMod val="300000"/>
              </a:schemeClr>
            </a:gs>
            <a:gs pos="35000">
              <a:schemeClr val="accent4">
                <a:hueOff val="-1488257"/>
                <a:satOff val="8966"/>
                <a:lumOff val="719"/>
                <a:alphaOff val="0"/>
                <a:tint val="37000"/>
                <a:satMod val="300000"/>
              </a:schemeClr>
            </a:gs>
            <a:gs pos="100000">
              <a:schemeClr val="accent4">
                <a:hueOff val="-1488257"/>
                <a:satOff val="8966"/>
                <a:lumOff val="719"/>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zh-TW" altLang="en-US" sz="1800" kern="1200" dirty="0" smtClean="0">
              <a:latin typeface="微軟正黑體" pitchFamily="34" charset="-120"/>
              <a:ea typeface="微軟正黑體" pitchFamily="34" charset="-120"/>
            </a:rPr>
            <a:t>以</a:t>
          </a:r>
          <a:r>
            <a:rPr lang="zh-TW" sz="1800" kern="1200" dirty="0" smtClean="0">
              <a:latin typeface="微軟正黑體" pitchFamily="34" charset="-120"/>
              <a:ea typeface="微軟正黑體" pitchFamily="34" charset="-120"/>
            </a:rPr>
            <a:t>符合</a:t>
          </a:r>
          <a:r>
            <a:rPr lang="zh-TW" altLang="en-US" sz="1800" kern="1200" dirty="0" smtClean="0">
              <a:latin typeface="微軟正黑體" pitchFamily="34" charset="-120"/>
              <a:ea typeface="微軟正黑體" pitchFamily="34" charset="-120"/>
            </a:rPr>
            <a:t>權限</a:t>
          </a:r>
          <a:r>
            <a:rPr lang="zh-TW" sz="1800" kern="1200" dirty="0" smtClean="0">
              <a:latin typeface="微軟正黑體" pitchFamily="34" charset="-120"/>
              <a:ea typeface="微軟正黑體" pitchFamily="34" charset="-120"/>
            </a:rPr>
            <a:t>最小化處理</a:t>
          </a:r>
          <a:r>
            <a:rPr lang="zh-TW" altLang="en-US" sz="1800" kern="1200" dirty="0" smtClean="0">
              <a:latin typeface="微軟正黑體" pitchFamily="34" charset="-120"/>
              <a:ea typeface="微軟正黑體" pitchFamily="34" charset="-120"/>
            </a:rPr>
            <a:t>原則進行權限功能調整</a:t>
          </a:r>
          <a:endParaRPr lang="zh-TW" altLang="en-US" sz="1800" kern="1200" dirty="0">
            <a:latin typeface="微軟正黑體" pitchFamily="34" charset="-120"/>
            <a:ea typeface="微軟正黑體" pitchFamily="34" charset="-120"/>
          </a:endParaRPr>
        </a:p>
      </dsp:txBody>
      <dsp:txXfrm>
        <a:off x="2875792" y="1431278"/>
        <a:ext cx="2478015" cy="879540"/>
      </dsp:txXfrm>
    </dsp:sp>
    <dsp:sp modelId="{3A1D1713-844D-4F84-8A80-558B936D9B21}">
      <dsp:nvSpPr>
        <dsp:cNvPr id="0" name=""/>
        <dsp:cNvSpPr/>
      </dsp:nvSpPr>
      <dsp:spPr>
        <a:xfrm rot="5400000">
          <a:off x="3939624" y="2361539"/>
          <a:ext cx="350350" cy="420420"/>
        </a:xfrm>
        <a:prstGeom prst="rightArrow">
          <a:avLst>
            <a:gd name="adj1" fmla="val 60000"/>
            <a:gd name="adj2" fmla="val 50000"/>
          </a:avLst>
        </a:prstGeom>
        <a:gradFill rotWithShape="0">
          <a:gsLst>
            <a:gs pos="0">
              <a:schemeClr val="accent4">
                <a:hueOff val="-2232385"/>
                <a:satOff val="13449"/>
                <a:lumOff val="1078"/>
                <a:alphaOff val="0"/>
                <a:tint val="50000"/>
                <a:satMod val="300000"/>
              </a:schemeClr>
            </a:gs>
            <a:gs pos="35000">
              <a:schemeClr val="accent4">
                <a:hueOff val="-2232385"/>
                <a:satOff val="13449"/>
                <a:lumOff val="1078"/>
                <a:alphaOff val="0"/>
                <a:tint val="37000"/>
                <a:satMod val="300000"/>
              </a:schemeClr>
            </a:gs>
            <a:gs pos="100000">
              <a:schemeClr val="accent4">
                <a:hueOff val="-2232385"/>
                <a:satOff val="13449"/>
                <a:lumOff val="1078"/>
                <a:alphaOff val="0"/>
                <a:tint val="15000"/>
                <a:satMod val="350000"/>
              </a:schemeClr>
            </a:gs>
          </a:gsLst>
          <a:lin ang="16200000" scaled="1"/>
        </a:gradFill>
        <a:ln>
          <a:noFill/>
        </a:ln>
        <a:effectLst>
          <a:outerShdw blurRad="40000" dist="20000" dir="5400000" rotWithShape="0">
            <a:srgbClr val="000000">
              <a:alpha val="38000"/>
            </a:srgbClr>
          </a:outerShdw>
        </a:effectLst>
      </dsp:spPr>
      <dsp:style>
        <a:lnRef idx="0">
          <a:scrgbClr r="0" g="0" b="0"/>
        </a:lnRef>
        <a:fillRef idx="2">
          <a:scrgbClr r="0" g="0" b="0"/>
        </a:fillRef>
        <a:effectRef idx="1">
          <a:scrgbClr r="0" g="0" b="0"/>
        </a:effectRef>
        <a:fontRef idx="minor">
          <a:schemeClr val="dk1"/>
        </a:fontRef>
      </dsp:style>
      <dsp:txBody>
        <a:bodyPr spcFirstLastPara="0" vert="horz" wrap="square" lIns="0" tIns="0" rIns="0" bIns="0" numCol="1" spcCol="1270" anchor="ctr" anchorCtr="0">
          <a:noAutofit/>
        </a:bodyPr>
        <a:lstStyle/>
        <a:p>
          <a:pPr lvl="0" algn="ctr" defTabSz="622300">
            <a:lnSpc>
              <a:spcPct val="90000"/>
            </a:lnSpc>
            <a:spcBef>
              <a:spcPct val="0"/>
            </a:spcBef>
            <a:spcAft>
              <a:spcPct val="35000"/>
            </a:spcAft>
          </a:pPr>
          <a:endParaRPr lang="zh-TW" altLang="en-US" sz="1400" kern="1200"/>
        </a:p>
      </dsp:txBody>
      <dsp:txXfrm rot="-5400000">
        <a:off x="3988674" y="2396574"/>
        <a:ext cx="252252" cy="245245"/>
      </dsp:txXfrm>
    </dsp:sp>
    <dsp:sp modelId="{964CDF24-B7FB-4D0C-BFC6-CC23573D83CF}">
      <dsp:nvSpPr>
        <dsp:cNvPr id="0" name=""/>
        <dsp:cNvSpPr/>
      </dsp:nvSpPr>
      <dsp:spPr>
        <a:xfrm>
          <a:off x="2848428" y="2805317"/>
          <a:ext cx="2532743" cy="934268"/>
        </a:xfrm>
        <a:prstGeom prst="roundRect">
          <a:avLst>
            <a:gd name="adj" fmla="val 10000"/>
          </a:avLst>
        </a:prstGeom>
        <a:gradFill rotWithShape="0">
          <a:gsLst>
            <a:gs pos="0">
              <a:schemeClr val="accent4">
                <a:hueOff val="-2976513"/>
                <a:satOff val="17933"/>
                <a:lumOff val="1437"/>
                <a:alphaOff val="0"/>
                <a:tint val="50000"/>
                <a:satMod val="300000"/>
              </a:schemeClr>
            </a:gs>
            <a:gs pos="35000">
              <a:schemeClr val="accent4">
                <a:hueOff val="-2976513"/>
                <a:satOff val="17933"/>
                <a:lumOff val="1437"/>
                <a:alphaOff val="0"/>
                <a:tint val="37000"/>
                <a:satMod val="300000"/>
              </a:schemeClr>
            </a:gs>
            <a:gs pos="100000">
              <a:schemeClr val="accent4">
                <a:hueOff val="-2976513"/>
                <a:satOff val="17933"/>
                <a:lumOff val="1437"/>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zh-TW" altLang="en-US" sz="1800" kern="1200" dirty="0" smtClean="0">
              <a:latin typeface="微軟正黑體" pitchFamily="34" charset="-120"/>
              <a:ea typeface="微軟正黑體" pitchFamily="34" charset="-120"/>
            </a:rPr>
            <a:t>產出有</a:t>
          </a:r>
          <a:r>
            <a:rPr lang="zh-TW" altLang="en-US" sz="1800" u="sng" kern="1200" dirty="0" smtClean="0">
              <a:solidFill>
                <a:srgbClr val="FF0000"/>
              </a:solidFill>
              <a:latin typeface="微軟正黑體" pitchFamily="34" charset="-120"/>
              <a:ea typeface="微軟正黑體" pitchFamily="34" charset="-120"/>
            </a:rPr>
            <a:t>包含個資且未遮蔽的</a:t>
          </a:r>
          <a:r>
            <a:rPr lang="zh-TW" altLang="en-US" sz="1800" kern="1200" dirty="0" smtClean="0">
              <a:latin typeface="微軟正黑體" pitchFamily="34" charset="-120"/>
              <a:ea typeface="微軟正黑體" pitchFamily="34" charset="-120"/>
            </a:rPr>
            <a:t>交易與功能清單</a:t>
          </a:r>
          <a:endParaRPr lang="zh-TW" altLang="en-US" sz="1800" kern="1200" dirty="0"/>
        </a:p>
      </dsp:txBody>
      <dsp:txXfrm>
        <a:off x="2875792" y="2832681"/>
        <a:ext cx="2478015" cy="879540"/>
      </dsp:txXfrm>
    </dsp:sp>
    <dsp:sp modelId="{B5BFCF17-EED4-4DA3-A08F-8FD4EE0A0AED}">
      <dsp:nvSpPr>
        <dsp:cNvPr id="0" name=""/>
        <dsp:cNvSpPr/>
      </dsp:nvSpPr>
      <dsp:spPr>
        <a:xfrm rot="5320067">
          <a:off x="3966870" y="3747814"/>
          <a:ext cx="327747" cy="420420"/>
        </a:xfrm>
        <a:prstGeom prst="rightArrow">
          <a:avLst>
            <a:gd name="adj1" fmla="val 60000"/>
            <a:gd name="adj2" fmla="val 50000"/>
          </a:avLst>
        </a:prstGeom>
        <a:gradFill rotWithShape="0">
          <a:gsLst>
            <a:gs pos="0">
              <a:schemeClr val="accent4">
                <a:hueOff val="-4464770"/>
                <a:satOff val="26899"/>
                <a:lumOff val="2156"/>
                <a:alphaOff val="0"/>
                <a:tint val="50000"/>
                <a:satMod val="300000"/>
              </a:schemeClr>
            </a:gs>
            <a:gs pos="35000">
              <a:schemeClr val="accent4">
                <a:hueOff val="-4464770"/>
                <a:satOff val="26899"/>
                <a:lumOff val="2156"/>
                <a:alphaOff val="0"/>
                <a:tint val="37000"/>
                <a:satMod val="300000"/>
              </a:schemeClr>
            </a:gs>
            <a:gs pos="100000">
              <a:schemeClr val="accent4">
                <a:hueOff val="-4464770"/>
                <a:satOff val="26899"/>
                <a:lumOff val="2156"/>
                <a:alphaOff val="0"/>
                <a:tint val="15000"/>
                <a:satMod val="350000"/>
              </a:schemeClr>
            </a:gs>
          </a:gsLst>
          <a:lin ang="16200000" scaled="1"/>
        </a:gradFill>
        <a:ln>
          <a:noFill/>
        </a:ln>
        <a:effectLst>
          <a:outerShdw blurRad="40000" dist="20000" dir="5400000" rotWithShape="0">
            <a:srgbClr val="000000">
              <a:alpha val="38000"/>
            </a:srgbClr>
          </a:outerShdw>
        </a:effectLst>
      </dsp:spPr>
      <dsp:style>
        <a:lnRef idx="0">
          <a:scrgbClr r="0" g="0" b="0"/>
        </a:lnRef>
        <a:fillRef idx="2">
          <a:scrgbClr r="0" g="0" b="0"/>
        </a:fillRef>
        <a:effectRef idx="1">
          <a:scrgbClr r="0" g="0" b="0"/>
        </a:effectRef>
        <a:fontRef idx="minor">
          <a:schemeClr val="dk1"/>
        </a:fontRef>
      </dsp:style>
      <dsp:txBody>
        <a:bodyPr spcFirstLastPara="0" vert="horz" wrap="square" lIns="0" tIns="0" rIns="0" bIns="0" numCol="1" spcCol="1270" anchor="ctr" anchorCtr="0">
          <a:noAutofit/>
        </a:bodyPr>
        <a:lstStyle/>
        <a:p>
          <a:pPr lvl="0" algn="ctr" defTabSz="622300">
            <a:lnSpc>
              <a:spcPct val="90000"/>
            </a:lnSpc>
            <a:spcBef>
              <a:spcPct val="0"/>
            </a:spcBef>
            <a:spcAft>
              <a:spcPct val="35000"/>
            </a:spcAft>
          </a:pPr>
          <a:endParaRPr lang="zh-TW" altLang="en-US" sz="1400" kern="1200"/>
        </a:p>
      </dsp:txBody>
      <dsp:txXfrm rot="-5400000">
        <a:off x="4003475" y="3794163"/>
        <a:ext cx="252252" cy="229423"/>
      </dsp:txXfrm>
    </dsp:sp>
    <dsp:sp modelId="{DB6A3AFC-C0FF-405C-B8AC-ABACFE1A6899}">
      <dsp:nvSpPr>
        <dsp:cNvPr id="0" name=""/>
        <dsp:cNvSpPr/>
      </dsp:nvSpPr>
      <dsp:spPr>
        <a:xfrm>
          <a:off x="2880315" y="4176463"/>
          <a:ext cx="2532743" cy="934268"/>
        </a:xfrm>
        <a:prstGeom prst="roundRect">
          <a:avLst>
            <a:gd name="adj" fmla="val 10000"/>
          </a:avLst>
        </a:prstGeom>
        <a:gradFill rotWithShape="0">
          <a:gsLst>
            <a:gs pos="0">
              <a:schemeClr val="accent4">
                <a:hueOff val="-4464770"/>
                <a:satOff val="26899"/>
                <a:lumOff val="2156"/>
                <a:alphaOff val="0"/>
                <a:tint val="50000"/>
                <a:satMod val="300000"/>
              </a:schemeClr>
            </a:gs>
            <a:gs pos="35000">
              <a:schemeClr val="accent4">
                <a:hueOff val="-4464770"/>
                <a:satOff val="26899"/>
                <a:lumOff val="2156"/>
                <a:alphaOff val="0"/>
                <a:tint val="37000"/>
                <a:satMod val="300000"/>
              </a:schemeClr>
            </a:gs>
            <a:gs pos="100000">
              <a:schemeClr val="accent4">
                <a:hueOff val="-4464770"/>
                <a:satOff val="26899"/>
                <a:lumOff val="2156"/>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zh-TW" altLang="en-US" sz="1800" kern="1200" dirty="0" smtClean="0">
              <a:latin typeface="微軟正黑體" pitchFamily="34" charset="-120"/>
              <a:ea typeface="微軟正黑體" pitchFamily="34" charset="-120"/>
            </a:rPr>
            <a:t>應用程式層面稽核日誌導入</a:t>
          </a:r>
          <a:endParaRPr lang="zh-TW" altLang="en-US" sz="1800" kern="1200" dirty="0">
            <a:latin typeface="微軟正黑體" pitchFamily="34" charset="-120"/>
            <a:ea typeface="微軟正黑體" pitchFamily="34" charset="-120"/>
          </a:endParaRPr>
        </a:p>
      </dsp:txBody>
      <dsp:txXfrm>
        <a:off x="2907679" y="4203827"/>
        <a:ext cx="2478015" cy="879540"/>
      </dsp:txXfrm>
    </dsp:sp>
  </dsp:spTree>
</dsp:drawing>
</file>

<file path=ppt/diagrams/layout1.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layout2.xml><?xml version="1.0" encoding="utf-8"?>
<dgm:layoutDef xmlns:dgm="http://schemas.openxmlformats.org/drawingml/2006/diagram" xmlns:a="http://schemas.openxmlformats.org/drawingml/2006/main" uniqueId="urn:microsoft.com/office/officeart/2005/8/layout/process2">
  <dgm:title val=""/>
  <dgm:desc val=""/>
  <dgm:catLst>
    <dgm:cat type="process"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resizeHandles val="exact"/>
    </dgm:varLst>
    <dgm:alg type="lin">
      <dgm:param type="linDir" val="fromT"/>
    </dgm:alg>
    <dgm:shape xmlns:r="http://schemas.openxmlformats.org/officeDocument/2006/relationships" r:blip="">
      <dgm:adjLst/>
    </dgm:shape>
    <dgm:presOf/>
    <dgm:constrLst>
      <dgm:constr type="h" for="ch" ptType="node" refType="h"/>
      <dgm:constr type="h" for="ch" ptType="sibTrans" refType="h" refFor="ch" refPtType="node" fact="0.5"/>
      <dgm:constr type="w" for="ch" ptType="node" op="equ"/>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choose name="Name0">
          <dgm:if name="Name1" axis="root des" ptType="all node" func="maxDepth" op="gt" val="1">
            <dgm:alg type="tx">
              <dgm:param type="parTxLTRAlign" val="l"/>
              <dgm:param type="parTxRTLAlign" val="r"/>
              <dgm:param type="txAnchorVertCh" val="mid"/>
            </dgm:alg>
          </dgm:if>
          <dgm:else name="Name2">
            <dgm:alg type="tx"/>
          </dgm:else>
        </dgm:choose>
        <dgm:shape xmlns:r="http://schemas.openxmlformats.org/officeDocument/2006/relationships" type="roundRect" r:blip="">
          <dgm:adjLst>
            <dgm:adj idx="1" val="0.1"/>
          </dgm:adjLst>
        </dgm:shape>
        <dgm:presOf axis="desOrSelf" ptType="node"/>
        <dgm:constrLst>
          <dgm:constr type="w" refType="h" fact="1.8"/>
          <dgm:constr type="tMarg" refType="primFontSz" fact="0.3"/>
          <dgm:constr type="bMarg" refType="primFontSz" fact="0.3"/>
          <dgm:constr type="lMarg" refType="primFontSz" fact="0.3"/>
          <dgm:constr type="rMarg" refType="primFontSz" fact="0.3"/>
        </dgm:constrLst>
        <dgm:ruleLst>
          <dgm:rule type="primFontSz" val="18" fact="NaN" max="NaN"/>
          <dgm:rule type="w" val="NaN" fact="4" max="NaN"/>
          <dgm:rule type="primFontSz" val="5"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w" refType="h" fact="0.9"/>
            <dgm:constr type="connDist"/>
            <dgm:constr type="wArH" refType="w" fact="0.5"/>
            <dgm:constr type="hArH" refType="w"/>
            <dgm:constr type="stemThick" refType="w" fact="0.6"/>
            <dgm:constr type="begPad" refType="connDist" fact="0.125"/>
            <dgm:constr type="endPad" refType="connDist" fact="0.125"/>
          </dgm:constrLst>
          <dgm:ruleLst/>
          <dgm:layoutNode name="connectorText">
            <dgm:alg type="tx">
              <dgm:param type="autoTxRot" val="upr"/>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7.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頁首版面配置區 1"/>
          <p:cNvSpPr>
            <a:spLocks noGrp="1"/>
          </p:cNvSpPr>
          <p:nvPr>
            <p:ph type="hdr" sz="quarter"/>
          </p:nvPr>
        </p:nvSpPr>
        <p:spPr>
          <a:xfrm>
            <a:off x="0" y="0"/>
            <a:ext cx="4303713" cy="339725"/>
          </a:xfrm>
          <a:prstGeom prst="rect">
            <a:avLst/>
          </a:prstGeom>
        </p:spPr>
        <p:txBody>
          <a:bodyPr vert="horz" lIns="91440" tIns="45720" rIns="91440" bIns="45720" rtlCol="0"/>
          <a:lstStyle>
            <a:lvl1pPr algn="l" fontAlgn="auto">
              <a:spcBef>
                <a:spcPts val="0"/>
              </a:spcBef>
              <a:spcAft>
                <a:spcPts val="0"/>
              </a:spcAft>
              <a:defRPr kumimoji="0" sz="1200">
                <a:latin typeface="+mn-lt"/>
                <a:ea typeface="+mn-ea"/>
              </a:defRPr>
            </a:lvl1pPr>
          </a:lstStyle>
          <a:p>
            <a:pPr>
              <a:defRPr/>
            </a:pPr>
            <a:endParaRPr lang="zh-TW" altLang="en-US"/>
          </a:p>
        </p:txBody>
      </p:sp>
      <p:sp>
        <p:nvSpPr>
          <p:cNvPr id="3" name="日期版面配置區 2"/>
          <p:cNvSpPr>
            <a:spLocks noGrp="1"/>
          </p:cNvSpPr>
          <p:nvPr>
            <p:ph type="dt" sz="quarter" idx="1"/>
          </p:nvPr>
        </p:nvSpPr>
        <p:spPr>
          <a:xfrm>
            <a:off x="5622925" y="0"/>
            <a:ext cx="4303713" cy="339725"/>
          </a:xfrm>
          <a:prstGeom prst="rect">
            <a:avLst/>
          </a:prstGeom>
        </p:spPr>
        <p:txBody>
          <a:bodyPr vert="horz" lIns="91440" tIns="45720" rIns="91440" bIns="45720" rtlCol="0"/>
          <a:lstStyle>
            <a:lvl1pPr algn="r" fontAlgn="auto">
              <a:spcBef>
                <a:spcPts val="0"/>
              </a:spcBef>
              <a:spcAft>
                <a:spcPts val="0"/>
              </a:spcAft>
              <a:defRPr kumimoji="0" sz="1200">
                <a:latin typeface="+mn-lt"/>
                <a:ea typeface="+mn-ea"/>
              </a:defRPr>
            </a:lvl1pPr>
          </a:lstStyle>
          <a:p>
            <a:pPr>
              <a:defRPr/>
            </a:pPr>
            <a:fld id="{D29D2019-996B-4B7C-B2FF-D99207C0E45D}" type="datetimeFigureOut">
              <a:rPr lang="zh-TW" altLang="en-US"/>
              <a:pPr>
                <a:defRPr/>
              </a:pPr>
              <a:t>2015/3/5</a:t>
            </a:fld>
            <a:endParaRPr lang="zh-TW" altLang="en-US"/>
          </a:p>
        </p:txBody>
      </p:sp>
      <p:sp>
        <p:nvSpPr>
          <p:cNvPr id="4" name="頁尾版面配置區 3"/>
          <p:cNvSpPr>
            <a:spLocks noGrp="1"/>
          </p:cNvSpPr>
          <p:nvPr>
            <p:ph type="ftr" sz="quarter" idx="2"/>
          </p:nvPr>
        </p:nvSpPr>
        <p:spPr>
          <a:xfrm>
            <a:off x="0" y="6456363"/>
            <a:ext cx="4303713" cy="339725"/>
          </a:xfrm>
          <a:prstGeom prst="rect">
            <a:avLst/>
          </a:prstGeom>
        </p:spPr>
        <p:txBody>
          <a:bodyPr vert="horz" lIns="91440" tIns="45720" rIns="91440" bIns="45720" rtlCol="0" anchor="b"/>
          <a:lstStyle>
            <a:lvl1pPr algn="l" fontAlgn="auto">
              <a:spcBef>
                <a:spcPts val="0"/>
              </a:spcBef>
              <a:spcAft>
                <a:spcPts val="0"/>
              </a:spcAft>
              <a:defRPr kumimoji="0" sz="1200">
                <a:latin typeface="+mn-lt"/>
                <a:ea typeface="+mn-ea"/>
              </a:defRPr>
            </a:lvl1pPr>
          </a:lstStyle>
          <a:p>
            <a:pPr>
              <a:defRPr/>
            </a:pPr>
            <a:endParaRPr lang="zh-TW" altLang="en-US"/>
          </a:p>
        </p:txBody>
      </p:sp>
      <p:sp>
        <p:nvSpPr>
          <p:cNvPr id="5" name="投影片編號版面配置區 4"/>
          <p:cNvSpPr>
            <a:spLocks noGrp="1"/>
          </p:cNvSpPr>
          <p:nvPr>
            <p:ph type="sldNum" sz="quarter" idx="3"/>
          </p:nvPr>
        </p:nvSpPr>
        <p:spPr>
          <a:xfrm>
            <a:off x="5622925" y="6456363"/>
            <a:ext cx="4303713" cy="339725"/>
          </a:xfrm>
          <a:prstGeom prst="rect">
            <a:avLst/>
          </a:prstGeom>
        </p:spPr>
        <p:txBody>
          <a:bodyPr vert="horz" lIns="91440" tIns="45720" rIns="91440" bIns="45720" rtlCol="0" anchor="b"/>
          <a:lstStyle>
            <a:lvl1pPr algn="r" fontAlgn="auto">
              <a:spcBef>
                <a:spcPts val="0"/>
              </a:spcBef>
              <a:spcAft>
                <a:spcPts val="0"/>
              </a:spcAft>
              <a:defRPr kumimoji="0" sz="1200">
                <a:latin typeface="+mn-lt"/>
                <a:ea typeface="+mn-ea"/>
              </a:defRPr>
            </a:lvl1pPr>
          </a:lstStyle>
          <a:p>
            <a:pPr>
              <a:defRPr/>
            </a:pPr>
            <a:fld id="{717406CF-A510-4351-9839-AD91983EA8A7}" type="slidenum">
              <a:rPr lang="zh-TW" altLang="en-US"/>
              <a:pPr>
                <a:defRPr/>
              </a:pPr>
              <a:t>‹#›</a:t>
            </a:fld>
            <a:endParaRPr lang="zh-TW" altLang="en-US"/>
          </a:p>
        </p:txBody>
      </p:sp>
    </p:spTree>
    <p:extLst>
      <p:ext uri="{BB962C8B-B14F-4D97-AF65-F5344CB8AC3E}">
        <p14:creationId xmlns:p14="http://schemas.microsoft.com/office/powerpoint/2010/main" val="363184237"/>
      </p:ext>
    </p:extLst>
  </p:cSld>
  <p:clrMap bg1="lt1" tx1="dk1" bg2="lt2" tx2="dk2" accent1="accent1" accent2="accent2" accent3="accent3" accent4="accent4" accent5="accent5" accent6="accent6" hlink="hlink" folHlink="folHlink"/>
  <p:hf sldNum="0"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頁首版面配置區 1"/>
          <p:cNvSpPr>
            <a:spLocks noGrp="1"/>
          </p:cNvSpPr>
          <p:nvPr>
            <p:ph type="hdr" sz="quarter"/>
          </p:nvPr>
        </p:nvSpPr>
        <p:spPr>
          <a:xfrm>
            <a:off x="0" y="0"/>
            <a:ext cx="4303713" cy="339725"/>
          </a:xfrm>
          <a:prstGeom prst="rect">
            <a:avLst/>
          </a:prstGeom>
        </p:spPr>
        <p:txBody>
          <a:bodyPr vert="horz" lIns="91440" tIns="45720" rIns="91440" bIns="45720" rtlCol="0"/>
          <a:lstStyle>
            <a:lvl1pPr algn="l" fontAlgn="auto">
              <a:spcBef>
                <a:spcPts val="0"/>
              </a:spcBef>
              <a:spcAft>
                <a:spcPts val="0"/>
              </a:spcAft>
              <a:defRPr kumimoji="0" sz="1200">
                <a:latin typeface="+mn-lt"/>
                <a:ea typeface="+mn-ea"/>
              </a:defRPr>
            </a:lvl1pPr>
          </a:lstStyle>
          <a:p>
            <a:pPr>
              <a:defRPr/>
            </a:pPr>
            <a:endParaRPr lang="zh-TW" altLang="en-US"/>
          </a:p>
        </p:txBody>
      </p:sp>
      <p:sp>
        <p:nvSpPr>
          <p:cNvPr id="3" name="日期版面配置區 2"/>
          <p:cNvSpPr>
            <a:spLocks noGrp="1"/>
          </p:cNvSpPr>
          <p:nvPr>
            <p:ph type="dt" idx="1"/>
          </p:nvPr>
        </p:nvSpPr>
        <p:spPr>
          <a:xfrm>
            <a:off x="5622925" y="0"/>
            <a:ext cx="4303713" cy="339725"/>
          </a:xfrm>
          <a:prstGeom prst="rect">
            <a:avLst/>
          </a:prstGeom>
        </p:spPr>
        <p:txBody>
          <a:bodyPr vert="horz" lIns="91440" tIns="45720" rIns="91440" bIns="45720" rtlCol="0"/>
          <a:lstStyle>
            <a:lvl1pPr algn="r" fontAlgn="auto">
              <a:spcBef>
                <a:spcPts val="0"/>
              </a:spcBef>
              <a:spcAft>
                <a:spcPts val="0"/>
              </a:spcAft>
              <a:defRPr kumimoji="0" sz="1200">
                <a:latin typeface="+mn-lt"/>
                <a:ea typeface="+mn-ea"/>
              </a:defRPr>
            </a:lvl1pPr>
          </a:lstStyle>
          <a:p>
            <a:pPr>
              <a:defRPr/>
            </a:pPr>
            <a:fld id="{47517AD7-6211-4C4C-ACF7-2A0737F2CC9B}" type="datetimeFigureOut">
              <a:rPr lang="zh-TW" altLang="en-US"/>
              <a:pPr>
                <a:defRPr/>
              </a:pPr>
              <a:t>2015/3/5</a:t>
            </a:fld>
            <a:endParaRPr lang="zh-TW" altLang="en-US"/>
          </a:p>
        </p:txBody>
      </p:sp>
      <p:sp>
        <p:nvSpPr>
          <p:cNvPr id="4" name="投影片圖像版面配置區 3"/>
          <p:cNvSpPr>
            <a:spLocks noGrp="1" noRot="1" noChangeAspect="1"/>
          </p:cNvSpPr>
          <p:nvPr>
            <p:ph type="sldImg" idx="2"/>
          </p:nvPr>
        </p:nvSpPr>
        <p:spPr>
          <a:xfrm>
            <a:off x="3265488" y="509588"/>
            <a:ext cx="3397250" cy="2549525"/>
          </a:xfrm>
          <a:prstGeom prst="rect">
            <a:avLst/>
          </a:prstGeom>
          <a:noFill/>
          <a:ln w="12700">
            <a:solidFill>
              <a:prstClr val="black"/>
            </a:solidFill>
          </a:ln>
        </p:spPr>
        <p:txBody>
          <a:bodyPr vert="horz" lIns="91440" tIns="45720" rIns="91440" bIns="45720" rtlCol="0" anchor="ctr"/>
          <a:lstStyle/>
          <a:p>
            <a:pPr lvl="0"/>
            <a:endParaRPr lang="zh-TW" altLang="en-US" noProof="0"/>
          </a:p>
        </p:txBody>
      </p:sp>
      <p:sp>
        <p:nvSpPr>
          <p:cNvPr id="5" name="備忘稿版面配置區 4"/>
          <p:cNvSpPr>
            <a:spLocks noGrp="1"/>
          </p:cNvSpPr>
          <p:nvPr>
            <p:ph type="body" sz="quarter" idx="3"/>
          </p:nvPr>
        </p:nvSpPr>
        <p:spPr>
          <a:xfrm>
            <a:off x="992188" y="3228975"/>
            <a:ext cx="7943850" cy="3059113"/>
          </a:xfrm>
          <a:prstGeom prst="rect">
            <a:avLst/>
          </a:prstGeom>
        </p:spPr>
        <p:txBody>
          <a:bodyPr vert="horz" lIns="91440" tIns="45720" rIns="91440" bIns="45720" rtlCol="0">
            <a:normAutofit/>
          </a:bodyPr>
          <a:lstStyle/>
          <a:p>
            <a:pPr lvl="0"/>
            <a:r>
              <a:rPr lang="zh-TW" altLang="en-US" noProof="0" smtClean="0"/>
              <a:t>按一下以編輯母片文字樣式</a:t>
            </a:r>
          </a:p>
          <a:p>
            <a:pPr lvl="1"/>
            <a:r>
              <a:rPr lang="zh-TW" altLang="en-US" noProof="0" smtClean="0"/>
              <a:t>第二層</a:t>
            </a:r>
          </a:p>
          <a:p>
            <a:pPr lvl="2"/>
            <a:r>
              <a:rPr lang="zh-TW" altLang="en-US" noProof="0" smtClean="0"/>
              <a:t>第三層</a:t>
            </a:r>
          </a:p>
          <a:p>
            <a:pPr lvl="3"/>
            <a:r>
              <a:rPr lang="zh-TW" altLang="en-US" noProof="0" smtClean="0"/>
              <a:t>第四層</a:t>
            </a:r>
          </a:p>
          <a:p>
            <a:pPr lvl="4"/>
            <a:r>
              <a:rPr lang="zh-TW" altLang="en-US" noProof="0" smtClean="0"/>
              <a:t>第五層</a:t>
            </a:r>
            <a:endParaRPr lang="zh-TW" altLang="en-US" noProof="0"/>
          </a:p>
        </p:txBody>
      </p:sp>
      <p:sp>
        <p:nvSpPr>
          <p:cNvPr id="6" name="頁尾版面配置區 5"/>
          <p:cNvSpPr>
            <a:spLocks noGrp="1"/>
          </p:cNvSpPr>
          <p:nvPr>
            <p:ph type="ftr" sz="quarter" idx="4"/>
          </p:nvPr>
        </p:nvSpPr>
        <p:spPr>
          <a:xfrm>
            <a:off x="0" y="6456363"/>
            <a:ext cx="4303713" cy="339725"/>
          </a:xfrm>
          <a:prstGeom prst="rect">
            <a:avLst/>
          </a:prstGeom>
        </p:spPr>
        <p:txBody>
          <a:bodyPr vert="horz" lIns="91440" tIns="45720" rIns="91440" bIns="45720" rtlCol="0" anchor="b"/>
          <a:lstStyle>
            <a:lvl1pPr algn="l" fontAlgn="auto">
              <a:spcBef>
                <a:spcPts val="0"/>
              </a:spcBef>
              <a:spcAft>
                <a:spcPts val="0"/>
              </a:spcAft>
              <a:defRPr kumimoji="0" sz="1200">
                <a:latin typeface="+mn-lt"/>
                <a:ea typeface="+mn-ea"/>
              </a:defRPr>
            </a:lvl1pPr>
          </a:lstStyle>
          <a:p>
            <a:pPr>
              <a:defRPr/>
            </a:pPr>
            <a:endParaRPr lang="zh-TW" altLang="en-US"/>
          </a:p>
        </p:txBody>
      </p:sp>
      <p:sp>
        <p:nvSpPr>
          <p:cNvPr id="7" name="投影片編號版面配置區 6"/>
          <p:cNvSpPr>
            <a:spLocks noGrp="1"/>
          </p:cNvSpPr>
          <p:nvPr>
            <p:ph type="sldNum" sz="quarter" idx="5"/>
          </p:nvPr>
        </p:nvSpPr>
        <p:spPr>
          <a:xfrm>
            <a:off x="5622925" y="6456363"/>
            <a:ext cx="4303713" cy="339725"/>
          </a:xfrm>
          <a:prstGeom prst="rect">
            <a:avLst/>
          </a:prstGeom>
        </p:spPr>
        <p:txBody>
          <a:bodyPr vert="horz" lIns="91440" tIns="45720" rIns="91440" bIns="45720" rtlCol="0" anchor="b"/>
          <a:lstStyle>
            <a:lvl1pPr algn="r" fontAlgn="auto">
              <a:spcBef>
                <a:spcPts val="0"/>
              </a:spcBef>
              <a:spcAft>
                <a:spcPts val="0"/>
              </a:spcAft>
              <a:defRPr kumimoji="0" sz="1200">
                <a:latin typeface="+mn-lt"/>
                <a:ea typeface="+mn-ea"/>
              </a:defRPr>
            </a:lvl1pPr>
          </a:lstStyle>
          <a:p>
            <a:pPr>
              <a:defRPr/>
            </a:pPr>
            <a:fld id="{7234A06C-227B-4C55-9C3D-039E0FBEACD6}" type="slidenum">
              <a:rPr lang="zh-TW" altLang="en-US"/>
              <a:pPr>
                <a:defRPr/>
              </a:pPr>
              <a:t>‹#›</a:t>
            </a:fld>
            <a:endParaRPr lang="zh-TW" altLang="en-US"/>
          </a:p>
        </p:txBody>
      </p:sp>
    </p:spTree>
    <p:extLst>
      <p:ext uri="{BB962C8B-B14F-4D97-AF65-F5344CB8AC3E}">
        <p14:creationId xmlns:p14="http://schemas.microsoft.com/office/powerpoint/2010/main" val="3620005632"/>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127" algn="l" rtl="0" eaLnBrk="0" fontAlgn="base" hangingPunct="0">
      <a:spcBef>
        <a:spcPct val="30000"/>
      </a:spcBef>
      <a:spcAft>
        <a:spcPct val="0"/>
      </a:spcAft>
      <a:defRPr sz="1200" kern="1200">
        <a:solidFill>
          <a:schemeClr val="tx1"/>
        </a:solidFill>
        <a:latin typeface="+mn-lt"/>
        <a:ea typeface="+mn-ea"/>
        <a:cs typeface="+mn-cs"/>
      </a:defRPr>
    </a:lvl2pPr>
    <a:lvl3pPr marL="914253" algn="l" rtl="0" eaLnBrk="0" fontAlgn="base" hangingPunct="0">
      <a:spcBef>
        <a:spcPct val="30000"/>
      </a:spcBef>
      <a:spcAft>
        <a:spcPct val="0"/>
      </a:spcAft>
      <a:defRPr sz="1200" kern="1200">
        <a:solidFill>
          <a:schemeClr val="tx1"/>
        </a:solidFill>
        <a:latin typeface="+mn-lt"/>
        <a:ea typeface="+mn-ea"/>
        <a:cs typeface="+mn-cs"/>
      </a:defRPr>
    </a:lvl3pPr>
    <a:lvl4pPr marL="1371380" algn="l" rtl="0" eaLnBrk="0" fontAlgn="base" hangingPunct="0">
      <a:spcBef>
        <a:spcPct val="30000"/>
      </a:spcBef>
      <a:spcAft>
        <a:spcPct val="0"/>
      </a:spcAft>
      <a:defRPr sz="1200" kern="1200">
        <a:solidFill>
          <a:schemeClr val="tx1"/>
        </a:solidFill>
        <a:latin typeface="+mn-lt"/>
        <a:ea typeface="+mn-ea"/>
        <a:cs typeface="+mn-cs"/>
      </a:defRPr>
    </a:lvl4pPr>
    <a:lvl5pPr marL="1828507" algn="l" rtl="0" eaLnBrk="0" fontAlgn="base" hangingPunct="0">
      <a:spcBef>
        <a:spcPct val="30000"/>
      </a:spcBef>
      <a:spcAft>
        <a:spcPct val="0"/>
      </a:spcAft>
      <a:defRPr sz="1200" kern="1200">
        <a:solidFill>
          <a:schemeClr val="tx1"/>
        </a:solidFill>
        <a:latin typeface="+mn-lt"/>
        <a:ea typeface="+mn-ea"/>
        <a:cs typeface="+mn-cs"/>
      </a:defRPr>
    </a:lvl5pPr>
    <a:lvl6pPr marL="2285633" algn="l" defTabSz="914253" rtl="0" eaLnBrk="1" latinLnBrk="0" hangingPunct="1">
      <a:defRPr sz="1200" kern="1200">
        <a:solidFill>
          <a:schemeClr val="tx1"/>
        </a:solidFill>
        <a:latin typeface="+mn-lt"/>
        <a:ea typeface="+mn-ea"/>
        <a:cs typeface="+mn-cs"/>
      </a:defRPr>
    </a:lvl6pPr>
    <a:lvl7pPr marL="2742760" algn="l" defTabSz="914253" rtl="0" eaLnBrk="1" latinLnBrk="0" hangingPunct="1">
      <a:defRPr sz="1200" kern="1200">
        <a:solidFill>
          <a:schemeClr val="tx1"/>
        </a:solidFill>
        <a:latin typeface="+mn-lt"/>
        <a:ea typeface="+mn-ea"/>
        <a:cs typeface="+mn-cs"/>
      </a:defRPr>
    </a:lvl7pPr>
    <a:lvl8pPr marL="3199887" algn="l" defTabSz="914253" rtl="0" eaLnBrk="1" latinLnBrk="0" hangingPunct="1">
      <a:defRPr sz="1200" kern="1200">
        <a:solidFill>
          <a:schemeClr val="tx1"/>
        </a:solidFill>
        <a:latin typeface="+mn-lt"/>
        <a:ea typeface="+mn-ea"/>
        <a:cs typeface="+mn-cs"/>
      </a:defRPr>
    </a:lvl8pPr>
    <a:lvl9pPr marL="3657013" algn="l" defTabSz="914253"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投影片圖像版面配置區 1"/>
          <p:cNvSpPr>
            <a:spLocks noGrp="1" noRot="1" noChangeAspect="1" noTextEdit="1"/>
          </p:cNvSpPr>
          <p:nvPr>
            <p:ph type="sldImg"/>
          </p:nvPr>
        </p:nvSpPr>
        <p:spPr bwMode="auto">
          <a:xfrm>
            <a:off x="3265488" y="509588"/>
            <a:ext cx="3397250" cy="2549525"/>
          </a:xfrm>
          <a:noFill/>
          <a:ln>
            <a:solidFill>
              <a:srgbClr val="000000"/>
            </a:solidFill>
            <a:miter lim="800000"/>
            <a:headEnd/>
            <a:tailEnd/>
          </a:ln>
        </p:spPr>
      </p:sp>
      <p:sp>
        <p:nvSpPr>
          <p:cNvPr id="67587" name="備忘稿版面配置區 2"/>
          <p:cNvSpPr>
            <a:spLocks noGrp="1"/>
          </p:cNvSpPr>
          <p:nvPr>
            <p:ph type="body" idx="1"/>
          </p:nvPr>
        </p:nvSpPr>
        <p:spPr bwMode="auto">
          <a:noFill/>
        </p:spPr>
        <p:txBody>
          <a:bodyPr wrap="square" numCol="1" anchor="t" anchorCtr="0" compatLnSpc="1">
            <a:prstTxWarp prst="textNoShape">
              <a:avLst/>
            </a:prstTxWarp>
          </a:bodyPr>
          <a:lstStyle/>
          <a:p>
            <a:endParaRPr lang="en-US" altLang="zh-TW" smtClean="0"/>
          </a:p>
          <a:p>
            <a:endParaRPr lang="en-US" altLang="zh-TW" smtClean="0"/>
          </a:p>
          <a:p>
            <a:endParaRPr lang="en-US" altLang="zh-TW"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normAutofit/>
          </a:bodyPr>
          <a:lstStyle/>
          <a:p>
            <a:endParaRPr lang="zh-TW" altLang="en-US"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normAutofit/>
          </a:bodyPr>
          <a:lstStyle/>
          <a:p>
            <a:endParaRPr lang="zh-TW" altLang="en-US"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normAutofit/>
          </a:bodyPr>
          <a:lstStyle/>
          <a:p>
            <a:endParaRPr lang="zh-TW" altLang="en-US"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normAutofit/>
          </a:bodyPr>
          <a:lstStyle/>
          <a:p>
            <a:endParaRPr lang="zh-TW" altLang="en-US"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normAutofit/>
          </a:bodyPr>
          <a:lstStyle/>
          <a:p>
            <a:endParaRPr lang="zh-TW" altLang="en-US"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a:xfrm>
            <a:off x="3265488" y="509588"/>
            <a:ext cx="3397250" cy="2549525"/>
          </a:xfrm>
        </p:spPr>
      </p:sp>
      <p:sp>
        <p:nvSpPr>
          <p:cNvPr id="3" name="備忘稿版面配置區 2"/>
          <p:cNvSpPr>
            <a:spLocks noGrp="1"/>
          </p:cNvSpPr>
          <p:nvPr>
            <p:ph type="body" idx="1"/>
          </p:nvPr>
        </p:nvSpPr>
        <p:spPr/>
        <p:txBody>
          <a:bodyPr>
            <a:normAutofit/>
          </a:bodyPr>
          <a:lstStyle/>
          <a:p>
            <a:r>
              <a:rPr lang="zh-TW" altLang="en-US" dirty="0" smtClean="0"/>
              <a:t>制度文件要再清查</a:t>
            </a:r>
            <a:endParaRPr lang="zh-TW" altLang="en-US"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投影片圖像版面配置區 1"/>
          <p:cNvSpPr>
            <a:spLocks noGrp="1" noRot="1" noChangeAspect="1" noTextEdit="1"/>
          </p:cNvSpPr>
          <p:nvPr>
            <p:ph type="sldImg"/>
          </p:nvPr>
        </p:nvSpPr>
        <p:spPr bwMode="auto">
          <a:xfrm>
            <a:off x="3265488" y="509588"/>
            <a:ext cx="3397250" cy="2549525"/>
          </a:xfrm>
          <a:noFill/>
          <a:ln>
            <a:solidFill>
              <a:srgbClr val="000000"/>
            </a:solidFill>
            <a:miter lim="800000"/>
            <a:headEnd/>
            <a:tailEnd/>
          </a:ln>
        </p:spPr>
      </p:sp>
      <p:sp>
        <p:nvSpPr>
          <p:cNvPr id="73731" name="備忘稿版面配置區 2"/>
          <p:cNvSpPr>
            <a:spLocks noGrp="1"/>
          </p:cNvSpPr>
          <p:nvPr>
            <p:ph type="body" idx="1"/>
          </p:nvPr>
        </p:nvSpPr>
        <p:spPr bwMode="auto">
          <a:noFill/>
        </p:spPr>
        <p:txBody>
          <a:bodyPr wrap="square" numCol="1" anchor="t" anchorCtr="0" compatLnSpc="1">
            <a:prstTxWarp prst="textNoShape">
              <a:avLst/>
            </a:prstTxWarp>
          </a:bodyPr>
          <a:lstStyle/>
          <a:p>
            <a:r>
              <a:rPr lang="zh-TW" altLang="en-US" dirty="0" smtClean="0"/>
              <a:t>五大權利舉例，著重在</a:t>
            </a:r>
            <a:r>
              <a:rPr lang="en-US" altLang="zh-TW" dirty="0" smtClean="0"/>
              <a:t>4</a:t>
            </a:r>
            <a:r>
              <a:rPr lang="zh-TW" altLang="en-US" dirty="0" smtClean="0"/>
              <a:t>和</a:t>
            </a:r>
            <a:r>
              <a:rPr lang="en-US" altLang="zh-TW" dirty="0" smtClean="0"/>
              <a:t>5</a:t>
            </a: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投影片圖像版面配置區 1"/>
          <p:cNvSpPr>
            <a:spLocks noGrp="1" noRot="1" noChangeAspect="1" noTextEdit="1"/>
          </p:cNvSpPr>
          <p:nvPr>
            <p:ph type="sldImg"/>
          </p:nvPr>
        </p:nvSpPr>
        <p:spPr bwMode="auto">
          <a:xfrm>
            <a:off x="3265488" y="509588"/>
            <a:ext cx="3397250" cy="2549525"/>
          </a:xfrm>
          <a:noFill/>
          <a:ln>
            <a:solidFill>
              <a:srgbClr val="000000"/>
            </a:solidFill>
            <a:miter lim="800000"/>
            <a:headEnd/>
            <a:tailEnd/>
          </a:ln>
        </p:spPr>
      </p:sp>
      <p:sp>
        <p:nvSpPr>
          <p:cNvPr id="74755" name="備忘稿版面配置區 2"/>
          <p:cNvSpPr>
            <a:spLocks noGrp="1"/>
          </p:cNvSpPr>
          <p:nvPr>
            <p:ph type="body" idx="1"/>
          </p:nvPr>
        </p:nvSpPr>
        <p:spPr bwMode="auto">
          <a:noFill/>
        </p:spPr>
        <p:txBody>
          <a:bodyPr wrap="square" numCol="1" anchor="t" anchorCtr="0" compatLnSpc="1">
            <a:prstTxWarp prst="textNoShape">
              <a:avLst/>
            </a:prstTxWarp>
          </a:bodyPr>
          <a:lstStyle/>
          <a:p>
            <a:endParaRPr lang="zh-TW" altLang="en-US" dirty="0" smtClean="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zh-TW" altLang="en-US" dirty="0"/>
          </a:p>
        </p:txBody>
      </p:sp>
    </p:spTree>
    <p:extLst>
      <p:ext uri="{BB962C8B-B14F-4D97-AF65-F5344CB8AC3E}">
        <p14:creationId xmlns:p14="http://schemas.microsoft.com/office/powerpoint/2010/main" val="372103641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zh-TW" altLang="en-US" dirty="0"/>
          </a:p>
        </p:txBody>
      </p:sp>
    </p:spTree>
    <p:extLst>
      <p:ext uri="{BB962C8B-B14F-4D97-AF65-F5344CB8AC3E}">
        <p14:creationId xmlns:p14="http://schemas.microsoft.com/office/powerpoint/2010/main" val="213851443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a:xfrm>
            <a:off x="3265488" y="509588"/>
            <a:ext cx="3397250" cy="2549525"/>
          </a:xfrm>
        </p:spPr>
      </p:sp>
      <p:sp>
        <p:nvSpPr>
          <p:cNvPr id="3" name="備忘稿版面配置區 2"/>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endParaRPr lang="zh-TW" altLang="en-US" dirty="0"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zh-TW" altLang="en-US" dirty="0"/>
          </a:p>
        </p:txBody>
      </p:sp>
    </p:spTree>
    <p:extLst>
      <p:ext uri="{BB962C8B-B14F-4D97-AF65-F5344CB8AC3E}">
        <p14:creationId xmlns:p14="http://schemas.microsoft.com/office/powerpoint/2010/main" val="377733804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投影片圖像版面配置區 1"/>
          <p:cNvSpPr>
            <a:spLocks noGrp="1" noRot="1" noChangeAspect="1" noTextEdit="1"/>
          </p:cNvSpPr>
          <p:nvPr>
            <p:ph type="sldImg"/>
          </p:nvPr>
        </p:nvSpPr>
        <p:spPr bwMode="auto">
          <a:xfrm>
            <a:off x="3265488" y="509588"/>
            <a:ext cx="3397250" cy="2549525"/>
          </a:xfrm>
          <a:noFill/>
          <a:ln>
            <a:solidFill>
              <a:srgbClr val="000000"/>
            </a:solidFill>
            <a:miter lim="800000"/>
            <a:headEnd/>
            <a:tailEnd/>
          </a:ln>
        </p:spPr>
      </p:sp>
      <p:sp>
        <p:nvSpPr>
          <p:cNvPr id="69635" name="備忘稿版面配置區 2"/>
          <p:cNvSpPr>
            <a:spLocks noGrp="1"/>
          </p:cNvSpPr>
          <p:nvPr>
            <p:ph type="body" idx="1"/>
          </p:nvPr>
        </p:nvSpPr>
        <p:spPr bwMode="auto">
          <a:noFill/>
        </p:spPr>
        <p:txBody>
          <a:bodyPr wrap="square" numCol="1" anchor="t" anchorCtr="0" compatLnSpc="1">
            <a:prstTxWarp prst="textNoShape">
              <a:avLst/>
            </a:prstTxWarp>
          </a:bodyPr>
          <a:lstStyle/>
          <a:p>
            <a:endParaRPr lang="zh-TW" altLang="en-US" dirty="0"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投影片圖像版面配置區 1"/>
          <p:cNvSpPr>
            <a:spLocks noGrp="1" noRot="1" noChangeAspect="1" noTextEdit="1"/>
          </p:cNvSpPr>
          <p:nvPr>
            <p:ph type="sldImg"/>
          </p:nvPr>
        </p:nvSpPr>
        <p:spPr bwMode="auto">
          <a:xfrm>
            <a:off x="3265488" y="509588"/>
            <a:ext cx="3397250" cy="2549525"/>
          </a:xfrm>
          <a:noFill/>
          <a:ln>
            <a:solidFill>
              <a:srgbClr val="000000"/>
            </a:solidFill>
            <a:miter lim="800000"/>
            <a:headEnd/>
            <a:tailEnd/>
          </a:ln>
        </p:spPr>
      </p:sp>
      <p:sp>
        <p:nvSpPr>
          <p:cNvPr id="69635" name="備忘稿版面配置區 2"/>
          <p:cNvSpPr>
            <a:spLocks noGrp="1"/>
          </p:cNvSpPr>
          <p:nvPr>
            <p:ph type="body" idx="1"/>
          </p:nvPr>
        </p:nvSpPr>
        <p:spPr bwMode="auto">
          <a:noFill/>
        </p:spPr>
        <p:txBody>
          <a:bodyPr wrap="square" numCol="1" anchor="t" anchorCtr="0" compatLnSpc="1">
            <a:prstTxWarp prst="textNoShape">
              <a:avLst/>
            </a:prstTxWarp>
          </a:bodyPr>
          <a:lstStyle/>
          <a:p>
            <a:endParaRPr lang="zh-TW" altLang="en-US" dirty="0"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normAutofit/>
          </a:bodyPr>
          <a:lstStyle/>
          <a:p>
            <a:endParaRPr lang="zh-TW" alt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a:xfrm>
            <a:off x="3265488" y="509588"/>
            <a:ext cx="3397250" cy="2549525"/>
          </a:xfrm>
        </p:spPr>
      </p:sp>
      <p:sp>
        <p:nvSpPr>
          <p:cNvPr id="3" name="備忘稿版面配置區 2"/>
          <p:cNvSpPr>
            <a:spLocks noGrp="1"/>
          </p:cNvSpPr>
          <p:nvPr>
            <p:ph type="body" idx="1"/>
          </p:nvPr>
        </p:nvSpPr>
        <p:spPr/>
        <p:txBody>
          <a:bodyPr>
            <a:normAutofit/>
          </a:bodyPr>
          <a:lstStyle/>
          <a:p>
            <a:pPr marL="0" indent="0">
              <a:buNone/>
            </a:pPr>
            <a:endParaRPr lang="zh-TW" alt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a:xfrm>
            <a:off x="3265488" y="509588"/>
            <a:ext cx="3397250" cy="2549525"/>
          </a:xfrm>
        </p:spPr>
      </p:sp>
      <p:sp>
        <p:nvSpPr>
          <p:cNvPr id="3" name="備忘稿版面配置區 2"/>
          <p:cNvSpPr>
            <a:spLocks noGrp="1"/>
          </p:cNvSpPr>
          <p:nvPr>
            <p:ph type="body" idx="1"/>
          </p:nvPr>
        </p:nvSpPr>
        <p:spPr/>
        <p:txBody>
          <a:bodyPr>
            <a:normAutofit/>
          </a:bodyPr>
          <a:lstStyle/>
          <a:p>
            <a:endParaRPr lang="zh-TW" alt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zh-TW" altLang="en-US" dirty="0"/>
          </a:p>
        </p:txBody>
      </p:sp>
    </p:spTree>
    <p:extLst>
      <p:ext uri="{BB962C8B-B14F-4D97-AF65-F5344CB8AC3E}">
        <p14:creationId xmlns:p14="http://schemas.microsoft.com/office/powerpoint/2010/main" val="320819913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2.wmf"/><Relationship Id="rId2" Type="http://schemas.openxmlformats.org/officeDocument/2006/relationships/slideMaster" Target="../slideMasters/slideMaster2.xml"/><Relationship Id="rId1" Type="http://schemas.openxmlformats.org/officeDocument/2006/relationships/themeOverride" Target="../theme/themeOverride1.xml"/><Relationship Id="rId6" Type="http://schemas.openxmlformats.org/officeDocument/2006/relationships/image" Target="../media/image4.png"/><Relationship Id="rId5" Type="http://schemas.openxmlformats.org/officeDocument/2006/relationships/hyperlink" Target="http://www.deloitte.com/dtt/section_home/0,1041,sid=41933,00.html" TargetMode="External"/><Relationship Id="rId4" Type="http://schemas.openxmlformats.org/officeDocument/2006/relationships/image" Target="../media/image3.wmf"/></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2.wmf"/><Relationship Id="rId2" Type="http://schemas.openxmlformats.org/officeDocument/2006/relationships/slideMaster" Target="../slideMasters/slideMaster3.xml"/><Relationship Id="rId1" Type="http://schemas.openxmlformats.org/officeDocument/2006/relationships/themeOverride" Target="../theme/themeOverride2.xml"/><Relationship Id="rId6" Type="http://schemas.openxmlformats.org/officeDocument/2006/relationships/image" Target="../media/image4.png"/><Relationship Id="rId5" Type="http://schemas.openxmlformats.org/officeDocument/2006/relationships/hyperlink" Target="http://www.deloitte.com/dtt/section_home/0,1041,sid=41933,00.html" TargetMode="External"/><Relationship Id="rId4" Type="http://schemas.openxmlformats.org/officeDocument/2006/relationships/image" Target="../media/image3.wmf"/></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wmf"/><Relationship Id="rId2" Type="http://schemas.openxmlformats.org/officeDocument/2006/relationships/image" Target="../media/image2.wmf"/><Relationship Id="rId1" Type="http://schemas.openxmlformats.org/officeDocument/2006/relationships/slideMaster" Target="../slideMasters/slideMaster1.xml"/><Relationship Id="rId5" Type="http://schemas.openxmlformats.org/officeDocument/2006/relationships/hyperlink" Target="http://www.deloitte.com/dtt/section_home/0,1041,sid=41933,00.html" TargetMode="External"/><Relationship Id="rId4" Type="http://schemas.openxmlformats.org/officeDocument/2006/relationships/image" Target="../media/image4.png"/></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3" Type="http://schemas.openxmlformats.org/officeDocument/2006/relationships/image" Target="../media/image2.wmf"/><Relationship Id="rId2" Type="http://schemas.openxmlformats.org/officeDocument/2006/relationships/slideMaster" Target="../slideMasters/slideMaster5.xml"/><Relationship Id="rId1" Type="http://schemas.openxmlformats.org/officeDocument/2006/relationships/themeOverride" Target="../theme/themeOverride3.xml"/><Relationship Id="rId6" Type="http://schemas.openxmlformats.org/officeDocument/2006/relationships/image" Target="../media/image4.png"/><Relationship Id="rId5" Type="http://schemas.openxmlformats.org/officeDocument/2006/relationships/hyperlink" Target="http://www.deloitte.com/dtt/section_home/0,1041,sid=41933,00.html" TargetMode="External"/><Relationship Id="rId4" Type="http://schemas.openxmlformats.org/officeDocument/2006/relationships/image" Target="../media/image3.wmf"/></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投影片_內容">
    <p:spTree>
      <p:nvGrpSpPr>
        <p:cNvPr id="1" name=""/>
        <p:cNvGrpSpPr/>
        <p:nvPr/>
      </p:nvGrpSpPr>
      <p:grpSpPr>
        <a:xfrm>
          <a:off x="0" y="0"/>
          <a:ext cx="0" cy="0"/>
          <a:chOff x="0" y="0"/>
          <a:chExt cx="0" cy="0"/>
        </a:xfrm>
      </p:grpSpPr>
      <p:cxnSp>
        <p:nvCxnSpPr>
          <p:cNvPr id="4" name="直線接點 3"/>
          <p:cNvCxnSpPr/>
          <p:nvPr userDrawn="1"/>
        </p:nvCxnSpPr>
        <p:spPr>
          <a:xfrm>
            <a:off x="428625" y="1000125"/>
            <a:ext cx="8286750" cy="1588"/>
          </a:xfrm>
          <a:prstGeom prst="line">
            <a:avLst/>
          </a:prstGeom>
          <a:ln w="38100">
            <a:solidFill>
              <a:srgbClr val="92D400"/>
            </a:solidFill>
          </a:ln>
        </p:spPr>
        <p:style>
          <a:lnRef idx="1">
            <a:schemeClr val="accent1"/>
          </a:lnRef>
          <a:fillRef idx="0">
            <a:schemeClr val="accent1"/>
          </a:fillRef>
          <a:effectRef idx="0">
            <a:schemeClr val="accent1"/>
          </a:effectRef>
          <a:fontRef idx="minor">
            <a:schemeClr val="tx1"/>
          </a:fontRef>
        </p:style>
      </p:cxnSp>
      <p:sp>
        <p:nvSpPr>
          <p:cNvPr id="2" name="標題 1"/>
          <p:cNvSpPr>
            <a:spLocks noGrp="1"/>
          </p:cNvSpPr>
          <p:nvPr>
            <p:ph type="title"/>
          </p:nvPr>
        </p:nvSpPr>
        <p:spPr/>
        <p:txBody>
          <a:bodyPr/>
          <a:lstStyle>
            <a:lvl1pPr>
              <a:defRPr>
                <a:latin typeface="微軟正黑體" pitchFamily="34" charset="-120"/>
                <a:ea typeface="微軟正黑體" pitchFamily="34" charset="-120"/>
              </a:defRPr>
            </a:lvl1pPr>
          </a:lstStyle>
          <a:p>
            <a:r>
              <a:rPr lang="zh-TW" altLang="en-US" dirty="0" smtClean="0"/>
              <a:t>按一下以編輯母片標題樣式</a:t>
            </a:r>
            <a:endParaRPr lang="zh-TW" altLang="en-US" dirty="0"/>
          </a:p>
        </p:txBody>
      </p:sp>
      <p:sp>
        <p:nvSpPr>
          <p:cNvPr id="3" name="內容版面配置區 2"/>
          <p:cNvSpPr>
            <a:spLocks noGrp="1"/>
          </p:cNvSpPr>
          <p:nvPr>
            <p:ph idx="1"/>
          </p:nvPr>
        </p:nvSpPr>
        <p:spPr/>
        <p:txBody>
          <a:bodyPr/>
          <a:lstStyle>
            <a:lvl1pPr>
              <a:buClr>
                <a:srgbClr val="92D400"/>
              </a:buClr>
              <a:defRPr sz="2400">
                <a:latin typeface="微軟正黑體" pitchFamily="34" charset="-120"/>
                <a:ea typeface="微軟正黑體" pitchFamily="34" charset="-120"/>
              </a:defRPr>
            </a:lvl1pPr>
            <a:lvl2pPr marL="711086" indent="-347608">
              <a:lnSpc>
                <a:spcPct val="100000"/>
              </a:lnSpc>
              <a:spcBef>
                <a:spcPts val="1200"/>
              </a:spcBef>
              <a:spcAft>
                <a:spcPts val="600"/>
              </a:spcAft>
              <a:buClr>
                <a:srgbClr val="000099"/>
              </a:buClr>
              <a:defRPr sz="2200">
                <a:latin typeface="微軟正黑體" pitchFamily="34" charset="-120"/>
                <a:ea typeface="微軟正黑體" pitchFamily="34" charset="-120"/>
              </a:defRPr>
            </a:lvl2pPr>
            <a:lvl3pPr>
              <a:defRPr sz="1800">
                <a:latin typeface="微軟正黑體" pitchFamily="34" charset="-120"/>
                <a:ea typeface="微軟正黑體" pitchFamily="34" charset="-120"/>
              </a:defRPr>
            </a:lvl3pPr>
            <a:lvl4pPr>
              <a:defRPr sz="1800">
                <a:latin typeface="微軟正黑體" pitchFamily="34" charset="-120"/>
                <a:ea typeface="微軟正黑體" pitchFamily="34" charset="-120"/>
              </a:defRPr>
            </a:lvl4pPr>
            <a:lvl5pPr>
              <a:defRPr sz="1800">
                <a:latin typeface="微軟正黑體" pitchFamily="34" charset="-120"/>
                <a:ea typeface="微軟正黑體" pitchFamily="34" charset="-120"/>
              </a:defRPr>
            </a:lvl5pPr>
          </a:lstStyle>
          <a:p>
            <a:pPr lvl="0"/>
            <a:r>
              <a:rPr lang="zh-TW" altLang="en-US" dirty="0" smtClean="0"/>
              <a:t>按一下以編輯母片文字樣式</a:t>
            </a:r>
          </a:p>
          <a:p>
            <a:pPr lvl="1"/>
            <a:r>
              <a:rPr lang="zh-TW" altLang="en-US" dirty="0" smtClean="0"/>
              <a:t>第二層</a:t>
            </a:r>
          </a:p>
          <a:p>
            <a:pPr lvl="2"/>
            <a:r>
              <a:rPr lang="zh-TW" altLang="en-US" dirty="0" smtClean="0"/>
              <a:t>第三層</a:t>
            </a:r>
          </a:p>
          <a:p>
            <a:pPr lvl="3"/>
            <a:r>
              <a:rPr lang="zh-TW" altLang="en-US" dirty="0" smtClean="0"/>
              <a:t>第四層</a:t>
            </a:r>
          </a:p>
          <a:p>
            <a:pPr lvl="4"/>
            <a:r>
              <a:rPr lang="zh-TW" altLang="en-US" dirty="0" smtClean="0"/>
              <a:t>第五層</a:t>
            </a:r>
            <a:endParaRPr lang="zh-TW" altLang="en-US" dirty="0"/>
          </a:p>
        </p:txBody>
      </p:sp>
      <p:sp>
        <p:nvSpPr>
          <p:cNvPr id="7" name="Rounded Rectangle 1"/>
          <p:cNvSpPr/>
          <p:nvPr userDrawn="1"/>
        </p:nvSpPr>
        <p:spPr>
          <a:xfrm>
            <a:off x="60604" y="6629310"/>
            <a:ext cx="632736" cy="187660"/>
          </a:xfrm>
          <a:prstGeom prst="roundRect">
            <a:avLst/>
          </a:prstGeom>
          <a:ln/>
        </p:spPr>
        <p:style>
          <a:lnRef idx="0">
            <a:schemeClr val="accent1"/>
          </a:lnRef>
          <a:fillRef idx="3">
            <a:schemeClr val="accent1"/>
          </a:fillRef>
          <a:effectRef idx="3">
            <a:schemeClr val="accent1"/>
          </a:effectRef>
          <a:fontRef idx="minor">
            <a:schemeClr val="lt1"/>
          </a:fontRef>
        </p:style>
        <p:txBody>
          <a:bodyPr lIns="81699" tIns="40850" rIns="81699" bIns="40850" anchor="ctr"/>
          <a:lstStyle/>
          <a:p>
            <a:pPr algn="ctr" defTabSz="816994" fontAlgn="auto">
              <a:spcBef>
                <a:spcPts val="0"/>
              </a:spcBef>
              <a:spcAft>
                <a:spcPts val="0"/>
              </a:spcAft>
              <a:defRPr/>
            </a:pPr>
            <a:r>
              <a:rPr kumimoji="0" lang="en-US" altLang="zh-TW" sz="1100" b="1" kern="0" dirty="0">
                <a:solidFill>
                  <a:srgbClr val="FFFFFF"/>
                </a:solidFill>
                <a:latin typeface="Trebuchet MS" pitchFamily="34" charset="0"/>
                <a:ea typeface="Verdana" pitchFamily="34" charset="0"/>
                <a:cs typeface="Verdana" pitchFamily="34" charset="0"/>
              </a:rPr>
              <a:t>P.</a:t>
            </a:r>
            <a:fld id="{FE45E96C-4CB0-4B63-A080-C52B2DC6A6C5}" type="slidenum">
              <a:rPr kumimoji="0" lang="en-US" altLang="zh-TW" sz="1100" b="1" kern="0">
                <a:solidFill>
                  <a:srgbClr val="FFFFFF"/>
                </a:solidFill>
                <a:latin typeface="Trebuchet MS" pitchFamily="34" charset="0"/>
                <a:ea typeface="Verdana" pitchFamily="34" charset="0"/>
                <a:cs typeface="Verdana" pitchFamily="34" charset="0"/>
              </a:rPr>
              <a:pPr algn="ctr" defTabSz="816994" fontAlgn="auto">
                <a:spcBef>
                  <a:spcPts val="0"/>
                </a:spcBef>
                <a:spcAft>
                  <a:spcPts val="0"/>
                </a:spcAft>
                <a:defRPr/>
              </a:pPr>
              <a:t>‹#›</a:t>
            </a:fld>
            <a:endParaRPr kumimoji="0" lang="zh-TW" altLang="en-US" sz="1100" b="1" kern="0" dirty="0">
              <a:solidFill>
                <a:srgbClr val="FFFFFF"/>
              </a:solidFill>
              <a:latin typeface="Trebuchet MS" pitchFamily="34" charset="0"/>
              <a:cs typeface="Verdana"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兩項物件">
    <p:spTree>
      <p:nvGrpSpPr>
        <p:cNvPr id="1" name=""/>
        <p:cNvGrpSpPr/>
        <p:nvPr/>
      </p:nvGrpSpPr>
      <p:grpSpPr>
        <a:xfrm>
          <a:off x="0" y="0"/>
          <a:ext cx="0" cy="0"/>
          <a:chOff x="0" y="0"/>
          <a:chExt cx="0" cy="0"/>
        </a:xfrm>
      </p:grpSpPr>
      <p:cxnSp>
        <p:nvCxnSpPr>
          <p:cNvPr id="5" name="直線接點 4"/>
          <p:cNvCxnSpPr/>
          <p:nvPr/>
        </p:nvCxnSpPr>
        <p:spPr>
          <a:xfrm>
            <a:off x="0" y="970512"/>
            <a:ext cx="9144000" cy="1400"/>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54490" y="317582"/>
            <a:ext cx="8295054" cy="555769"/>
          </a:xfrm>
          <a:prstGeom prst="rect">
            <a:avLst/>
          </a:prstGeom>
        </p:spPr>
        <p:txBody>
          <a:bodyPr lIns="81922" tIns="40961" rIns="81922" bIns="40961"/>
          <a:lstStyle>
            <a:lvl1pPr>
              <a:defRPr sz="2900" baseline="0">
                <a:solidFill>
                  <a:srgbClr val="002776"/>
                </a:solidFill>
                <a:latin typeface="微軟正黑體" pitchFamily="34" charset="-120"/>
                <a:ea typeface="微軟正黑體" pitchFamily="34" charset="-120"/>
              </a:defRPr>
            </a:lvl1pPr>
          </a:lstStyle>
          <a:p>
            <a:r>
              <a:rPr lang="zh-TW" altLang="en-US" dirty="0" smtClean="0"/>
              <a:t>按一下以編輯母片標題樣式</a:t>
            </a:r>
            <a:endParaRPr lang="en-GB" dirty="0"/>
          </a:p>
        </p:txBody>
      </p:sp>
      <p:sp>
        <p:nvSpPr>
          <p:cNvPr id="8" name="Text Placeholder 2"/>
          <p:cNvSpPr>
            <a:spLocks noGrp="1"/>
          </p:cNvSpPr>
          <p:nvPr>
            <p:ph idx="1"/>
          </p:nvPr>
        </p:nvSpPr>
        <p:spPr bwMode="auto">
          <a:xfrm>
            <a:off x="405471" y="1190382"/>
            <a:ext cx="8422522" cy="5219474"/>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spcBef>
                <a:spcPts val="538"/>
              </a:spcBef>
              <a:spcAft>
                <a:spcPts val="538"/>
              </a:spcAft>
              <a:buClr>
                <a:schemeClr val="accent2"/>
              </a:buClr>
              <a:buFont typeface="Wingdings" pitchFamily="2" charset="2"/>
              <a:buChar char="n"/>
              <a:defRPr sz="2200">
                <a:latin typeface="微軟正黑體" pitchFamily="34" charset="-120"/>
                <a:ea typeface="微軟正黑體" pitchFamily="34" charset="-120"/>
              </a:defRPr>
            </a:lvl1pPr>
            <a:lvl2pPr marL="557612" indent="-180655">
              <a:spcBef>
                <a:spcPts val="269"/>
              </a:spcBef>
              <a:spcAft>
                <a:spcPts val="538"/>
              </a:spcAft>
              <a:buClr>
                <a:srgbClr val="002060"/>
              </a:buClr>
              <a:buFont typeface="Wingdings" pitchFamily="2" charset="2"/>
              <a:buChar char="u"/>
              <a:defRPr sz="2000">
                <a:latin typeface="微軟正黑體" pitchFamily="34" charset="-120"/>
                <a:ea typeface="微軟正黑體" pitchFamily="34" charset="-120"/>
              </a:defRPr>
            </a:lvl2pPr>
            <a:lvl3pPr marL="810812" indent="-173544">
              <a:spcBef>
                <a:spcPts val="269"/>
              </a:spcBef>
              <a:buClr>
                <a:srgbClr val="FFC000"/>
              </a:buClr>
              <a:buFont typeface="Wingdings" pitchFamily="2" charset="2"/>
              <a:buChar char="l"/>
              <a:defRPr>
                <a:latin typeface="微軟正黑體" pitchFamily="34" charset="-120"/>
                <a:ea typeface="微軟正黑體" pitchFamily="34" charset="-120"/>
              </a:defRPr>
            </a:lvl3pPr>
            <a:lvl4pPr marL="963019" indent="-156473">
              <a:spcBef>
                <a:spcPts val="269"/>
              </a:spcBef>
              <a:buFont typeface="Wingdings" pitchFamily="2" charset="2"/>
              <a:buChar char="Ø"/>
              <a:defRPr>
                <a:latin typeface="微軟正黑體" pitchFamily="34" charset="-120"/>
                <a:ea typeface="微軟正黑體" pitchFamily="34" charset="-120"/>
              </a:defRPr>
            </a:lvl4pPr>
            <a:lvl5pPr marL="1130870" indent="-167852">
              <a:spcBef>
                <a:spcPts val="269"/>
              </a:spcBef>
              <a:buFont typeface="Wingdings" pitchFamily="2" charset="2"/>
              <a:buChar char="ü"/>
              <a:defRPr>
                <a:solidFill>
                  <a:schemeClr val="tx1"/>
                </a:solidFill>
                <a:latin typeface="微軟正黑體" pitchFamily="34" charset="-120"/>
                <a:ea typeface="微軟正黑體" pitchFamily="34"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zh-TW" altLang="en-US" dirty="0" smtClean="0"/>
              <a:t>按一下以編輯母片文字樣式</a:t>
            </a:r>
          </a:p>
          <a:p>
            <a:pPr lvl="1"/>
            <a:r>
              <a:rPr lang="zh-TW" altLang="en-US" dirty="0" smtClean="0"/>
              <a:t>第二層</a:t>
            </a:r>
          </a:p>
          <a:p>
            <a:pPr lvl="2"/>
            <a:r>
              <a:rPr lang="zh-TW" altLang="en-US" dirty="0" smtClean="0"/>
              <a:t>第三層</a:t>
            </a:r>
          </a:p>
          <a:p>
            <a:pPr lvl="3"/>
            <a:r>
              <a:rPr lang="zh-TW" altLang="en-US" dirty="0" smtClean="0"/>
              <a:t>第四層</a:t>
            </a:r>
          </a:p>
          <a:p>
            <a:pPr lvl="4"/>
            <a:r>
              <a:rPr lang="zh-TW" altLang="en-US" dirty="0" smtClean="0"/>
              <a:t>第五層</a:t>
            </a:r>
            <a:endParaRPr lang="en-US" dirty="0" smtClean="0"/>
          </a:p>
        </p:txBody>
      </p:sp>
      <p:sp>
        <p:nvSpPr>
          <p:cNvPr id="7" name="Rectangle 4"/>
          <p:cNvSpPr>
            <a:spLocks noChangeArrowheads="1"/>
          </p:cNvSpPr>
          <p:nvPr userDrawn="1"/>
        </p:nvSpPr>
        <p:spPr bwMode="auto">
          <a:xfrm>
            <a:off x="6398058" y="6554111"/>
            <a:ext cx="2313056" cy="144247"/>
          </a:xfrm>
          <a:prstGeom prst="rect">
            <a:avLst/>
          </a:prstGeom>
          <a:noFill/>
          <a:ln w="25400" algn="ctr">
            <a:noFill/>
            <a:miter lim="800000"/>
            <a:headEnd/>
            <a:tailEnd/>
          </a:ln>
        </p:spPr>
        <p:txBody>
          <a:bodyPr lIns="0" tIns="0" rIns="0" bIns="0"/>
          <a:lstStyle/>
          <a:p>
            <a:pPr algn="r" defTabSz="857617" rtl="0" fontAlgn="base">
              <a:spcBef>
                <a:spcPct val="0"/>
              </a:spcBef>
              <a:spcAft>
                <a:spcPct val="0"/>
              </a:spcAft>
              <a:defRPr/>
            </a:pPr>
            <a:r>
              <a:rPr lang="en-US" altLang="zh-TW" sz="800" kern="1200" dirty="0">
                <a:solidFill>
                  <a:srgbClr val="002060"/>
                </a:solidFill>
                <a:latin typeface="Arial" pitchFamily="34" charset="0"/>
                <a:ea typeface="新細明體" pitchFamily="18" charset="-120"/>
                <a:cs typeface="+mn-cs"/>
              </a:rPr>
              <a:t>©</a:t>
            </a:r>
            <a:r>
              <a:rPr lang="en-US" altLang="zh-TW" sz="800" kern="1200" dirty="0" smtClean="0">
                <a:solidFill>
                  <a:srgbClr val="002060"/>
                </a:solidFill>
                <a:latin typeface="Arial" pitchFamily="34" charset="0"/>
                <a:ea typeface="新細明體" pitchFamily="18" charset="-120"/>
                <a:cs typeface="+mn-cs"/>
              </a:rPr>
              <a:t>2015</a:t>
            </a:r>
            <a:r>
              <a:rPr lang="zh-TW" altLang="en-US" sz="800" kern="1200" dirty="0" smtClean="0">
                <a:solidFill>
                  <a:srgbClr val="002060"/>
                </a:solidFill>
                <a:latin typeface="Arial" pitchFamily="34" charset="0"/>
                <a:ea typeface="新細明體" pitchFamily="18" charset="-120"/>
                <a:cs typeface="+mn-cs"/>
              </a:rPr>
              <a:t>勤</a:t>
            </a:r>
            <a:r>
              <a:rPr lang="zh-TW" altLang="en-US" sz="800" kern="1200" dirty="0">
                <a:solidFill>
                  <a:srgbClr val="002060"/>
                </a:solidFill>
                <a:latin typeface="Arial" pitchFamily="34" charset="0"/>
                <a:ea typeface="新細明體" pitchFamily="18" charset="-120"/>
                <a:cs typeface="+mn-cs"/>
              </a:rPr>
              <a:t>業眾信版權所有 保留一切權利</a:t>
            </a:r>
            <a:endParaRPr lang="en-US" altLang="zh-TW" sz="800" kern="1200" dirty="0">
              <a:solidFill>
                <a:srgbClr val="002060"/>
              </a:solidFill>
              <a:latin typeface="Arial" pitchFamily="34" charset="0"/>
              <a:ea typeface="新細明體" pitchFamily="18" charset="-120"/>
              <a:cs typeface="+mn-cs"/>
            </a:endParaRPr>
          </a:p>
        </p:txBody>
      </p:sp>
      <p:sp>
        <p:nvSpPr>
          <p:cNvPr id="9" name="Rounded Rectangle 1"/>
          <p:cNvSpPr/>
          <p:nvPr userDrawn="1"/>
        </p:nvSpPr>
        <p:spPr>
          <a:xfrm>
            <a:off x="60604" y="6629310"/>
            <a:ext cx="632736" cy="187660"/>
          </a:xfrm>
          <a:prstGeom prst="roundRect">
            <a:avLst/>
          </a:prstGeom>
          <a:ln/>
        </p:spPr>
        <p:style>
          <a:lnRef idx="0">
            <a:schemeClr val="accent1"/>
          </a:lnRef>
          <a:fillRef idx="3">
            <a:schemeClr val="accent1"/>
          </a:fillRef>
          <a:effectRef idx="3">
            <a:schemeClr val="accent1"/>
          </a:effectRef>
          <a:fontRef idx="minor">
            <a:schemeClr val="lt1"/>
          </a:fontRef>
        </p:style>
        <p:txBody>
          <a:bodyPr lIns="81699" tIns="40850" rIns="81699" bIns="40850" anchor="ctr"/>
          <a:lstStyle/>
          <a:p>
            <a:pPr algn="ctr" defTabSz="816994" fontAlgn="auto">
              <a:spcBef>
                <a:spcPts val="0"/>
              </a:spcBef>
              <a:spcAft>
                <a:spcPts val="0"/>
              </a:spcAft>
              <a:defRPr/>
            </a:pPr>
            <a:r>
              <a:rPr kumimoji="0" lang="en-US" altLang="zh-TW" sz="1100" b="1" kern="0" dirty="0">
                <a:solidFill>
                  <a:srgbClr val="FFFFFF"/>
                </a:solidFill>
                <a:latin typeface="Trebuchet MS" pitchFamily="34" charset="0"/>
                <a:ea typeface="Verdana" pitchFamily="34" charset="0"/>
                <a:cs typeface="Verdana" pitchFamily="34" charset="0"/>
              </a:rPr>
              <a:t>P.</a:t>
            </a:r>
            <a:fld id="{FE45E96C-4CB0-4B63-A080-C52B2DC6A6C5}" type="slidenum">
              <a:rPr kumimoji="0" lang="en-US" altLang="zh-TW" sz="1100" b="1" kern="0">
                <a:solidFill>
                  <a:srgbClr val="FFFFFF"/>
                </a:solidFill>
                <a:latin typeface="Trebuchet MS" pitchFamily="34" charset="0"/>
                <a:ea typeface="Verdana" pitchFamily="34" charset="0"/>
                <a:cs typeface="Verdana" pitchFamily="34" charset="0"/>
              </a:rPr>
              <a:pPr algn="ctr" defTabSz="816994" fontAlgn="auto">
                <a:spcBef>
                  <a:spcPts val="0"/>
                </a:spcBef>
                <a:spcAft>
                  <a:spcPts val="0"/>
                </a:spcAft>
                <a:defRPr/>
              </a:pPr>
              <a:t>‹#›</a:t>
            </a:fld>
            <a:endParaRPr kumimoji="0" lang="zh-TW" altLang="en-US" sz="1100" b="1" kern="0" dirty="0">
              <a:solidFill>
                <a:srgbClr val="FFFFFF"/>
              </a:solidFill>
              <a:latin typeface="Trebuchet MS" pitchFamily="34" charset="0"/>
              <a:cs typeface="Verdana" pitchFamily="34" charset="0"/>
            </a:endParaRPr>
          </a:p>
        </p:txBody>
      </p:sp>
    </p:spTree>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兩項物件">
    <p:spTree>
      <p:nvGrpSpPr>
        <p:cNvPr id="1" name=""/>
        <p:cNvGrpSpPr/>
        <p:nvPr/>
      </p:nvGrpSpPr>
      <p:grpSpPr>
        <a:xfrm>
          <a:off x="0" y="0"/>
          <a:ext cx="0" cy="0"/>
          <a:chOff x="0" y="0"/>
          <a:chExt cx="0" cy="0"/>
        </a:xfrm>
      </p:grpSpPr>
      <p:sp>
        <p:nvSpPr>
          <p:cNvPr id="3" name="Rectangle 4"/>
          <p:cNvSpPr>
            <a:spLocks noChangeArrowheads="1"/>
          </p:cNvSpPr>
          <p:nvPr/>
        </p:nvSpPr>
        <p:spPr bwMode="auto">
          <a:xfrm>
            <a:off x="6398058" y="6554111"/>
            <a:ext cx="2313056" cy="144247"/>
          </a:xfrm>
          <a:prstGeom prst="rect">
            <a:avLst/>
          </a:prstGeom>
          <a:noFill/>
          <a:ln w="25400" algn="ctr">
            <a:noFill/>
            <a:miter lim="800000"/>
            <a:headEnd/>
            <a:tailEnd/>
          </a:ln>
        </p:spPr>
        <p:txBody>
          <a:bodyPr lIns="0" tIns="0" rIns="0" bIns="0"/>
          <a:lstStyle/>
          <a:p>
            <a:pPr algn="r" defTabSz="857617" rtl="0" fontAlgn="base">
              <a:spcBef>
                <a:spcPct val="0"/>
              </a:spcBef>
              <a:spcAft>
                <a:spcPct val="0"/>
              </a:spcAft>
              <a:defRPr/>
            </a:pPr>
            <a:r>
              <a:rPr lang="en-US" altLang="zh-TW" sz="800" kern="1200" dirty="0">
                <a:solidFill>
                  <a:srgbClr val="002060"/>
                </a:solidFill>
                <a:latin typeface="Arial" pitchFamily="34" charset="0"/>
                <a:ea typeface="新細明體" pitchFamily="18" charset="-120"/>
                <a:cs typeface="+mn-cs"/>
              </a:rPr>
              <a:t>©</a:t>
            </a:r>
            <a:r>
              <a:rPr lang="en-US" altLang="zh-TW" sz="800" kern="1200" dirty="0" smtClean="0">
                <a:solidFill>
                  <a:srgbClr val="002060"/>
                </a:solidFill>
                <a:latin typeface="Arial" pitchFamily="34" charset="0"/>
                <a:ea typeface="新細明體" pitchFamily="18" charset="-120"/>
                <a:cs typeface="+mn-cs"/>
              </a:rPr>
              <a:t>2015</a:t>
            </a:r>
            <a:r>
              <a:rPr lang="zh-TW" altLang="en-US" sz="800" kern="1200" dirty="0" smtClean="0">
                <a:solidFill>
                  <a:srgbClr val="002060"/>
                </a:solidFill>
                <a:latin typeface="Arial" pitchFamily="34" charset="0"/>
                <a:ea typeface="新細明體" pitchFamily="18" charset="-120"/>
                <a:cs typeface="+mn-cs"/>
              </a:rPr>
              <a:t>勤</a:t>
            </a:r>
            <a:r>
              <a:rPr lang="zh-TW" altLang="en-US" sz="800" kern="1200" dirty="0">
                <a:solidFill>
                  <a:srgbClr val="002060"/>
                </a:solidFill>
                <a:latin typeface="Arial" pitchFamily="34" charset="0"/>
                <a:ea typeface="新細明體" pitchFamily="18" charset="-120"/>
                <a:cs typeface="+mn-cs"/>
              </a:rPr>
              <a:t>業眾信版權所有 保留一切權利</a:t>
            </a:r>
            <a:endParaRPr lang="en-US" altLang="zh-TW" sz="800" kern="1200" dirty="0">
              <a:solidFill>
                <a:srgbClr val="002060"/>
              </a:solidFill>
              <a:latin typeface="Arial" pitchFamily="34" charset="0"/>
              <a:ea typeface="新細明體" pitchFamily="18" charset="-120"/>
              <a:cs typeface="+mn-cs"/>
            </a:endParaRPr>
          </a:p>
        </p:txBody>
      </p:sp>
      <p:cxnSp>
        <p:nvCxnSpPr>
          <p:cNvPr id="4" name="直線接點 3"/>
          <p:cNvCxnSpPr/>
          <p:nvPr/>
        </p:nvCxnSpPr>
        <p:spPr>
          <a:xfrm>
            <a:off x="0" y="970512"/>
            <a:ext cx="9144000" cy="1400"/>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54490" y="317582"/>
            <a:ext cx="8295054" cy="555769"/>
          </a:xfrm>
          <a:prstGeom prst="rect">
            <a:avLst/>
          </a:prstGeom>
        </p:spPr>
        <p:txBody>
          <a:bodyPr lIns="81922" tIns="40961" rIns="81922" bIns="40961"/>
          <a:lstStyle>
            <a:lvl1pPr>
              <a:defRPr sz="2900" baseline="0">
                <a:solidFill>
                  <a:srgbClr val="002776"/>
                </a:solidFill>
                <a:latin typeface="微軟正黑體" pitchFamily="34" charset="-120"/>
                <a:ea typeface="微軟正黑體" pitchFamily="34" charset="-120"/>
              </a:defRPr>
            </a:lvl1pPr>
          </a:lstStyle>
          <a:p>
            <a:r>
              <a:rPr lang="zh-TW" altLang="en-US" dirty="0" smtClean="0"/>
              <a:t>按一下以編輯母片標題樣式</a:t>
            </a:r>
            <a:endParaRPr lang="en-GB" dirty="0"/>
          </a:p>
        </p:txBody>
      </p:sp>
      <p:sp>
        <p:nvSpPr>
          <p:cNvPr id="6" name="Rounded Rectangle 1"/>
          <p:cNvSpPr/>
          <p:nvPr userDrawn="1"/>
        </p:nvSpPr>
        <p:spPr>
          <a:xfrm>
            <a:off x="60604" y="6629310"/>
            <a:ext cx="632736" cy="187660"/>
          </a:xfrm>
          <a:prstGeom prst="roundRect">
            <a:avLst/>
          </a:prstGeom>
          <a:ln/>
        </p:spPr>
        <p:style>
          <a:lnRef idx="0">
            <a:schemeClr val="accent1"/>
          </a:lnRef>
          <a:fillRef idx="3">
            <a:schemeClr val="accent1"/>
          </a:fillRef>
          <a:effectRef idx="3">
            <a:schemeClr val="accent1"/>
          </a:effectRef>
          <a:fontRef idx="minor">
            <a:schemeClr val="lt1"/>
          </a:fontRef>
        </p:style>
        <p:txBody>
          <a:bodyPr lIns="81699" tIns="40850" rIns="81699" bIns="40850" anchor="ctr"/>
          <a:lstStyle/>
          <a:p>
            <a:pPr algn="ctr" defTabSz="816994" fontAlgn="auto">
              <a:spcBef>
                <a:spcPts val="0"/>
              </a:spcBef>
              <a:spcAft>
                <a:spcPts val="0"/>
              </a:spcAft>
              <a:defRPr/>
            </a:pPr>
            <a:r>
              <a:rPr kumimoji="0" lang="en-US" altLang="zh-TW" sz="1100" b="1" kern="0" dirty="0">
                <a:solidFill>
                  <a:srgbClr val="FFFFFF"/>
                </a:solidFill>
                <a:latin typeface="Trebuchet MS" pitchFamily="34" charset="0"/>
                <a:ea typeface="Verdana" pitchFamily="34" charset="0"/>
                <a:cs typeface="Verdana" pitchFamily="34" charset="0"/>
              </a:rPr>
              <a:t>P.</a:t>
            </a:r>
            <a:fld id="{FE45E96C-4CB0-4B63-A080-C52B2DC6A6C5}" type="slidenum">
              <a:rPr kumimoji="0" lang="en-US" altLang="zh-TW" sz="1100" b="1" kern="0">
                <a:solidFill>
                  <a:srgbClr val="FFFFFF"/>
                </a:solidFill>
                <a:latin typeface="Trebuchet MS" pitchFamily="34" charset="0"/>
                <a:ea typeface="Verdana" pitchFamily="34" charset="0"/>
                <a:cs typeface="Verdana" pitchFamily="34" charset="0"/>
              </a:rPr>
              <a:pPr algn="ctr" defTabSz="816994" fontAlgn="auto">
                <a:spcBef>
                  <a:spcPts val="0"/>
                </a:spcBef>
                <a:spcAft>
                  <a:spcPts val="0"/>
                </a:spcAft>
                <a:defRPr/>
              </a:pPr>
              <a:t>‹#›</a:t>
            </a:fld>
            <a:endParaRPr kumimoji="0" lang="zh-TW" altLang="en-US" sz="1100" b="1" kern="0" dirty="0">
              <a:solidFill>
                <a:srgbClr val="FFFFFF"/>
              </a:solidFill>
              <a:latin typeface="Trebuchet MS" pitchFamily="34" charset="0"/>
              <a:cs typeface="Verdana" pitchFamily="34" charset="0"/>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自訂版面配置">
    <p:spTree>
      <p:nvGrpSpPr>
        <p:cNvPr id="1" name=""/>
        <p:cNvGrpSpPr/>
        <p:nvPr/>
      </p:nvGrpSpPr>
      <p:grpSpPr>
        <a:xfrm>
          <a:off x="0" y="0"/>
          <a:ext cx="0" cy="0"/>
          <a:chOff x="0" y="0"/>
          <a:chExt cx="0" cy="0"/>
        </a:xfrm>
      </p:grpSpPr>
      <p:pic>
        <p:nvPicPr>
          <p:cNvPr id="4" name="Picture 3" descr="C:\Users\carriecyu\Pictures\01_Work\Deloitte Brand Space\ind_tmt_glb_ho_140_lo.jpg"/>
          <p:cNvPicPr>
            <a:picLocks noChangeAspect="1" noChangeArrowheads="1"/>
          </p:cNvPicPr>
          <p:nvPr userDrawn="1"/>
        </p:nvPicPr>
        <p:blipFill>
          <a:blip r:embed="rId2"/>
          <a:srcRect l="40163" t="43265" r="220"/>
          <a:stretch>
            <a:fillRect/>
          </a:stretch>
        </p:blipFill>
        <p:spPr bwMode="auto">
          <a:xfrm>
            <a:off x="4188896" y="2"/>
            <a:ext cx="4955104" cy="3428300"/>
          </a:xfrm>
          <a:prstGeom prst="rect">
            <a:avLst/>
          </a:prstGeom>
          <a:noFill/>
          <a:ln w="9525">
            <a:noFill/>
            <a:miter lim="800000"/>
            <a:headEnd/>
            <a:tailEnd/>
          </a:ln>
        </p:spPr>
      </p:pic>
      <p:grpSp>
        <p:nvGrpSpPr>
          <p:cNvPr id="2" name="群組 7"/>
          <p:cNvGrpSpPr>
            <a:grpSpLocks/>
          </p:cNvGrpSpPr>
          <p:nvPr userDrawn="1"/>
        </p:nvGrpSpPr>
        <p:grpSpPr bwMode="auto">
          <a:xfrm>
            <a:off x="1496346" y="2666457"/>
            <a:ext cx="5758829" cy="698825"/>
            <a:chOff x="1798722" y="3175298"/>
            <a:chExt cx="6336000" cy="792088"/>
          </a:xfrm>
        </p:grpSpPr>
        <p:sp>
          <p:nvSpPr>
            <p:cNvPr id="6" name="Line 5"/>
            <p:cNvSpPr>
              <a:spLocks noChangeShapeType="1"/>
            </p:cNvSpPr>
            <p:nvPr/>
          </p:nvSpPr>
          <p:spPr bwMode="gray">
            <a:xfrm>
              <a:off x="1798722" y="3576898"/>
              <a:ext cx="6336000" cy="0"/>
            </a:xfrm>
            <a:prstGeom prst="line">
              <a:avLst/>
            </a:prstGeom>
            <a:noFill/>
            <a:ln w="12700" cap="rnd">
              <a:solidFill>
                <a:schemeClr val="accent1"/>
              </a:solidFill>
              <a:round/>
              <a:headEnd/>
              <a:tailEnd/>
            </a:ln>
          </p:spPr>
          <p:txBody>
            <a:bodyPr wrap="none" lIns="91429" tIns="45714" rIns="91429" bIns="45714" anchor="ctr"/>
            <a:lstStyle/>
            <a:p>
              <a:pPr algn="l" rtl="0" eaLnBrk="0" fontAlgn="base" hangingPunct="0">
                <a:lnSpc>
                  <a:spcPct val="106000"/>
                </a:lnSpc>
                <a:spcBef>
                  <a:spcPct val="50000"/>
                </a:spcBef>
                <a:spcAft>
                  <a:spcPct val="0"/>
                </a:spcAft>
                <a:buSzPct val="100000"/>
                <a:buFont typeface="Wingdings 2" pitchFamily="18" charset="2"/>
                <a:buNone/>
                <a:defRPr/>
              </a:pPr>
              <a:endParaRPr lang="en-US" kern="1200" dirty="0">
                <a:solidFill>
                  <a:srgbClr val="000000"/>
                </a:solidFill>
                <a:latin typeface="Arial" pitchFamily="34" charset="0"/>
                <a:ea typeface="華康中黑體"/>
                <a:cs typeface="+mn-cs"/>
              </a:endParaRPr>
            </a:p>
          </p:txBody>
        </p:sp>
        <p:sp>
          <p:nvSpPr>
            <p:cNvPr id="7" name="矩形 6"/>
            <p:cNvSpPr/>
            <p:nvPr/>
          </p:nvSpPr>
          <p:spPr bwMode="auto">
            <a:xfrm>
              <a:off x="2806830" y="3175298"/>
              <a:ext cx="4464253" cy="792088"/>
            </a:xfrm>
            <a:prstGeom prst="rect">
              <a:avLst/>
            </a:prstGeom>
            <a:solidFill>
              <a:schemeClr val="bg1"/>
            </a:solidFill>
            <a:ln w="6350">
              <a:solidFill>
                <a:srgbClr val="969696"/>
              </a:solidFill>
              <a:miter lim="800000"/>
              <a:headEnd/>
              <a:tailEnd/>
            </a:ln>
            <a:effectLst/>
          </p:spPr>
          <p:txBody>
            <a:bodyPr wrap="none" anchor="ctr"/>
            <a:lstStyle/>
            <a:p>
              <a:pPr algn="ctr" rtl="0">
                <a:defRPr/>
              </a:pPr>
              <a:endParaRPr lang="zh-TW" altLang="en-US" sz="1100" b="1" dirty="0">
                <a:latin typeface="Trebuchet MS"/>
                <a:ea typeface="華康中黑體" pitchFamily="49" charset="-120"/>
                <a:cs typeface="+mn-cs"/>
              </a:endParaRPr>
            </a:p>
          </p:txBody>
        </p:sp>
      </p:grpSp>
      <p:sp>
        <p:nvSpPr>
          <p:cNvPr id="3" name="Title Placeholder 1"/>
          <p:cNvSpPr>
            <a:spLocks noGrp="1"/>
          </p:cNvSpPr>
          <p:nvPr>
            <p:ph type="ctrTitle"/>
          </p:nvPr>
        </p:nvSpPr>
        <p:spPr>
          <a:xfrm>
            <a:off x="2084846" y="2730242"/>
            <a:ext cx="4647055" cy="594338"/>
          </a:xfrm>
          <a:prstGeom prst="rect">
            <a:avLst/>
          </a:prstGeom>
          <a:noFill/>
        </p:spPr>
        <p:txBody>
          <a:bodyPr lIns="82014" tIns="41007" rIns="82014" bIns="41007"/>
          <a:lstStyle>
            <a:lvl1pPr algn="ctr">
              <a:lnSpc>
                <a:spcPts val="3589"/>
              </a:lnSpc>
              <a:defRPr sz="2900" b="1" baseline="0" smtClean="0">
                <a:solidFill>
                  <a:schemeClr val="tx1"/>
                </a:solidFill>
                <a:latin typeface="+mj-ea"/>
                <a:ea typeface="+mj-ea"/>
              </a:defRPr>
            </a:lvl1pPr>
          </a:lstStyle>
          <a:p>
            <a:r>
              <a:rPr lang="zh-TW" altLang="en-US" dirty="0" smtClean="0"/>
              <a:t>按一下以編輯母片標題樣式</a:t>
            </a:r>
            <a:endParaRPr lang="en-US" dirty="0" smtClean="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1_自訂版面配置">
    <p:spTree>
      <p:nvGrpSpPr>
        <p:cNvPr id="1" name=""/>
        <p:cNvGrpSpPr/>
        <p:nvPr/>
      </p:nvGrpSpPr>
      <p:grpSpPr>
        <a:xfrm>
          <a:off x="0" y="0"/>
          <a:ext cx="0" cy="0"/>
          <a:chOff x="0" y="0"/>
          <a:chExt cx="0" cy="0"/>
        </a:xfrm>
      </p:grpSpPr>
      <p:sp>
        <p:nvSpPr>
          <p:cNvPr id="9" name="內容版面配置區 8"/>
          <p:cNvSpPr>
            <a:spLocks noGrp="1"/>
          </p:cNvSpPr>
          <p:nvPr>
            <p:ph sz="quarter" idx="10"/>
          </p:nvPr>
        </p:nvSpPr>
        <p:spPr>
          <a:xfrm>
            <a:off x="775814" y="2412626"/>
            <a:ext cx="4777620" cy="1525089"/>
          </a:xfrm>
          <a:prstGeom prst="rect">
            <a:avLst/>
          </a:prstGeom>
        </p:spPr>
        <p:txBody>
          <a:bodyPr lIns="82014" tIns="41007" rIns="82014" bIns="41007"/>
          <a:lstStyle>
            <a:lvl1pPr marL="0" indent="0" algn="l">
              <a:defRPr sz="4800" b="1">
                <a:solidFill>
                  <a:srgbClr val="002060"/>
                </a:solidFill>
                <a:latin typeface="微軟正黑體" pitchFamily="34" charset="-120"/>
                <a:ea typeface="微軟正黑體" pitchFamily="34" charset="-120"/>
              </a:defRPr>
            </a:lvl1pPr>
            <a:lvl2pPr>
              <a:buNone/>
              <a:defRPr/>
            </a:lvl2pPr>
          </a:lstStyle>
          <a:p>
            <a:pPr lvl="0"/>
            <a:r>
              <a:rPr lang="zh-TW" altLang="en-US" dirty="0" smtClean="0"/>
              <a:t>按一下以編輯母片文字樣式</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Custom Layout">
    <p:spTree>
      <p:nvGrpSpPr>
        <p:cNvPr id="1" name=""/>
        <p:cNvGrpSpPr/>
        <p:nvPr/>
      </p:nvGrpSpPr>
      <p:grpSpPr>
        <a:xfrm>
          <a:off x="0" y="0"/>
          <a:ext cx="0" cy="0"/>
          <a:chOff x="0" y="0"/>
          <a:chExt cx="0" cy="0"/>
        </a:xfrm>
      </p:grpSpPr>
      <p:pic>
        <p:nvPicPr>
          <p:cNvPr id="2" name="Picture 8" descr="member_b"/>
          <p:cNvPicPr>
            <a:picLocks noChangeAspect="1" noChangeArrowheads="1"/>
          </p:cNvPicPr>
          <p:nvPr userDrawn="1"/>
        </p:nvPicPr>
        <p:blipFill>
          <a:blip r:embed="rId3" cstate="print"/>
          <a:srcRect/>
          <a:stretch>
            <a:fillRect/>
          </a:stretch>
        </p:blipFill>
        <p:spPr bwMode="auto">
          <a:xfrm>
            <a:off x="285760" y="5243513"/>
            <a:ext cx="2500313" cy="400050"/>
          </a:xfrm>
          <a:prstGeom prst="rect">
            <a:avLst/>
          </a:prstGeom>
          <a:noFill/>
          <a:ln w="9525">
            <a:noFill/>
            <a:miter lim="800000"/>
            <a:headEnd/>
            <a:tailEnd/>
          </a:ln>
        </p:spPr>
      </p:pic>
      <p:pic>
        <p:nvPicPr>
          <p:cNvPr id="3" name="Picture 9" descr="deloitte_bg"/>
          <p:cNvPicPr>
            <a:picLocks noChangeAspect="1" noChangeArrowheads="1"/>
          </p:cNvPicPr>
          <p:nvPr userDrawn="1"/>
        </p:nvPicPr>
        <p:blipFill>
          <a:blip r:embed="rId4" cstate="print"/>
          <a:srcRect/>
          <a:stretch>
            <a:fillRect/>
          </a:stretch>
        </p:blipFill>
        <p:spPr bwMode="auto">
          <a:xfrm>
            <a:off x="2643198" y="1319213"/>
            <a:ext cx="3857625" cy="1841500"/>
          </a:xfrm>
          <a:prstGeom prst="rect">
            <a:avLst/>
          </a:prstGeom>
          <a:noFill/>
          <a:ln w="9525">
            <a:noFill/>
            <a:miter lim="800000"/>
            <a:headEnd/>
            <a:tailEnd/>
          </a:ln>
        </p:spPr>
      </p:pic>
      <p:sp>
        <p:nvSpPr>
          <p:cNvPr id="4" name="Text Box 11"/>
          <p:cNvSpPr txBox="1">
            <a:spLocks noChangeArrowheads="1"/>
          </p:cNvSpPr>
          <p:nvPr userDrawn="1"/>
        </p:nvSpPr>
        <p:spPr bwMode="auto">
          <a:xfrm>
            <a:off x="1714500" y="3429004"/>
            <a:ext cx="5857875" cy="600075"/>
          </a:xfrm>
          <a:prstGeom prst="rect">
            <a:avLst/>
          </a:prstGeom>
          <a:noFill/>
          <a:ln w="9525">
            <a:noFill/>
            <a:miter lim="800000"/>
            <a:headEnd/>
            <a:tailEnd/>
          </a:ln>
        </p:spPr>
        <p:txBody>
          <a:bodyPr lIns="91279" tIns="45639" rIns="91279" bIns="45639">
            <a:spAutoFit/>
          </a:bodyPr>
          <a:lstStyle/>
          <a:p>
            <a:pPr algn="l" rtl="0" fontAlgn="base">
              <a:spcBef>
                <a:spcPct val="0"/>
              </a:spcBef>
              <a:spcAft>
                <a:spcPct val="0"/>
              </a:spcAft>
              <a:defRPr/>
            </a:pPr>
            <a:r>
              <a:rPr kumimoji="1" lang="en-GB" altLang="zh-TW" sz="3300" b="1" kern="1200" dirty="0">
                <a:solidFill>
                  <a:srgbClr val="000099"/>
                </a:solidFill>
                <a:latin typeface="Segoe Script" pitchFamily="34" charset="0"/>
                <a:ea typeface="華康中黑體"/>
                <a:cs typeface="Arial" charset="0"/>
              </a:rPr>
              <a:t>Always One Step Ahead.</a:t>
            </a:r>
            <a:endParaRPr kumimoji="1" lang="en-US" altLang="zh-TW" sz="3300" b="1" kern="1200" dirty="0">
              <a:solidFill>
                <a:srgbClr val="000099"/>
              </a:solidFill>
              <a:latin typeface="Segoe Script" pitchFamily="34" charset="0"/>
              <a:ea typeface="華康中黑體"/>
              <a:cs typeface="Arial" charset="0"/>
            </a:endParaRPr>
          </a:p>
        </p:txBody>
      </p:sp>
      <p:sp>
        <p:nvSpPr>
          <p:cNvPr id="5" name="Text Box 11"/>
          <p:cNvSpPr txBox="1">
            <a:spLocks noChangeArrowheads="1"/>
          </p:cNvSpPr>
          <p:nvPr userDrawn="1"/>
        </p:nvSpPr>
        <p:spPr bwMode="auto">
          <a:xfrm>
            <a:off x="142875" y="5715006"/>
            <a:ext cx="8358188" cy="846222"/>
          </a:xfrm>
          <a:prstGeom prst="rect">
            <a:avLst/>
          </a:prstGeom>
          <a:noFill/>
          <a:ln w="9525">
            <a:noFill/>
            <a:miter lim="800000"/>
            <a:headEnd/>
            <a:tailEnd/>
          </a:ln>
        </p:spPr>
        <p:txBody>
          <a:bodyPr lIns="91279" tIns="45639" rIns="91279" bIns="45639">
            <a:spAutoFit/>
          </a:bodyPr>
          <a:lstStyle/>
          <a:p>
            <a:pPr algn="l" rtl="0" fontAlgn="base">
              <a:spcBef>
                <a:spcPct val="0"/>
              </a:spcBef>
              <a:spcAft>
                <a:spcPct val="0"/>
              </a:spcAft>
              <a:defRPr/>
            </a:pPr>
            <a:r>
              <a:rPr kumimoji="1" lang="en-US" altLang="zh-TW" sz="1200" kern="1200" dirty="0">
                <a:solidFill>
                  <a:srgbClr val="000099"/>
                </a:solidFill>
                <a:latin typeface="Calibri" pitchFamily="34" charset="0"/>
                <a:ea typeface="華康中黑體"/>
                <a:cs typeface="Arial" charset="0"/>
              </a:rPr>
              <a:t>©</a:t>
            </a:r>
            <a:r>
              <a:rPr kumimoji="1" lang="en-US" altLang="zh-TW" sz="1200" kern="1200" dirty="0" smtClean="0">
                <a:solidFill>
                  <a:srgbClr val="000099"/>
                </a:solidFill>
                <a:latin typeface="Calibri" pitchFamily="34" charset="0"/>
                <a:ea typeface="華康中黑體"/>
                <a:cs typeface="Arial" charset="0"/>
              </a:rPr>
              <a:t>2015</a:t>
            </a:r>
            <a:r>
              <a:rPr kumimoji="1" lang="zh-TW" altLang="en-US" sz="1200" kern="1200" dirty="0" smtClean="0">
                <a:solidFill>
                  <a:srgbClr val="000099"/>
                </a:solidFill>
                <a:latin typeface="Calibri" pitchFamily="34" charset="0"/>
                <a:ea typeface="華康中黑體"/>
                <a:cs typeface="Arial" charset="0"/>
              </a:rPr>
              <a:t>勤</a:t>
            </a:r>
            <a:r>
              <a:rPr kumimoji="1" lang="zh-TW" altLang="en-US" sz="1200" kern="1200" dirty="0">
                <a:solidFill>
                  <a:srgbClr val="000099"/>
                </a:solidFill>
                <a:latin typeface="Calibri" pitchFamily="34" charset="0"/>
                <a:ea typeface="華康中黑體"/>
                <a:cs typeface="Arial" charset="0"/>
              </a:rPr>
              <a:t>業眾信版權所有 保留一切權利</a:t>
            </a:r>
          </a:p>
          <a:p>
            <a:pPr algn="l" rtl="0" fontAlgn="base">
              <a:spcBef>
                <a:spcPct val="0"/>
              </a:spcBef>
              <a:spcAft>
                <a:spcPct val="0"/>
              </a:spcAft>
              <a:defRPr/>
            </a:pPr>
            <a:r>
              <a:rPr kumimoji="1" lang="en-US" altLang="zh-TW" sz="1200" kern="1200" dirty="0">
                <a:solidFill>
                  <a:srgbClr val="000099"/>
                </a:solidFill>
                <a:latin typeface="Calibri" pitchFamily="34" charset="0"/>
                <a:ea typeface="華康中黑體"/>
                <a:cs typeface="Arial" charset="0"/>
              </a:rPr>
              <a:t>Deloitte (“</a:t>
            </a:r>
            <a:r>
              <a:rPr kumimoji="1" lang="zh-TW" altLang="en-US" sz="1200" kern="1200" dirty="0">
                <a:solidFill>
                  <a:srgbClr val="000099"/>
                </a:solidFill>
                <a:latin typeface="Calibri" pitchFamily="34" charset="0"/>
                <a:ea typeface="華康中黑體"/>
                <a:cs typeface="Arial" charset="0"/>
              </a:rPr>
              <a:t>德勤”</a:t>
            </a:r>
            <a:r>
              <a:rPr kumimoji="1" lang="en-US" altLang="zh-TW" sz="1200" kern="1200" dirty="0">
                <a:solidFill>
                  <a:srgbClr val="000099"/>
                </a:solidFill>
                <a:latin typeface="Calibri" pitchFamily="34" charset="0"/>
                <a:ea typeface="華康中黑體"/>
                <a:cs typeface="Arial" charset="0"/>
              </a:rPr>
              <a:t>)</a:t>
            </a:r>
            <a:r>
              <a:rPr kumimoji="1" lang="zh-TW" altLang="en-US" sz="1200" kern="1200" dirty="0">
                <a:solidFill>
                  <a:srgbClr val="000099"/>
                </a:solidFill>
                <a:latin typeface="Calibri" pitchFamily="34" charset="0"/>
                <a:ea typeface="華康中黑體"/>
                <a:cs typeface="Arial" charset="0"/>
              </a:rPr>
              <a:t>泛指</a:t>
            </a:r>
            <a:r>
              <a:rPr kumimoji="1" lang="en-US" altLang="zh-TW" sz="1200" kern="1200" dirty="0">
                <a:solidFill>
                  <a:srgbClr val="000099"/>
                </a:solidFill>
                <a:latin typeface="Calibri" pitchFamily="34" charset="0"/>
                <a:ea typeface="華康中黑體"/>
                <a:cs typeface="Arial" charset="0"/>
              </a:rPr>
              <a:t>Deloitte </a:t>
            </a:r>
            <a:r>
              <a:rPr kumimoji="1" lang="en-US" altLang="zh-TW" sz="1200" kern="1200" dirty="0" err="1">
                <a:solidFill>
                  <a:srgbClr val="000099"/>
                </a:solidFill>
                <a:latin typeface="Calibri" pitchFamily="34" charset="0"/>
                <a:ea typeface="華康中黑體"/>
                <a:cs typeface="Arial" charset="0"/>
              </a:rPr>
              <a:t>Touche</a:t>
            </a:r>
            <a:r>
              <a:rPr kumimoji="1" lang="en-US" altLang="zh-TW" sz="1200" kern="1200" dirty="0">
                <a:solidFill>
                  <a:srgbClr val="000099"/>
                </a:solidFill>
                <a:latin typeface="Calibri" pitchFamily="34" charset="0"/>
                <a:ea typeface="華康中黑體"/>
                <a:cs typeface="Arial" charset="0"/>
              </a:rPr>
              <a:t> Tohmatsu (“</a:t>
            </a:r>
            <a:r>
              <a:rPr kumimoji="1" lang="zh-TW" altLang="en-US" sz="1200" kern="1200" dirty="0">
                <a:solidFill>
                  <a:srgbClr val="000099"/>
                </a:solidFill>
                <a:latin typeface="Calibri" pitchFamily="34" charset="0"/>
                <a:ea typeface="華康中黑體"/>
                <a:cs typeface="Arial" charset="0"/>
              </a:rPr>
              <a:t>德勤全球”，一依瑞士法律成立的組織 </a:t>
            </a:r>
            <a:r>
              <a:rPr kumimoji="1" lang="en-US" altLang="zh-TW" sz="1200" kern="1200" dirty="0">
                <a:solidFill>
                  <a:srgbClr val="000099"/>
                </a:solidFill>
                <a:latin typeface="Calibri" pitchFamily="34" charset="0"/>
                <a:ea typeface="華康中黑體"/>
                <a:cs typeface="Arial" charset="0"/>
              </a:rPr>
              <a:t>)</a:t>
            </a:r>
            <a:r>
              <a:rPr kumimoji="1" lang="zh-TW" altLang="en-US" sz="1200" kern="1200" dirty="0">
                <a:solidFill>
                  <a:srgbClr val="000099"/>
                </a:solidFill>
                <a:latin typeface="Calibri" pitchFamily="34" charset="0"/>
                <a:ea typeface="華康中黑體"/>
                <a:cs typeface="Arial" charset="0"/>
              </a:rPr>
              <a:t>及其會員所中的一或數者。“德勤全球”及其會員所，為法律上各自分離的個體，獨立就自身行為負責，對其他個體之行為不負任何責任。有關“德勤全球”及其會員所法律架構的詳細說明，請參見 </a:t>
            </a:r>
            <a:r>
              <a:rPr kumimoji="1" lang="zh-TW" altLang="en-US" sz="1200" kern="1200" dirty="0">
                <a:solidFill>
                  <a:srgbClr val="000099"/>
                </a:solidFill>
                <a:latin typeface="Calibri" pitchFamily="34" charset="0"/>
                <a:ea typeface="華康中黑體"/>
                <a:cs typeface="Arial" charset="0"/>
                <a:hlinkClick r:id="rId5"/>
              </a:rPr>
              <a:t>關於勤業眾信</a:t>
            </a:r>
            <a:r>
              <a:rPr kumimoji="1" lang="zh-TW" altLang="en-US" sz="1200" kern="1200" dirty="0">
                <a:solidFill>
                  <a:srgbClr val="000099"/>
                </a:solidFill>
                <a:latin typeface="Calibri" pitchFamily="34" charset="0"/>
                <a:ea typeface="華康中黑體"/>
                <a:cs typeface="Arial" charset="0"/>
              </a:rPr>
              <a:t>。</a:t>
            </a:r>
            <a:endParaRPr kumimoji="1" lang="en-US" altLang="zh-TW" sz="1200" kern="1200" dirty="0">
              <a:solidFill>
                <a:srgbClr val="000099"/>
              </a:solidFill>
              <a:latin typeface="Calibri" pitchFamily="34" charset="0"/>
              <a:ea typeface="華康中黑體"/>
              <a:cs typeface="Arial" charset="0"/>
            </a:endParaRPr>
          </a:p>
        </p:txBody>
      </p:sp>
      <p:pic>
        <p:nvPicPr>
          <p:cNvPr id="6" name="Picture 2"/>
          <p:cNvPicPr>
            <a:picLocks noChangeAspect="1" noChangeArrowheads="1"/>
          </p:cNvPicPr>
          <p:nvPr userDrawn="1"/>
        </p:nvPicPr>
        <p:blipFill>
          <a:blip r:embed="rId6" cstate="print"/>
          <a:srcRect/>
          <a:stretch>
            <a:fillRect/>
          </a:stretch>
        </p:blipFill>
        <p:spPr bwMode="auto">
          <a:xfrm>
            <a:off x="2559050" y="3933825"/>
            <a:ext cx="4051300" cy="654050"/>
          </a:xfrm>
          <a:prstGeom prst="rect">
            <a:avLst/>
          </a:prstGeom>
          <a:noFill/>
          <a:ln w="9525">
            <a:noFill/>
            <a:miter lim="800000"/>
            <a:headEnd/>
            <a:tailEnd/>
          </a:ln>
        </p:spPr>
      </p:pic>
    </p:spTree>
  </p:cSld>
  <p:clrMapOvr>
    <a:overrideClrMapping bg1="lt1" tx1="dk1" bg2="lt2" tx2="dk2" accent1="accent1" accent2="accent2" accent3="accent3" accent4="accent4" accent5="accent5" accent6="accent6" hlink="hlink" folHlink="folHlink"/>
  </p:clrMapOvr>
  <p:transition>
    <p:random/>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obj">
  <p:cSld name="投影片_內容">
    <p:spTree>
      <p:nvGrpSpPr>
        <p:cNvPr id="1" name=""/>
        <p:cNvGrpSpPr/>
        <p:nvPr/>
      </p:nvGrpSpPr>
      <p:grpSpPr>
        <a:xfrm>
          <a:off x="0" y="0"/>
          <a:ext cx="0" cy="0"/>
          <a:chOff x="0" y="0"/>
          <a:chExt cx="0" cy="0"/>
        </a:xfrm>
      </p:grpSpPr>
      <p:cxnSp>
        <p:nvCxnSpPr>
          <p:cNvPr id="4" name="直線接點 3"/>
          <p:cNvCxnSpPr/>
          <p:nvPr userDrawn="1"/>
        </p:nvCxnSpPr>
        <p:spPr>
          <a:xfrm>
            <a:off x="428625" y="1000125"/>
            <a:ext cx="8286750" cy="1588"/>
          </a:xfrm>
          <a:prstGeom prst="line">
            <a:avLst/>
          </a:prstGeom>
          <a:ln w="38100">
            <a:solidFill>
              <a:srgbClr val="92D400"/>
            </a:solidFill>
          </a:ln>
        </p:spPr>
        <p:style>
          <a:lnRef idx="1">
            <a:schemeClr val="accent1"/>
          </a:lnRef>
          <a:fillRef idx="0">
            <a:schemeClr val="accent1"/>
          </a:fillRef>
          <a:effectRef idx="0">
            <a:schemeClr val="accent1"/>
          </a:effectRef>
          <a:fontRef idx="minor">
            <a:schemeClr val="tx1"/>
          </a:fontRef>
        </p:style>
      </p:cxnSp>
      <p:sp>
        <p:nvSpPr>
          <p:cNvPr id="5" name="Rectangle 4"/>
          <p:cNvSpPr>
            <a:spLocks noChangeArrowheads="1"/>
          </p:cNvSpPr>
          <p:nvPr userDrawn="1"/>
        </p:nvSpPr>
        <p:spPr bwMode="auto">
          <a:xfrm>
            <a:off x="6397625" y="6597651"/>
            <a:ext cx="2314575" cy="142875"/>
          </a:xfrm>
          <a:prstGeom prst="rect">
            <a:avLst/>
          </a:prstGeom>
          <a:noFill/>
          <a:ln w="25400" algn="ctr">
            <a:noFill/>
            <a:miter lim="800000"/>
            <a:headEnd/>
            <a:tailEnd/>
          </a:ln>
        </p:spPr>
        <p:txBody>
          <a:bodyPr lIns="0" tIns="0" rIns="0" bIns="0"/>
          <a:lstStyle/>
          <a:p>
            <a:pPr algn="r" defTabSz="898237" rtl="0" fontAlgn="base">
              <a:spcBef>
                <a:spcPct val="0"/>
              </a:spcBef>
              <a:spcAft>
                <a:spcPct val="0"/>
              </a:spcAft>
              <a:defRPr/>
            </a:pPr>
            <a:r>
              <a:rPr lang="en-US" altLang="zh-TW" sz="800" kern="1200" dirty="0">
                <a:solidFill>
                  <a:srgbClr val="002060"/>
                </a:solidFill>
                <a:latin typeface="微軟正黑體" pitchFamily="34" charset="-120"/>
                <a:ea typeface="微軟正黑體" pitchFamily="34" charset="-120"/>
                <a:cs typeface="+mn-cs"/>
              </a:rPr>
              <a:t>© </a:t>
            </a:r>
            <a:r>
              <a:rPr lang="en-US" altLang="zh-TW" sz="800" kern="1200" dirty="0" smtClean="0">
                <a:solidFill>
                  <a:srgbClr val="002060"/>
                </a:solidFill>
                <a:latin typeface="華康中黑體" pitchFamily="49" charset="-120"/>
                <a:ea typeface="華康中黑體" pitchFamily="49" charset="-120"/>
                <a:cs typeface="Arial" charset="0"/>
              </a:rPr>
              <a:t>2015 </a:t>
            </a:r>
            <a:r>
              <a:rPr lang="zh-TW" altLang="en-US" sz="800" kern="1200" dirty="0">
                <a:solidFill>
                  <a:srgbClr val="002060"/>
                </a:solidFill>
                <a:latin typeface="華康中黑體" pitchFamily="49" charset="-120"/>
                <a:ea typeface="華康中黑體" pitchFamily="49" charset="-120"/>
                <a:cs typeface="Arial" charset="0"/>
              </a:rPr>
              <a:t>勤業眾信版權所有 保留一切權利</a:t>
            </a:r>
            <a:endParaRPr lang="en-US" altLang="zh-TW" sz="800" kern="1200" dirty="0">
              <a:solidFill>
                <a:srgbClr val="002060"/>
              </a:solidFill>
              <a:latin typeface="華康中黑體" pitchFamily="49" charset="-120"/>
              <a:ea typeface="華康中黑體" pitchFamily="49" charset="-120"/>
              <a:cs typeface="Arial" charset="0"/>
            </a:endParaRPr>
          </a:p>
        </p:txBody>
      </p:sp>
      <p:sp>
        <p:nvSpPr>
          <p:cNvPr id="2" name="標題 1"/>
          <p:cNvSpPr>
            <a:spLocks noGrp="1"/>
          </p:cNvSpPr>
          <p:nvPr>
            <p:ph type="title"/>
          </p:nvPr>
        </p:nvSpPr>
        <p:spPr>
          <a:xfrm>
            <a:off x="457202" y="274640"/>
            <a:ext cx="8229600" cy="725487"/>
          </a:xfrm>
          <a:prstGeom prst="rect">
            <a:avLst/>
          </a:prstGeom>
        </p:spPr>
        <p:txBody>
          <a:bodyPr lIns="91411" tIns="45704" rIns="91411" bIns="45704"/>
          <a:lstStyle>
            <a:lvl1pPr>
              <a:defRPr>
                <a:latin typeface="微軟正黑體" pitchFamily="34" charset="-120"/>
                <a:ea typeface="微軟正黑體" pitchFamily="34" charset="-120"/>
              </a:defRPr>
            </a:lvl1pPr>
          </a:lstStyle>
          <a:p>
            <a:r>
              <a:rPr lang="zh-TW" altLang="en-US" dirty="0" smtClean="0"/>
              <a:t>按一下以編輯母片標題樣式</a:t>
            </a:r>
            <a:endParaRPr lang="zh-TW" altLang="en-US" dirty="0"/>
          </a:p>
        </p:txBody>
      </p:sp>
      <p:sp>
        <p:nvSpPr>
          <p:cNvPr id="3" name="內容版面配置區 2"/>
          <p:cNvSpPr>
            <a:spLocks noGrp="1"/>
          </p:cNvSpPr>
          <p:nvPr>
            <p:ph idx="1"/>
          </p:nvPr>
        </p:nvSpPr>
        <p:spPr>
          <a:xfrm>
            <a:off x="457202" y="1143002"/>
            <a:ext cx="8229600" cy="5143500"/>
          </a:xfrm>
          <a:prstGeom prst="rect">
            <a:avLst/>
          </a:prstGeom>
        </p:spPr>
        <p:txBody>
          <a:bodyPr lIns="91411" tIns="45704" rIns="91411" bIns="45704"/>
          <a:lstStyle>
            <a:lvl1pPr>
              <a:buClr>
                <a:srgbClr val="92D400"/>
              </a:buClr>
              <a:defRPr sz="2400">
                <a:latin typeface="微軟正黑體" pitchFamily="34" charset="-120"/>
                <a:ea typeface="微軟正黑體" pitchFamily="34" charset="-120"/>
              </a:defRPr>
            </a:lvl1pPr>
            <a:lvl2pPr marL="710972" indent="-347552">
              <a:lnSpc>
                <a:spcPct val="100000"/>
              </a:lnSpc>
              <a:spcBef>
                <a:spcPts val="1200"/>
              </a:spcBef>
              <a:spcAft>
                <a:spcPts val="600"/>
              </a:spcAft>
              <a:buClr>
                <a:srgbClr val="000099"/>
              </a:buClr>
              <a:defRPr sz="2200">
                <a:latin typeface="微軟正黑體" pitchFamily="34" charset="-120"/>
                <a:ea typeface="微軟正黑體" pitchFamily="34" charset="-120"/>
              </a:defRPr>
            </a:lvl2pPr>
            <a:lvl3pPr>
              <a:defRPr sz="1800">
                <a:latin typeface="微軟正黑體" pitchFamily="34" charset="-120"/>
                <a:ea typeface="微軟正黑體" pitchFamily="34" charset="-120"/>
              </a:defRPr>
            </a:lvl3pPr>
            <a:lvl4pPr>
              <a:defRPr sz="1800">
                <a:latin typeface="微軟正黑體" pitchFamily="34" charset="-120"/>
                <a:ea typeface="微軟正黑體" pitchFamily="34" charset="-120"/>
              </a:defRPr>
            </a:lvl4pPr>
            <a:lvl5pPr>
              <a:defRPr sz="1800">
                <a:latin typeface="微軟正黑體" pitchFamily="34" charset="-120"/>
                <a:ea typeface="微軟正黑體" pitchFamily="34" charset="-120"/>
              </a:defRPr>
            </a:lvl5pPr>
          </a:lstStyle>
          <a:p>
            <a:pPr lvl="0"/>
            <a:r>
              <a:rPr lang="zh-TW" altLang="en-US" dirty="0" smtClean="0"/>
              <a:t>按一下以編輯母片文字樣式</a:t>
            </a:r>
          </a:p>
          <a:p>
            <a:pPr lvl="1"/>
            <a:r>
              <a:rPr lang="zh-TW" altLang="en-US" dirty="0" smtClean="0"/>
              <a:t>第二層</a:t>
            </a:r>
          </a:p>
          <a:p>
            <a:pPr lvl="2"/>
            <a:r>
              <a:rPr lang="zh-TW" altLang="en-US" dirty="0" smtClean="0"/>
              <a:t>第三層</a:t>
            </a:r>
          </a:p>
          <a:p>
            <a:pPr lvl="3"/>
            <a:r>
              <a:rPr lang="zh-TW" altLang="en-US" dirty="0" smtClean="0"/>
              <a:t>第四層</a:t>
            </a:r>
          </a:p>
          <a:p>
            <a:pPr lvl="4"/>
            <a:r>
              <a:rPr lang="zh-TW" altLang="en-US" dirty="0" smtClean="0"/>
              <a:t>第五層</a:t>
            </a:r>
            <a:endParaRPr lang="zh-TW" altLang="en-US" dirty="0"/>
          </a:p>
        </p:txBody>
      </p:sp>
      <p:sp>
        <p:nvSpPr>
          <p:cNvPr id="7" name="Rounded Rectangle 1"/>
          <p:cNvSpPr/>
          <p:nvPr userDrawn="1"/>
        </p:nvSpPr>
        <p:spPr>
          <a:xfrm>
            <a:off x="60604" y="6629310"/>
            <a:ext cx="632736" cy="187660"/>
          </a:xfrm>
          <a:prstGeom prst="roundRect">
            <a:avLst/>
          </a:prstGeom>
          <a:ln/>
        </p:spPr>
        <p:style>
          <a:lnRef idx="0">
            <a:schemeClr val="accent1"/>
          </a:lnRef>
          <a:fillRef idx="3">
            <a:schemeClr val="accent1"/>
          </a:fillRef>
          <a:effectRef idx="3">
            <a:schemeClr val="accent1"/>
          </a:effectRef>
          <a:fontRef idx="minor">
            <a:schemeClr val="lt1"/>
          </a:fontRef>
        </p:style>
        <p:txBody>
          <a:bodyPr lIns="81699" tIns="40850" rIns="81699" bIns="40850" anchor="ctr"/>
          <a:lstStyle/>
          <a:p>
            <a:pPr algn="ctr" defTabSz="816994" fontAlgn="auto">
              <a:spcBef>
                <a:spcPts val="0"/>
              </a:spcBef>
              <a:spcAft>
                <a:spcPts val="0"/>
              </a:spcAft>
              <a:defRPr/>
            </a:pPr>
            <a:r>
              <a:rPr kumimoji="0" lang="en-US" altLang="zh-TW" sz="1100" b="1" kern="0" dirty="0">
                <a:solidFill>
                  <a:srgbClr val="FFFFFF"/>
                </a:solidFill>
                <a:latin typeface="Trebuchet MS" pitchFamily="34" charset="0"/>
                <a:ea typeface="Verdana" pitchFamily="34" charset="0"/>
                <a:cs typeface="Verdana" pitchFamily="34" charset="0"/>
              </a:rPr>
              <a:t>P.</a:t>
            </a:r>
            <a:fld id="{FE45E96C-4CB0-4B63-A080-C52B2DC6A6C5}" type="slidenum">
              <a:rPr kumimoji="0" lang="en-US" altLang="zh-TW" sz="1100" b="1" kern="0">
                <a:solidFill>
                  <a:srgbClr val="FFFFFF"/>
                </a:solidFill>
                <a:latin typeface="Trebuchet MS" pitchFamily="34" charset="0"/>
                <a:ea typeface="Verdana" pitchFamily="34" charset="0"/>
                <a:cs typeface="Verdana" pitchFamily="34" charset="0"/>
              </a:rPr>
              <a:pPr algn="ctr" defTabSz="816994" fontAlgn="auto">
                <a:spcBef>
                  <a:spcPts val="0"/>
                </a:spcBef>
                <a:spcAft>
                  <a:spcPts val="0"/>
                </a:spcAft>
                <a:defRPr/>
              </a:pPr>
              <a:t>‹#›</a:t>
            </a:fld>
            <a:endParaRPr kumimoji="0" lang="zh-TW" altLang="en-US" sz="1100" b="1" kern="0" dirty="0">
              <a:solidFill>
                <a:srgbClr val="FFFFFF"/>
              </a:solidFill>
              <a:latin typeface="Trebuchet MS" pitchFamily="34" charset="0"/>
              <a:cs typeface="Verdana" pitchFamily="34" charset="0"/>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標題投影片">
    <p:bg>
      <p:bgPr>
        <a:solidFill>
          <a:schemeClr val="bg1"/>
        </a:solidFill>
        <a:effectLst/>
      </p:bgPr>
    </p:bg>
    <p:spTree>
      <p:nvGrpSpPr>
        <p:cNvPr id="1" name=""/>
        <p:cNvGrpSpPr/>
        <p:nvPr/>
      </p:nvGrpSpPr>
      <p:grpSpPr>
        <a:xfrm>
          <a:off x="0" y="0"/>
          <a:ext cx="0" cy="0"/>
          <a:chOff x="0" y="0"/>
          <a:chExt cx="0" cy="0"/>
        </a:xfrm>
      </p:grpSpPr>
      <p:sp>
        <p:nvSpPr>
          <p:cNvPr id="21" name="AutoShape 6"/>
          <p:cNvSpPr>
            <a:spLocks noChangeAspect="1" noChangeArrowheads="1" noTextEdit="1"/>
          </p:cNvSpPr>
          <p:nvPr userDrawn="1"/>
        </p:nvSpPr>
        <p:spPr bwMode="auto">
          <a:xfrm>
            <a:off x="411242" y="945304"/>
            <a:ext cx="1932115" cy="819262"/>
          </a:xfrm>
          <a:prstGeom prst="rect">
            <a:avLst/>
          </a:prstGeom>
          <a:noFill/>
          <a:ln w="9525">
            <a:noFill/>
            <a:miter lim="800000"/>
            <a:headEnd/>
            <a:tailEnd/>
          </a:ln>
        </p:spPr>
        <p:txBody>
          <a:bodyPr lIns="81935" tIns="40967" rIns="81935" bIns="40967"/>
          <a:lstStyle/>
          <a:p>
            <a:pPr algn="l" rtl="0" fontAlgn="base">
              <a:spcBef>
                <a:spcPct val="0"/>
              </a:spcBef>
              <a:spcAft>
                <a:spcPct val="0"/>
              </a:spcAft>
              <a:defRPr/>
            </a:pPr>
            <a:endParaRPr kumimoji="1" lang="zh-TW" altLang="en-US" kern="1200">
              <a:solidFill>
                <a:srgbClr val="000000"/>
              </a:solidFill>
              <a:latin typeface="Arial" pitchFamily="34" charset="0"/>
              <a:ea typeface="新細明體" pitchFamily="18" charset="-120"/>
              <a:cs typeface="+mn-cs"/>
            </a:endParaRPr>
          </a:p>
        </p:txBody>
      </p:sp>
      <p:sp>
        <p:nvSpPr>
          <p:cNvPr id="120836" name="Text Placeholder 2"/>
          <p:cNvSpPr>
            <a:spLocks noGrp="1"/>
          </p:cNvSpPr>
          <p:nvPr>
            <p:ph type="subTitle" idx="1"/>
          </p:nvPr>
        </p:nvSpPr>
        <p:spPr>
          <a:xfrm>
            <a:off x="406913" y="6028943"/>
            <a:ext cx="4740104" cy="303897"/>
          </a:xfrm>
          <a:prstGeom prst="rect">
            <a:avLst/>
          </a:prstGeom>
        </p:spPr>
        <p:txBody>
          <a:bodyPr lIns="81935" tIns="40967" rIns="81935" bIns="40967"/>
          <a:lstStyle>
            <a:lvl1pPr marL="0" indent="0">
              <a:lnSpc>
                <a:spcPts val="1994"/>
              </a:lnSpc>
              <a:defRPr sz="1600" b="1" baseline="0" smtClean="0">
                <a:latin typeface="微軟正黑體" pitchFamily="34" charset="-120"/>
                <a:ea typeface="微軟正黑體" pitchFamily="34" charset="-120"/>
              </a:defRPr>
            </a:lvl1pPr>
          </a:lstStyle>
          <a:p>
            <a:r>
              <a:rPr lang="zh-TW" altLang="en-US" dirty="0" smtClean="0"/>
              <a:t>按一下以編輯母片副標題樣式</a:t>
            </a:r>
            <a:endParaRPr dirty="0" smtClean="0"/>
          </a:p>
        </p:txBody>
      </p:sp>
      <p:sp>
        <p:nvSpPr>
          <p:cNvPr id="26" name="Title Placeholder 1"/>
          <p:cNvSpPr>
            <a:spLocks noGrp="1"/>
          </p:cNvSpPr>
          <p:nvPr>
            <p:ph type="ctrTitle"/>
          </p:nvPr>
        </p:nvSpPr>
        <p:spPr>
          <a:xfrm>
            <a:off x="1125327" y="2546248"/>
            <a:ext cx="3935800" cy="1039003"/>
          </a:xfrm>
          <a:prstGeom prst="rect">
            <a:avLst/>
          </a:prstGeom>
        </p:spPr>
        <p:txBody>
          <a:bodyPr lIns="81935" tIns="40967" rIns="81935" bIns="40967"/>
          <a:lstStyle>
            <a:lvl1pPr>
              <a:lnSpc>
                <a:spcPts val="3589"/>
              </a:lnSpc>
              <a:defRPr sz="3300" b="0" baseline="0" smtClean="0">
                <a:solidFill>
                  <a:srgbClr val="002776"/>
                </a:solidFill>
                <a:latin typeface="微軟正黑體" pitchFamily="34" charset="-120"/>
                <a:ea typeface="微軟正黑體" pitchFamily="34" charset="-120"/>
              </a:defRPr>
            </a:lvl1pPr>
          </a:lstStyle>
          <a:p>
            <a:r>
              <a:rPr lang="zh-TW" altLang="en-US" dirty="0" smtClean="0"/>
              <a:t>按一下以編輯母片標題樣式</a:t>
            </a:r>
            <a:endParaRPr lang="en-US" dirty="0" smtClean="0"/>
          </a:p>
        </p:txBody>
      </p:sp>
      <p:grpSp>
        <p:nvGrpSpPr>
          <p:cNvPr id="2" name="群組 26"/>
          <p:cNvGrpSpPr>
            <a:grpSpLocks/>
          </p:cNvGrpSpPr>
          <p:nvPr userDrawn="1"/>
        </p:nvGrpSpPr>
        <p:grpSpPr bwMode="auto">
          <a:xfrm>
            <a:off x="411242" y="378121"/>
            <a:ext cx="1932115" cy="819263"/>
            <a:chOff x="452407" y="1071546"/>
            <a:chExt cx="2125070" cy="928694"/>
          </a:xfrm>
        </p:grpSpPr>
        <p:sp>
          <p:nvSpPr>
            <p:cNvPr id="7" name="AutoShape 6"/>
            <p:cNvSpPr>
              <a:spLocks noChangeAspect="1" noChangeArrowheads="1" noTextEdit="1"/>
            </p:cNvSpPr>
            <p:nvPr userDrawn="1"/>
          </p:nvSpPr>
          <p:spPr bwMode="auto">
            <a:xfrm>
              <a:off x="452407" y="1071546"/>
              <a:ext cx="2125070" cy="928694"/>
            </a:xfrm>
            <a:prstGeom prst="rect">
              <a:avLst/>
            </a:prstGeom>
            <a:noFill/>
            <a:ln w="9525">
              <a:noFill/>
              <a:miter lim="800000"/>
              <a:headEnd/>
              <a:tailEnd/>
            </a:ln>
          </p:spPr>
          <p:txBody>
            <a:bodyPr/>
            <a:lstStyle/>
            <a:p>
              <a:pPr algn="l" rtl="0" fontAlgn="base">
                <a:spcBef>
                  <a:spcPct val="0"/>
                </a:spcBef>
                <a:spcAft>
                  <a:spcPct val="0"/>
                </a:spcAft>
                <a:defRPr/>
              </a:pPr>
              <a:endParaRPr lang="zh-TW" altLang="en-US" kern="1200">
                <a:solidFill>
                  <a:srgbClr val="000000"/>
                </a:solidFill>
                <a:latin typeface="Arial" charset="0"/>
                <a:ea typeface="華康中黑體"/>
                <a:cs typeface="Arial" charset="0"/>
              </a:endParaRPr>
            </a:p>
          </p:txBody>
        </p:sp>
        <p:sp>
          <p:nvSpPr>
            <p:cNvPr id="8" name="Freeform 8"/>
            <p:cNvSpPr>
              <a:spLocks noEditPoints="1"/>
            </p:cNvSpPr>
            <p:nvPr userDrawn="1"/>
          </p:nvSpPr>
          <p:spPr bwMode="auto">
            <a:xfrm>
              <a:off x="815843" y="1171560"/>
              <a:ext cx="268213" cy="293689"/>
            </a:xfrm>
            <a:custGeom>
              <a:avLst/>
              <a:gdLst/>
              <a:ahLst/>
              <a:cxnLst>
                <a:cxn ang="0">
                  <a:pos x="150" y="72"/>
                </a:cxn>
                <a:cxn ang="0">
                  <a:pos x="174" y="78"/>
                </a:cxn>
                <a:cxn ang="0">
                  <a:pos x="190" y="92"/>
                </a:cxn>
                <a:cxn ang="0">
                  <a:pos x="198" y="108"/>
                </a:cxn>
                <a:cxn ang="0">
                  <a:pos x="200" y="126"/>
                </a:cxn>
                <a:cxn ang="0">
                  <a:pos x="98" y="126"/>
                </a:cxn>
                <a:cxn ang="0">
                  <a:pos x="102" y="106"/>
                </a:cxn>
                <a:cxn ang="0">
                  <a:pos x="112" y="88"/>
                </a:cxn>
                <a:cxn ang="0">
                  <a:pos x="128" y="76"/>
                </a:cxn>
                <a:cxn ang="0">
                  <a:pos x="150" y="72"/>
                </a:cxn>
                <a:cxn ang="0">
                  <a:pos x="260" y="232"/>
                </a:cxn>
                <a:cxn ang="0">
                  <a:pos x="242" y="236"/>
                </a:cxn>
                <a:cxn ang="0">
                  <a:pos x="226" y="240"/>
                </a:cxn>
                <a:cxn ang="0">
                  <a:pos x="186" y="244"/>
                </a:cxn>
                <a:cxn ang="0">
                  <a:pos x="170" y="244"/>
                </a:cxn>
                <a:cxn ang="0">
                  <a:pos x="140" y="238"/>
                </a:cxn>
                <a:cxn ang="0">
                  <a:pos x="118" y="226"/>
                </a:cxn>
                <a:cxn ang="0">
                  <a:pos x="104" y="206"/>
                </a:cxn>
                <a:cxn ang="0">
                  <a:pos x="290" y="194"/>
                </a:cxn>
                <a:cxn ang="0">
                  <a:pos x="294" y="178"/>
                </a:cxn>
                <a:cxn ang="0">
                  <a:pos x="294" y="154"/>
                </a:cxn>
                <a:cxn ang="0">
                  <a:pos x="286" y="96"/>
                </a:cxn>
                <a:cxn ang="0">
                  <a:pos x="276" y="70"/>
                </a:cxn>
                <a:cxn ang="0">
                  <a:pos x="262" y="46"/>
                </a:cxn>
                <a:cxn ang="0">
                  <a:pos x="242" y="28"/>
                </a:cxn>
                <a:cxn ang="0">
                  <a:pos x="218" y="12"/>
                </a:cxn>
                <a:cxn ang="0">
                  <a:pos x="188" y="2"/>
                </a:cxn>
                <a:cxn ang="0">
                  <a:pos x="152" y="0"/>
                </a:cxn>
                <a:cxn ang="0">
                  <a:pos x="134" y="0"/>
                </a:cxn>
                <a:cxn ang="0">
                  <a:pos x="102" y="8"/>
                </a:cxn>
                <a:cxn ang="0">
                  <a:pos x="74" y="20"/>
                </a:cxn>
                <a:cxn ang="0">
                  <a:pos x="50" y="38"/>
                </a:cxn>
                <a:cxn ang="0">
                  <a:pos x="30" y="62"/>
                </a:cxn>
                <a:cxn ang="0">
                  <a:pos x="16" y="88"/>
                </a:cxn>
                <a:cxn ang="0">
                  <a:pos x="6" y="116"/>
                </a:cxn>
                <a:cxn ang="0">
                  <a:pos x="0" y="148"/>
                </a:cxn>
                <a:cxn ang="0">
                  <a:pos x="0" y="164"/>
                </a:cxn>
                <a:cxn ang="0">
                  <a:pos x="4" y="200"/>
                </a:cxn>
                <a:cxn ang="0">
                  <a:pos x="12" y="232"/>
                </a:cxn>
                <a:cxn ang="0">
                  <a:pos x="28" y="258"/>
                </a:cxn>
                <a:cxn ang="0">
                  <a:pos x="48" y="282"/>
                </a:cxn>
                <a:cxn ang="0">
                  <a:pos x="72" y="300"/>
                </a:cxn>
                <a:cxn ang="0">
                  <a:pos x="102" y="312"/>
                </a:cxn>
                <a:cxn ang="0">
                  <a:pos x="134" y="320"/>
                </a:cxn>
                <a:cxn ang="0">
                  <a:pos x="168" y="322"/>
                </a:cxn>
                <a:cxn ang="0">
                  <a:pos x="202" y="322"/>
                </a:cxn>
                <a:cxn ang="0">
                  <a:pos x="228" y="318"/>
                </a:cxn>
                <a:cxn ang="0">
                  <a:pos x="274" y="302"/>
                </a:cxn>
              </a:cxnLst>
              <a:rect l="0" t="0" r="r" b="b"/>
              <a:pathLst>
                <a:path w="294" h="322">
                  <a:moveTo>
                    <a:pt x="150" y="72"/>
                  </a:moveTo>
                  <a:lnTo>
                    <a:pt x="150" y="72"/>
                  </a:lnTo>
                  <a:lnTo>
                    <a:pt x="164" y="74"/>
                  </a:lnTo>
                  <a:lnTo>
                    <a:pt x="174" y="78"/>
                  </a:lnTo>
                  <a:lnTo>
                    <a:pt x="182" y="84"/>
                  </a:lnTo>
                  <a:lnTo>
                    <a:pt x="190" y="92"/>
                  </a:lnTo>
                  <a:lnTo>
                    <a:pt x="194" y="100"/>
                  </a:lnTo>
                  <a:lnTo>
                    <a:pt x="198" y="108"/>
                  </a:lnTo>
                  <a:lnTo>
                    <a:pt x="200" y="126"/>
                  </a:lnTo>
                  <a:lnTo>
                    <a:pt x="200" y="126"/>
                  </a:lnTo>
                  <a:lnTo>
                    <a:pt x="98" y="126"/>
                  </a:lnTo>
                  <a:lnTo>
                    <a:pt x="98" y="126"/>
                  </a:lnTo>
                  <a:lnTo>
                    <a:pt x="98" y="116"/>
                  </a:lnTo>
                  <a:lnTo>
                    <a:pt x="102" y="106"/>
                  </a:lnTo>
                  <a:lnTo>
                    <a:pt x="106" y="96"/>
                  </a:lnTo>
                  <a:lnTo>
                    <a:pt x="112" y="88"/>
                  </a:lnTo>
                  <a:lnTo>
                    <a:pt x="120" y="82"/>
                  </a:lnTo>
                  <a:lnTo>
                    <a:pt x="128" y="76"/>
                  </a:lnTo>
                  <a:lnTo>
                    <a:pt x="138" y="72"/>
                  </a:lnTo>
                  <a:lnTo>
                    <a:pt x="150" y="72"/>
                  </a:lnTo>
                  <a:lnTo>
                    <a:pt x="150" y="72"/>
                  </a:lnTo>
                  <a:close/>
                  <a:moveTo>
                    <a:pt x="260" y="232"/>
                  </a:moveTo>
                  <a:lnTo>
                    <a:pt x="260" y="232"/>
                  </a:lnTo>
                  <a:lnTo>
                    <a:pt x="242" y="236"/>
                  </a:lnTo>
                  <a:lnTo>
                    <a:pt x="226" y="240"/>
                  </a:lnTo>
                  <a:lnTo>
                    <a:pt x="226" y="240"/>
                  </a:lnTo>
                  <a:lnTo>
                    <a:pt x="206" y="244"/>
                  </a:lnTo>
                  <a:lnTo>
                    <a:pt x="186" y="244"/>
                  </a:lnTo>
                  <a:lnTo>
                    <a:pt x="186" y="244"/>
                  </a:lnTo>
                  <a:lnTo>
                    <a:pt x="170" y="244"/>
                  </a:lnTo>
                  <a:lnTo>
                    <a:pt x="154" y="242"/>
                  </a:lnTo>
                  <a:lnTo>
                    <a:pt x="140" y="238"/>
                  </a:lnTo>
                  <a:lnTo>
                    <a:pt x="128" y="232"/>
                  </a:lnTo>
                  <a:lnTo>
                    <a:pt x="118" y="226"/>
                  </a:lnTo>
                  <a:lnTo>
                    <a:pt x="110" y="218"/>
                  </a:lnTo>
                  <a:lnTo>
                    <a:pt x="104" y="206"/>
                  </a:lnTo>
                  <a:lnTo>
                    <a:pt x="100" y="194"/>
                  </a:lnTo>
                  <a:lnTo>
                    <a:pt x="290" y="194"/>
                  </a:lnTo>
                  <a:lnTo>
                    <a:pt x="290" y="194"/>
                  </a:lnTo>
                  <a:lnTo>
                    <a:pt x="294" y="178"/>
                  </a:lnTo>
                  <a:lnTo>
                    <a:pt x="294" y="154"/>
                  </a:lnTo>
                  <a:lnTo>
                    <a:pt x="294" y="154"/>
                  </a:lnTo>
                  <a:lnTo>
                    <a:pt x="292" y="124"/>
                  </a:lnTo>
                  <a:lnTo>
                    <a:pt x="286" y="96"/>
                  </a:lnTo>
                  <a:lnTo>
                    <a:pt x="282" y="82"/>
                  </a:lnTo>
                  <a:lnTo>
                    <a:pt x="276" y="70"/>
                  </a:lnTo>
                  <a:lnTo>
                    <a:pt x="270" y="58"/>
                  </a:lnTo>
                  <a:lnTo>
                    <a:pt x="262" y="46"/>
                  </a:lnTo>
                  <a:lnTo>
                    <a:pt x="252" y="36"/>
                  </a:lnTo>
                  <a:lnTo>
                    <a:pt x="242" y="28"/>
                  </a:lnTo>
                  <a:lnTo>
                    <a:pt x="230" y="18"/>
                  </a:lnTo>
                  <a:lnTo>
                    <a:pt x="218" y="12"/>
                  </a:lnTo>
                  <a:lnTo>
                    <a:pt x="204" y="6"/>
                  </a:lnTo>
                  <a:lnTo>
                    <a:pt x="188" y="2"/>
                  </a:lnTo>
                  <a:lnTo>
                    <a:pt x="170" y="0"/>
                  </a:lnTo>
                  <a:lnTo>
                    <a:pt x="152" y="0"/>
                  </a:lnTo>
                  <a:lnTo>
                    <a:pt x="152" y="0"/>
                  </a:lnTo>
                  <a:lnTo>
                    <a:pt x="134" y="0"/>
                  </a:lnTo>
                  <a:lnTo>
                    <a:pt x="118" y="2"/>
                  </a:lnTo>
                  <a:lnTo>
                    <a:pt x="102" y="8"/>
                  </a:lnTo>
                  <a:lnTo>
                    <a:pt x="86" y="12"/>
                  </a:lnTo>
                  <a:lnTo>
                    <a:pt x="74" y="20"/>
                  </a:lnTo>
                  <a:lnTo>
                    <a:pt x="60" y="28"/>
                  </a:lnTo>
                  <a:lnTo>
                    <a:pt x="50" y="38"/>
                  </a:lnTo>
                  <a:lnTo>
                    <a:pt x="40" y="50"/>
                  </a:lnTo>
                  <a:lnTo>
                    <a:pt x="30" y="62"/>
                  </a:lnTo>
                  <a:lnTo>
                    <a:pt x="22" y="74"/>
                  </a:lnTo>
                  <a:lnTo>
                    <a:pt x="16" y="88"/>
                  </a:lnTo>
                  <a:lnTo>
                    <a:pt x="10" y="102"/>
                  </a:lnTo>
                  <a:lnTo>
                    <a:pt x="6" y="116"/>
                  </a:lnTo>
                  <a:lnTo>
                    <a:pt x="2" y="132"/>
                  </a:lnTo>
                  <a:lnTo>
                    <a:pt x="0" y="148"/>
                  </a:lnTo>
                  <a:lnTo>
                    <a:pt x="0" y="164"/>
                  </a:lnTo>
                  <a:lnTo>
                    <a:pt x="0" y="164"/>
                  </a:lnTo>
                  <a:lnTo>
                    <a:pt x="2" y="182"/>
                  </a:lnTo>
                  <a:lnTo>
                    <a:pt x="4" y="200"/>
                  </a:lnTo>
                  <a:lnTo>
                    <a:pt x="8" y="216"/>
                  </a:lnTo>
                  <a:lnTo>
                    <a:pt x="12" y="232"/>
                  </a:lnTo>
                  <a:lnTo>
                    <a:pt x="20" y="246"/>
                  </a:lnTo>
                  <a:lnTo>
                    <a:pt x="28" y="258"/>
                  </a:lnTo>
                  <a:lnTo>
                    <a:pt x="38" y="270"/>
                  </a:lnTo>
                  <a:lnTo>
                    <a:pt x="48" y="282"/>
                  </a:lnTo>
                  <a:lnTo>
                    <a:pt x="60" y="290"/>
                  </a:lnTo>
                  <a:lnTo>
                    <a:pt x="72" y="300"/>
                  </a:lnTo>
                  <a:lnTo>
                    <a:pt x="86" y="306"/>
                  </a:lnTo>
                  <a:lnTo>
                    <a:pt x="102" y="312"/>
                  </a:lnTo>
                  <a:lnTo>
                    <a:pt x="116" y="316"/>
                  </a:lnTo>
                  <a:lnTo>
                    <a:pt x="134" y="320"/>
                  </a:lnTo>
                  <a:lnTo>
                    <a:pt x="150" y="322"/>
                  </a:lnTo>
                  <a:lnTo>
                    <a:pt x="168" y="322"/>
                  </a:lnTo>
                  <a:lnTo>
                    <a:pt x="168" y="322"/>
                  </a:lnTo>
                  <a:lnTo>
                    <a:pt x="202" y="322"/>
                  </a:lnTo>
                  <a:lnTo>
                    <a:pt x="228" y="318"/>
                  </a:lnTo>
                  <a:lnTo>
                    <a:pt x="228" y="318"/>
                  </a:lnTo>
                  <a:lnTo>
                    <a:pt x="252" y="312"/>
                  </a:lnTo>
                  <a:lnTo>
                    <a:pt x="274" y="302"/>
                  </a:lnTo>
                  <a:lnTo>
                    <a:pt x="260" y="232"/>
                  </a:lnTo>
                  <a:close/>
                </a:path>
              </a:pathLst>
            </a:custGeom>
            <a:solidFill>
              <a:srgbClr val="002776"/>
            </a:solidFill>
            <a:ln w="9525">
              <a:noFill/>
              <a:round/>
              <a:headEnd/>
              <a:tailEnd/>
            </a:ln>
          </p:spPr>
          <p:txBody>
            <a:bodyPr/>
            <a:lstStyle/>
            <a:p>
              <a:pPr algn="l" rtl="0" fontAlgn="base">
                <a:spcBef>
                  <a:spcPct val="0"/>
                </a:spcBef>
                <a:spcAft>
                  <a:spcPct val="0"/>
                </a:spcAft>
                <a:defRPr/>
              </a:pPr>
              <a:endParaRPr lang="zh-TW" altLang="en-US" kern="1200">
                <a:solidFill>
                  <a:srgbClr val="000000"/>
                </a:solidFill>
                <a:latin typeface="Arial" pitchFamily="34" charset="0"/>
                <a:ea typeface="新細明體" pitchFamily="18" charset="-120"/>
                <a:cs typeface="Arial" pitchFamily="34" charset="0"/>
              </a:endParaRPr>
            </a:p>
          </p:txBody>
        </p:sp>
        <p:sp>
          <p:nvSpPr>
            <p:cNvPr id="9" name="Freeform 9"/>
            <p:cNvSpPr>
              <a:spLocks noEditPoints="1"/>
            </p:cNvSpPr>
            <p:nvPr userDrawn="1"/>
          </p:nvSpPr>
          <p:spPr bwMode="auto">
            <a:xfrm>
              <a:off x="2164842" y="1171560"/>
              <a:ext cx="268213" cy="293689"/>
            </a:xfrm>
            <a:custGeom>
              <a:avLst/>
              <a:gdLst/>
              <a:ahLst/>
              <a:cxnLst>
                <a:cxn ang="0">
                  <a:pos x="152" y="72"/>
                </a:cxn>
                <a:cxn ang="0">
                  <a:pos x="176" y="78"/>
                </a:cxn>
                <a:cxn ang="0">
                  <a:pos x="190" y="92"/>
                </a:cxn>
                <a:cxn ang="0">
                  <a:pos x="198" y="108"/>
                </a:cxn>
                <a:cxn ang="0">
                  <a:pos x="200" y="126"/>
                </a:cxn>
                <a:cxn ang="0">
                  <a:pos x="98" y="126"/>
                </a:cxn>
                <a:cxn ang="0">
                  <a:pos x="102" y="106"/>
                </a:cxn>
                <a:cxn ang="0">
                  <a:pos x="112" y="88"/>
                </a:cxn>
                <a:cxn ang="0">
                  <a:pos x="128" y="76"/>
                </a:cxn>
                <a:cxn ang="0">
                  <a:pos x="152" y="72"/>
                </a:cxn>
                <a:cxn ang="0">
                  <a:pos x="260" y="232"/>
                </a:cxn>
                <a:cxn ang="0">
                  <a:pos x="244" y="236"/>
                </a:cxn>
                <a:cxn ang="0">
                  <a:pos x="226" y="240"/>
                </a:cxn>
                <a:cxn ang="0">
                  <a:pos x="186" y="244"/>
                </a:cxn>
                <a:cxn ang="0">
                  <a:pos x="170" y="244"/>
                </a:cxn>
                <a:cxn ang="0">
                  <a:pos x="142" y="238"/>
                </a:cxn>
                <a:cxn ang="0">
                  <a:pos x="118" y="226"/>
                </a:cxn>
                <a:cxn ang="0">
                  <a:pos x="104" y="206"/>
                </a:cxn>
                <a:cxn ang="0">
                  <a:pos x="292" y="194"/>
                </a:cxn>
                <a:cxn ang="0">
                  <a:pos x="294" y="178"/>
                </a:cxn>
                <a:cxn ang="0">
                  <a:pos x="296" y="154"/>
                </a:cxn>
                <a:cxn ang="0">
                  <a:pos x="288" y="96"/>
                </a:cxn>
                <a:cxn ang="0">
                  <a:pos x="278" y="70"/>
                </a:cxn>
                <a:cxn ang="0">
                  <a:pos x="262" y="46"/>
                </a:cxn>
                <a:cxn ang="0">
                  <a:pos x="244" y="28"/>
                </a:cxn>
                <a:cxn ang="0">
                  <a:pos x="218" y="12"/>
                </a:cxn>
                <a:cxn ang="0">
                  <a:pos x="188" y="2"/>
                </a:cxn>
                <a:cxn ang="0">
                  <a:pos x="154" y="0"/>
                </a:cxn>
                <a:cxn ang="0">
                  <a:pos x="136" y="0"/>
                </a:cxn>
                <a:cxn ang="0">
                  <a:pos x="102" y="8"/>
                </a:cxn>
                <a:cxn ang="0">
                  <a:pos x="74" y="20"/>
                </a:cxn>
                <a:cxn ang="0">
                  <a:pos x="50" y="38"/>
                </a:cxn>
                <a:cxn ang="0">
                  <a:pos x="30" y="62"/>
                </a:cxn>
                <a:cxn ang="0">
                  <a:pos x="16" y="88"/>
                </a:cxn>
                <a:cxn ang="0">
                  <a:pos x="6" y="116"/>
                </a:cxn>
                <a:cxn ang="0">
                  <a:pos x="2" y="148"/>
                </a:cxn>
                <a:cxn ang="0">
                  <a:pos x="0" y="164"/>
                </a:cxn>
                <a:cxn ang="0">
                  <a:pos x="4" y="200"/>
                </a:cxn>
                <a:cxn ang="0">
                  <a:pos x="14" y="232"/>
                </a:cxn>
                <a:cxn ang="0">
                  <a:pos x="28" y="258"/>
                </a:cxn>
                <a:cxn ang="0">
                  <a:pos x="48" y="282"/>
                </a:cxn>
                <a:cxn ang="0">
                  <a:pos x="72" y="300"/>
                </a:cxn>
                <a:cxn ang="0">
                  <a:pos x="102" y="312"/>
                </a:cxn>
                <a:cxn ang="0">
                  <a:pos x="134" y="320"/>
                </a:cxn>
                <a:cxn ang="0">
                  <a:pos x="170" y="322"/>
                </a:cxn>
                <a:cxn ang="0">
                  <a:pos x="202" y="322"/>
                </a:cxn>
                <a:cxn ang="0">
                  <a:pos x="228" y="318"/>
                </a:cxn>
                <a:cxn ang="0">
                  <a:pos x="276" y="302"/>
                </a:cxn>
              </a:cxnLst>
              <a:rect l="0" t="0" r="r" b="b"/>
              <a:pathLst>
                <a:path w="296" h="322">
                  <a:moveTo>
                    <a:pt x="152" y="72"/>
                  </a:moveTo>
                  <a:lnTo>
                    <a:pt x="152" y="72"/>
                  </a:lnTo>
                  <a:lnTo>
                    <a:pt x="164" y="74"/>
                  </a:lnTo>
                  <a:lnTo>
                    <a:pt x="176" y="78"/>
                  </a:lnTo>
                  <a:lnTo>
                    <a:pt x="184" y="84"/>
                  </a:lnTo>
                  <a:lnTo>
                    <a:pt x="190" y="92"/>
                  </a:lnTo>
                  <a:lnTo>
                    <a:pt x="194" y="100"/>
                  </a:lnTo>
                  <a:lnTo>
                    <a:pt x="198" y="108"/>
                  </a:lnTo>
                  <a:lnTo>
                    <a:pt x="200" y="126"/>
                  </a:lnTo>
                  <a:lnTo>
                    <a:pt x="200" y="126"/>
                  </a:lnTo>
                  <a:lnTo>
                    <a:pt x="98" y="126"/>
                  </a:lnTo>
                  <a:lnTo>
                    <a:pt x="98" y="126"/>
                  </a:lnTo>
                  <a:lnTo>
                    <a:pt x="100" y="116"/>
                  </a:lnTo>
                  <a:lnTo>
                    <a:pt x="102" y="106"/>
                  </a:lnTo>
                  <a:lnTo>
                    <a:pt x="106" y="96"/>
                  </a:lnTo>
                  <a:lnTo>
                    <a:pt x="112" y="88"/>
                  </a:lnTo>
                  <a:lnTo>
                    <a:pt x="120" y="82"/>
                  </a:lnTo>
                  <a:lnTo>
                    <a:pt x="128" y="76"/>
                  </a:lnTo>
                  <a:lnTo>
                    <a:pt x="140" y="72"/>
                  </a:lnTo>
                  <a:lnTo>
                    <a:pt x="152" y="72"/>
                  </a:lnTo>
                  <a:lnTo>
                    <a:pt x="152" y="72"/>
                  </a:lnTo>
                  <a:close/>
                  <a:moveTo>
                    <a:pt x="260" y="232"/>
                  </a:moveTo>
                  <a:lnTo>
                    <a:pt x="260" y="232"/>
                  </a:lnTo>
                  <a:lnTo>
                    <a:pt x="244" y="236"/>
                  </a:lnTo>
                  <a:lnTo>
                    <a:pt x="226" y="240"/>
                  </a:lnTo>
                  <a:lnTo>
                    <a:pt x="226" y="240"/>
                  </a:lnTo>
                  <a:lnTo>
                    <a:pt x="206" y="244"/>
                  </a:lnTo>
                  <a:lnTo>
                    <a:pt x="186" y="244"/>
                  </a:lnTo>
                  <a:lnTo>
                    <a:pt x="186" y="244"/>
                  </a:lnTo>
                  <a:lnTo>
                    <a:pt x="170" y="244"/>
                  </a:lnTo>
                  <a:lnTo>
                    <a:pt x="154" y="242"/>
                  </a:lnTo>
                  <a:lnTo>
                    <a:pt x="142" y="238"/>
                  </a:lnTo>
                  <a:lnTo>
                    <a:pt x="128" y="232"/>
                  </a:lnTo>
                  <a:lnTo>
                    <a:pt x="118" y="226"/>
                  </a:lnTo>
                  <a:lnTo>
                    <a:pt x="110" y="218"/>
                  </a:lnTo>
                  <a:lnTo>
                    <a:pt x="104" y="206"/>
                  </a:lnTo>
                  <a:lnTo>
                    <a:pt x="100" y="194"/>
                  </a:lnTo>
                  <a:lnTo>
                    <a:pt x="292" y="194"/>
                  </a:lnTo>
                  <a:lnTo>
                    <a:pt x="292" y="194"/>
                  </a:lnTo>
                  <a:lnTo>
                    <a:pt x="294" y="178"/>
                  </a:lnTo>
                  <a:lnTo>
                    <a:pt x="296" y="154"/>
                  </a:lnTo>
                  <a:lnTo>
                    <a:pt x="296" y="154"/>
                  </a:lnTo>
                  <a:lnTo>
                    <a:pt x="294" y="124"/>
                  </a:lnTo>
                  <a:lnTo>
                    <a:pt x="288" y="96"/>
                  </a:lnTo>
                  <a:lnTo>
                    <a:pt x="282" y="82"/>
                  </a:lnTo>
                  <a:lnTo>
                    <a:pt x="278" y="70"/>
                  </a:lnTo>
                  <a:lnTo>
                    <a:pt x="270" y="58"/>
                  </a:lnTo>
                  <a:lnTo>
                    <a:pt x="262" y="46"/>
                  </a:lnTo>
                  <a:lnTo>
                    <a:pt x="254" y="36"/>
                  </a:lnTo>
                  <a:lnTo>
                    <a:pt x="244" y="28"/>
                  </a:lnTo>
                  <a:lnTo>
                    <a:pt x="232" y="18"/>
                  </a:lnTo>
                  <a:lnTo>
                    <a:pt x="218" y="12"/>
                  </a:lnTo>
                  <a:lnTo>
                    <a:pt x="204" y="6"/>
                  </a:lnTo>
                  <a:lnTo>
                    <a:pt x="188" y="2"/>
                  </a:lnTo>
                  <a:lnTo>
                    <a:pt x="172" y="0"/>
                  </a:lnTo>
                  <a:lnTo>
                    <a:pt x="154" y="0"/>
                  </a:lnTo>
                  <a:lnTo>
                    <a:pt x="154" y="0"/>
                  </a:lnTo>
                  <a:lnTo>
                    <a:pt x="136" y="0"/>
                  </a:lnTo>
                  <a:lnTo>
                    <a:pt x="118" y="2"/>
                  </a:lnTo>
                  <a:lnTo>
                    <a:pt x="102" y="8"/>
                  </a:lnTo>
                  <a:lnTo>
                    <a:pt x="88" y="12"/>
                  </a:lnTo>
                  <a:lnTo>
                    <a:pt x="74" y="20"/>
                  </a:lnTo>
                  <a:lnTo>
                    <a:pt x="62" y="28"/>
                  </a:lnTo>
                  <a:lnTo>
                    <a:pt x="50" y="38"/>
                  </a:lnTo>
                  <a:lnTo>
                    <a:pt x="40" y="50"/>
                  </a:lnTo>
                  <a:lnTo>
                    <a:pt x="30" y="62"/>
                  </a:lnTo>
                  <a:lnTo>
                    <a:pt x="22" y="74"/>
                  </a:lnTo>
                  <a:lnTo>
                    <a:pt x="16" y="88"/>
                  </a:lnTo>
                  <a:lnTo>
                    <a:pt x="10" y="102"/>
                  </a:lnTo>
                  <a:lnTo>
                    <a:pt x="6" y="116"/>
                  </a:lnTo>
                  <a:lnTo>
                    <a:pt x="4" y="132"/>
                  </a:lnTo>
                  <a:lnTo>
                    <a:pt x="2" y="148"/>
                  </a:lnTo>
                  <a:lnTo>
                    <a:pt x="0" y="164"/>
                  </a:lnTo>
                  <a:lnTo>
                    <a:pt x="0" y="164"/>
                  </a:lnTo>
                  <a:lnTo>
                    <a:pt x="2" y="182"/>
                  </a:lnTo>
                  <a:lnTo>
                    <a:pt x="4" y="200"/>
                  </a:lnTo>
                  <a:lnTo>
                    <a:pt x="8" y="216"/>
                  </a:lnTo>
                  <a:lnTo>
                    <a:pt x="14" y="232"/>
                  </a:lnTo>
                  <a:lnTo>
                    <a:pt x="20" y="246"/>
                  </a:lnTo>
                  <a:lnTo>
                    <a:pt x="28" y="258"/>
                  </a:lnTo>
                  <a:lnTo>
                    <a:pt x="38" y="270"/>
                  </a:lnTo>
                  <a:lnTo>
                    <a:pt x="48" y="282"/>
                  </a:lnTo>
                  <a:lnTo>
                    <a:pt x="60" y="290"/>
                  </a:lnTo>
                  <a:lnTo>
                    <a:pt x="72" y="300"/>
                  </a:lnTo>
                  <a:lnTo>
                    <a:pt x="86" y="306"/>
                  </a:lnTo>
                  <a:lnTo>
                    <a:pt x="102" y="312"/>
                  </a:lnTo>
                  <a:lnTo>
                    <a:pt x="118" y="316"/>
                  </a:lnTo>
                  <a:lnTo>
                    <a:pt x="134" y="320"/>
                  </a:lnTo>
                  <a:lnTo>
                    <a:pt x="152" y="322"/>
                  </a:lnTo>
                  <a:lnTo>
                    <a:pt x="170" y="322"/>
                  </a:lnTo>
                  <a:lnTo>
                    <a:pt x="170" y="322"/>
                  </a:lnTo>
                  <a:lnTo>
                    <a:pt x="202" y="322"/>
                  </a:lnTo>
                  <a:lnTo>
                    <a:pt x="228" y="318"/>
                  </a:lnTo>
                  <a:lnTo>
                    <a:pt x="228" y="318"/>
                  </a:lnTo>
                  <a:lnTo>
                    <a:pt x="252" y="312"/>
                  </a:lnTo>
                  <a:lnTo>
                    <a:pt x="276" y="302"/>
                  </a:lnTo>
                  <a:lnTo>
                    <a:pt x="260" y="232"/>
                  </a:lnTo>
                  <a:close/>
                </a:path>
              </a:pathLst>
            </a:custGeom>
            <a:solidFill>
              <a:srgbClr val="002776"/>
            </a:solidFill>
            <a:ln w="9525">
              <a:noFill/>
              <a:round/>
              <a:headEnd/>
              <a:tailEnd/>
            </a:ln>
          </p:spPr>
          <p:txBody>
            <a:bodyPr/>
            <a:lstStyle/>
            <a:p>
              <a:pPr algn="l" rtl="0" fontAlgn="base">
                <a:spcBef>
                  <a:spcPct val="0"/>
                </a:spcBef>
                <a:spcAft>
                  <a:spcPct val="0"/>
                </a:spcAft>
                <a:defRPr/>
              </a:pPr>
              <a:endParaRPr lang="zh-TW" altLang="en-US" kern="1200">
                <a:solidFill>
                  <a:srgbClr val="000000"/>
                </a:solidFill>
                <a:latin typeface="Arial" pitchFamily="34" charset="0"/>
                <a:ea typeface="新細明體" pitchFamily="18" charset="-120"/>
                <a:cs typeface="Arial" pitchFamily="34" charset="0"/>
              </a:endParaRPr>
            </a:p>
          </p:txBody>
        </p:sp>
        <p:sp>
          <p:nvSpPr>
            <p:cNvPr id="10" name="Rectangle 10"/>
            <p:cNvSpPr>
              <a:spLocks noChangeArrowheads="1"/>
            </p:cNvSpPr>
            <p:nvPr userDrawn="1"/>
          </p:nvSpPr>
          <p:spPr bwMode="auto">
            <a:xfrm>
              <a:off x="1128494" y="1076309"/>
              <a:ext cx="92049" cy="382589"/>
            </a:xfrm>
            <a:prstGeom prst="rect">
              <a:avLst/>
            </a:prstGeom>
            <a:solidFill>
              <a:srgbClr val="002776"/>
            </a:solidFill>
            <a:ln w="9525">
              <a:noFill/>
              <a:miter lim="800000"/>
              <a:headEnd/>
              <a:tailEnd/>
            </a:ln>
          </p:spPr>
          <p:txBody>
            <a:bodyPr/>
            <a:lstStyle/>
            <a:p>
              <a:pPr algn="l" rtl="0" fontAlgn="base">
                <a:spcBef>
                  <a:spcPct val="0"/>
                </a:spcBef>
                <a:spcAft>
                  <a:spcPct val="0"/>
                </a:spcAft>
                <a:defRPr/>
              </a:pPr>
              <a:endParaRPr lang="zh-TW" altLang="en-US" kern="1200">
                <a:solidFill>
                  <a:srgbClr val="000000"/>
                </a:solidFill>
                <a:latin typeface="Arial" pitchFamily="34" charset="0"/>
                <a:ea typeface="新細明體" pitchFamily="18" charset="-120"/>
                <a:cs typeface="Arial" pitchFamily="34" charset="0"/>
              </a:endParaRPr>
            </a:p>
          </p:txBody>
        </p:sp>
        <p:sp>
          <p:nvSpPr>
            <p:cNvPr id="11" name="Freeform 11"/>
            <p:cNvSpPr>
              <a:spLocks noEditPoints="1"/>
            </p:cNvSpPr>
            <p:nvPr userDrawn="1"/>
          </p:nvSpPr>
          <p:spPr bwMode="auto">
            <a:xfrm>
              <a:off x="1264981" y="1171560"/>
              <a:ext cx="292019" cy="293689"/>
            </a:xfrm>
            <a:custGeom>
              <a:avLst/>
              <a:gdLst/>
              <a:ahLst/>
              <a:cxnLst>
                <a:cxn ang="0">
                  <a:pos x="160" y="246"/>
                </a:cxn>
                <a:cxn ang="0">
                  <a:pos x="138" y="240"/>
                </a:cxn>
                <a:cxn ang="0">
                  <a:pos x="120" y="222"/>
                </a:cxn>
                <a:cxn ang="0">
                  <a:pos x="108" y="196"/>
                </a:cxn>
                <a:cxn ang="0">
                  <a:pos x="104" y="162"/>
                </a:cxn>
                <a:cxn ang="0">
                  <a:pos x="106" y="146"/>
                </a:cxn>
                <a:cxn ang="0">
                  <a:pos x="112" y="116"/>
                </a:cxn>
                <a:cxn ang="0">
                  <a:pos x="126" y="92"/>
                </a:cxn>
                <a:cxn ang="0">
                  <a:pos x="146" y="78"/>
                </a:cxn>
                <a:cxn ang="0">
                  <a:pos x="160" y="76"/>
                </a:cxn>
                <a:cxn ang="0">
                  <a:pos x="186" y="84"/>
                </a:cxn>
                <a:cxn ang="0">
                  <a:pos x="202" y="104"/>
                </a:cxn>
                <a:cxn ang="0">
                  <a:pos x="212" y="132"/>
                </a:cxn>
                <a:cxn ang="0">
                  <a:pos x="214" y="160"/>
                </a:cxn>
                <a:cxn ang="0">
                  <a:pos x="214" y="180"/>
                </a:cxn>
                <a:cxn ang="0">
                  <a:pos x="206" y="210"/>
                </a:cxn>
                <a:cxn ang="0">
                  <a:pos x="192" y="232"/>
                </a:cxn>
                <a:cxn ang="0">
                  <a:pos x="172" y="244"/>
                </a:cxn>
                <a:cxn ang="0">
                  <a:pos x="160" y="246"/>
                </a:cxn>
                <a:cxn ang="0">
                  <a:pos x="160" y="322"/>
                </a:cxn>
                <a:cxn ang="0">
                  <a:pos x="190" y="320"/>
                </a:cxn>
                <a:cxn ang="0">
                  <a:pos x="218" y="312"/>
                </a:cxn>
                <a:cxn ang="0">
                  <a:pos x="246" y="300"/>
                </a:cxn>
                <a:cxn ang="0">
                  <a:pos x="270" y="282"/>
                </a:cxn>
                <a:cxn ang="0">
                  <a:pos x="292" y="260"/>
                </a:cxn>
                <a:cxn ang="0">
                  <a:pos x="308" y="232"/>
                </a:cxn>
                <a:cxn ang="0">
                  <a:pos x="318" y="198"/>
                </a:cxn>
                <a:cxn ang="0">
                  <a:pos x="322" y="158"/>
                </a:cxn>
                <a:cxn ang="0">
                  <a:pos x="320" y="132"/>
                </a:cxn>
                <a:cxn ang="0">
                  <a:pos x="308" y="92"/>
                </a:cxn>
                <a:cxn ang="0">
                  <a:pos x="296" y="66"/>
                </a:cxn>
                <a:cxn ang="0">
                  <a:pos x="276" y="42"/>
                </a:cxn>
                <a:cxn ang="0">
                  <a:pos x="252" y="24"/>
                </a:cxn>
                <a:cxn ang="0">
                  <a:pos x="222" y="8"/>
                </a:cxn>
                <a:cxn ang="0">
                  <a:pos x="186" y="0"/>
                </a:cxn>
                <a:cxn ang="0">
                  <a:pos x="164" y="0"/>
                </a:cxn>
                <a:cxn ang="0">
                  <a:pos x="122" y="4"/>
                </a:cxn>
                <a:cxn ang="0">
                  <a:pos x="88" y="14"/>
                </a:cxn>
                <a:cxn ang="0">
                  <a:pos x="60" y="32"/>
                </a:cxn>
                <a:cxn ang="0">
                  <a:pos x="36" y="54"/>
                </a:cxn>
                <a:cxn ang="0">
                  <a:pos x="20" y="78"/>
                </a:cxn>
                <a:cxn ang="0">
                  <a:pos x="8" y="106"/>
                </a:cxn>
                <a:cxn ang="0">
                  <a:pos x="2" y="134"/>
                </a:cxn>
                <a:cxn ang="0">
                  <a:pos x="0" y="164"/>
                </a:cxn>
                <a:cxn ang="0">
                  <a:pos x="2" y="198"/>
                </a:cxn>
                <a:cxn ang="0">
                  <a:pos x="12" y="228"/>
                </a:cxn>
                <a:cxn ang="0">
                  <a:pos x="26" y="256"/>
                </a:cxn>
                <a:cxn ang="0">
                  <a:pos x="44" y="278"/>
                </a:cxn>
                <a:cxn ang="0">
                  <a:pos x="68" y="298"/>
                </a:cxn>
                <a:cxn ang="0">
                  <a:pos x="94" y="312"/>
                </a:cxn>
                <a:cxn ang="0">
                  <a:pos x="126" y="320"/>
                </a:cxn>
                <a:cxn ang="0">
                  <a:pos x="160" y="322"/>
                </a:cxn>
              </a:cxnLst>
              <a:rect l="0" t="0" r="r" b="b"/>
              <a:pathLst>
                <a:path w="322" h="322">
                  <a:moveTo>
                    <a:pt x="160" y="246"/>
                  </a:moveTo>
                  <a:lnTo>
                    <a:pt x="160" y="246"/>
                  </a:lnTo>
                  <a:lnTo>
                    <a:pt x="148" y="244"/>
                  </a:lnTo>
                  <a:lnTo>
                    <a:pt x="138" y="240"/>
                  </a:lnTo>
                  <a:lnTo>
                    <a:pt x="128" y="232"/>
                  </a:lnTo>
                  <a:lnTo>
                    <a:pt x="120" y="222"/>
                  </a:lnTo>
                  <a:lnTo>
                    <a:pt x="114" y="210"/>
                  </a:lnTo>
                  <a:lnTo>
                    <a:pt x="108" y="196"/>
                  </a:lnTo>
                  <a:lnTo>
                    <a:pt x="106" y="180"/>
                  </a:lnTo>
                  <a:lnTo>
                    <a:pt x="104" y="162"/>
                  </a:lnTo>
                  <a:lnTo>
                    <a:pt x="104" y="162"/>
                  </a:lnTo>
                  <a:lnTo>
                    <a:pt x="106" y="146"/>
                  </a:lnTo>
                  <a:lnTo>
                    <a:pt x="108" y="130"/>
                  </a:lnTo>
                  <a:lnTo>
                    <a:pt x="112" y="116"/>
                  </a:lnTo>
                  <a:lnTo>
                    <a:pt x="118" y="104"/>
                  </a:lnTo>
                  <a:lnTo>
                    <a:pt x="126" y="92"/>
                  </a:lnTo>
                  <a:lnTo>
                    <a:pt x="134" y="84"/>
                  </a:lnTo>
                  <a:lnTo>
                    <a:pt x="146" y="78"/>
                  </a:lnTo>
                  <a:lnTo>
                    <a:pt x="160" y="76"/>
                  </a:lnTo>
                  <a:lnTo>
                    <a:pt x="160" y="76"/>
                  </a:lnTo>
                  <a:lnTo>
                    <a:pt x="174" y="78"/>
                  </a:lnTo>
                  <a:lnTo>
                    <a:pt x="186" y="84"/>
                  </a:lnTo>
                  <a:lnTo>
                    <a:pt x="196" y="94"/>
                  </a:lnTo>
                  <a:lnTo>
                    <a:pt x="202" y="104"/>
                  </a:lnTo>
                  <a:lnTo>
                    <a:pt x="208" y="118"/>
                  </a:lnTo>
                  <a:lnTo>
                    <a:pt x="212" y="132"/>
                  </a:lnTo>
                  <a:lnTo>
                    <a:pt x="214" y="146"/>
                  </a:lnTo>
                  <a:lnTo>
                    <a:pt x="214" y="160"/>
                  </a:lnTo>
                  <a:lnTo>
                    <a:pt x="214" y="160"/>
                  </a:lnTo>
                  <a:lnTo>
                    <a:pt x="214" y="180"/>
                  </a:lnTo>
                  <a:lnTo>
                    <a:pt x="210" y="196"/>
                  </a:lnTo>
                  <a:lnTo>
                    <a:pt x="206" y="210"/>
                  </a:lnTo>
                  <a:lnTo>
                    <a:pt x="200" y="222"/>
                  </a:lnTo>
                  <a:lnTo>
                    <a:pt x="192" y="232"/>
                  </a:lnTo>
                  <a:lnTo>
                    <a:pt x="182" y="240"/>
                  </a:lnTo>
                  <a:lnTo>
                    <a:pt x="172" y="244"/>
                  </a:lnTo>
                  <a:lnTo>
                    <a:pt x="160" y="246"/>
                  </a:lnTo>
                  <a:lnTo>
                    <a:pt x="160" y="246"/>
                  </a:lnTo>
                  <a:close/>
                  <a:moveTo>
                    <a:pt x="160" y="322"/>
                  </a:moveTo>
                  <a:lnTo>
                    <a:pt x="160" y="322"/>
                  </a:lnTo>
                  <a:lnTo>
                    <a:pt x="174" y="322"/>
                  </a:lnTo>
                  <a:lnTo>
                    <a:pt x="190" y="320"/>
                  </a:lnTo>
                  <a:lnTo>
                    <a:pt x="204" y="318"/>
                  </a:lnTo>
                  <a:lnTo>
                    <a:pt x="218" y="312"/>
                  </a:lnTo>
                  <a:lnTo>
                    <a:pt x="232" y="308"/>
                  </a:lnTo>
                  <a:lnTo>
                    <a:pt x="246" y="300"/>
                  </a:lnTo>
                  <a:lnTo>
                    <a:pt x="258" y="292"/>
                  </a:lnTo>
                  <a:lnTo>
                    <a:pt x="270" y="282"/>
                  </a:lnTo>
                  <a:lnTo>
                    <a:pt x="282" y="272"/>
                  </a:lnTo>
                  <a:lnTo>
                    <a:pt x="292" y="260"/>
                  </a:lnTo>
                  <a:lnTo>
                    <a:pt x="300" y="246"/>
                  </a:lnTo>
                  <a:lnTo>
                    <a:pt x="308" y="232"/>
                  </a:lnTo>
                  <a:lnTo>
                    <a:pt x="314" y="216"/>
                  </a:lnTo>
                  <a:lnTo>
                    <a:pt x="318" y="198"/>
                  </a:lnTo>
                  <a:lnTo>
                    <a:pt x="320" y="178"/>
                  </a:lnTo>
                  <a:lnTo>
                    <a:pt x="322" y="158"/>
                  </a:lnTo>
                  <a:lnTo>
                    <a:pt x="322" y="158"/>
                  </a:lnTo>
                  <a:lnTo>
                    <a:pt x="320" y="132"/>
                  </a:lnTo>
                  <a:lnTo>
                    <a:pt x="314" y="104"/>
                  </a:lnTo>
                  <a:lnTo>
                    <a:pt x="308" y="92"/>
                  </a:lnTo>
                  <a:lnTo>
                    <a:pt x="302" y="78"/>
                  </a:lnTo>
                  <a:lnTo>
                    <a:pt x="296" y="66"/>
                  </a:lnTo>
                  <a:lnTo>
                    <a:pt x="286" y="54"/>
                  </a:lnTo>
                  <a:lnTo>
                    <a:pt x="276" y="42"/>
                  </a:lnTo>
                  <a:lnTo>
                    <a:pt x="266" y="32"/>
                  </a:lnTo>
                  <a:lnTo>
                    <a:pt x="252" y="24"/>
                  </a:lnTo>
                  <a:lnTo>
                    <a:pt x="238" y="16"/>
                  </a:lnTo>
                  <a:lnTo>
                    <a:pt x="222" y="8"/>
                  </a:lnTo>
                  <a:lnTo>
                    <a:pt x="204" y="4"/>
                  </a:lnTo>
                  <a:lnTo>
                    <a:pt x="186" y="0"/>
                  </a:lnTo>
                  <a:lnTo>
                    <a:pt x="164" y="0"/>
                  </a:lnTo>
                  <a:lnTo>
                    <a:pt x="164" y="0"/>
                  </a:lnTo>
                  <a:lnTo>
                    <a:pt x="142" y="0"/>
                  </a:lnTo>
                  <a:lnTo>
                    <a:pt x="122" y="4"/>
                  </a:lnTo>
                  <a:lnTo>
                    <a:pt x="104" y="8"/>
                  </a:lnTo>
                  <a:lnTo>
                    <a:pt x="88" y="14"/>
                  </a:lnTo>
                  <a:lnTo>
                    <a:pt x="72" y="22"/>
                  </a:lnTo>
                  <a:lnTo>
                    <a:pt x="60" y="32"/>
                  </a:lnTo>
                  <a:lnTo>
                    <a:pt x="48" y="42"/>
                  </a:lnTo>
                  <a:lnTo>
                    <a:pt x="36" y="54"/>
                  </a:lnTo>
                  <a:lnTo>
                    <a:pt x="28" y="66"/>
                  </a:lnTo>
                  <a:lnTo>
                    <a:pt x="20" y="78"/>
                  </a:lnTo>
                  <a:lnTo>
                    <a:pt x="14" y="92"/>
                  </a:lnTo>
                  <a:lnTo>
                    <a:pt x="8" y="106"/>
                  </a:lnTo>
                  <a:lnTo>
                    <a:pt x="4" y="120"/>
                  </a:lnTo>
                  <a:lnTo>
                    <a:pt x="2" y="134"/>
                  </a:lnTo>
                  <a:lnTo>
                    <a:pt x="0" y="164"/>
                  </a:lnTo>
                  <a:lnTo>
                    <a:pt x="0" y="164"/>
                  </a:lnTo>
                  <a:lnTo>
                    <a:pt x="0" y="180"/>
                  </a:lnTo>
                  <a:lnTo>
                    <a:pt x="2" y="198"/>
                  </a:lnTo>
                  <a:lnTo>
                    <a:pt x="6" y="214"/>
                  </a:lnTo>
                  <a:lnTo>
                    <a:pt x="12" y="228"/>
                  </a:lnTo>
                  <a:lnTo>
                    <a:pt x="18" y="242"/>
                  </a:lnTo>
                  <a:lnTo>
                    <a:pt x="26" y="256"/>
                  </a:lnTo>
                  <a:lnTo>
                    <a:pt x="34" y="268"/>
                  </a:lnTo>
                  <a:lnTo>
                    <a:pt x="44" y="278"/>
                  </a:lnTo>
                  <a:lnTo>
                    <a:pt x="56" y="288"/>
                  </a:lnTo>
                  <a:lnTo>
                    <a:pt x="68" y="298"/>
                  </a:lnTo>
                  <a:lnTo>
                    <a:pt x="80" y="304"/>
                  </a:lnTo>
                  <a:lnTo>
                    <a:pt x="94" y="312"/>
                  </a:lnTo>
                  <a:lnTo>
                    <a:pt x="110" y="316"/>
                  </a:lnTo>
                  <a:lnTo>
                    <a:pt x="126" y="320"/>
                  </a:lnTo>
                  <a:lnTo>
                    <a:pt x="142" y="322"/>
                  </a:lnTo>
                  <a:lnTo>
                    <a:pt x="160" y="322"/>
                  </a:lnTo>
                  <a:lnTo>
                    <a:pt x="160" y="322"/>
                  </a:lnTo>
                  <a:close/>
                </a:path>
              </a:pathLst>
            </a:custGeom>
            <a:solidFill>
              <a:srgbClr val="002776"/>
            </a:solidFill>
            <a:ln w="9525">
              <a:noFill/>
              <a:round/>
              <a:headEnd/>
              <a:tailEnd/>
            </a:ln>
          </p:spPr>
          <p:txBody>
            <a:bodyPr/>
            <a:lstStyle/>
            <a:p>
              <a:pPr algn="l" rtl="0" fontAlgn="base">
                <a:spcBef>
                  <a:spcPct val="0"/>
                </a:spcBef>
                <a:spcAft>
                  <a:spcPct val="0"/>
                </a:spcAft>
                <a:defRPr/>
              </a:pPr>
              <a:endParaRPr lang="zh-TW" altLang="en-US" kern="1200">
                <a:solidFill>
                  <a:srgbClr val="000000"/>
                </a:solidFill>
                <a:latin typeface="Arial" pitchFamily="34" charset="0"/>
                <a:ea typeface="新細明體" pitchFamily="18" charset="-120"/>
                <a:cs typeface="Arial" pitchFamily="34" charset="0"/>
              </a:endParaRPr>
            </a:p>
          </p:txBody>
        </p:sp>
        <p:sp>
          <p:nvSpPr>
            <p:cNvPr id="12" name="Rectangle 12"/>
            <p:cNvSpPr>
              <a:spLocks noChangeArrowheads="1"/>
            </p:cNvSpPr>
            <p:nvPr userDrawn="1"/>
          </p:nvSpPr>
          <p:spPr bwMode="auto">
            <a:xfrm>
              <a:off x="1598263" y="1177910"/>
              <a:ext cx="93636" cy="280989"/>
            </a:xfrm>
            <a:prstGeom prst="rect">
              <a:avLst/>
            </a:prstGeom>
            <a:solidFill>
              <a:srgbClr val="002776"/>
            </a:solidFill>
            <a:ln w="9525">
              <a:noFill/>
              <a:miter lim="800000"/>
              <a:headEnd/>
              <a:tailEnd/>
            </a:ln>
          </p:spPr>
          <p:txBody>
            <a:bodyPr/>
            <a:lstStyle/>
            <a:p>
              <a:pPr algn="l" rtl="0" fontAlgn="base">
                <a:spcBef>
                  <a:spcPct val="0"/>
                </a:spcBef>
                <a:spcAft>
                  <a:spcPct val="0"/>
                </a:spcAft>
                <a:defRPr/>
              </a:pPr>
              <a:endParaRPr lang="zh-TW" altLang="en-US" kern="1200">
                <a:solidFill>
                  <a:srgbClr val="000000"/>
                </a:solidFill>
                <a:latin typeface="Arial" pitchFamily="34" charset="0"/>
                <a:ea typeface="新細明體" pitchFamily="18" charset="-120"/>
                <a:cs typeface="Arial" pitchFamily="34" charset="0"/>
              </a:endParaRPr>
            </a:p>
          </p:txBody>
        </p:sp>
        <p:sp>
          <p:nvSpPr>
            <p:cNvPr id="13" name="Rectangle 13"/>
            <p:cNvSpPr>
              <a:spLocks noChangeArrowheads="1"/>
            </p:cNvSpPr>
            <p:nvPr userDrawn="1"/>
          </p:nvSpPr>
          <p:spPr bwMode="auto">
            <a:xfrm>
              <a:off x="1598263" y="1076309"/>
              <a:ext cx="93636" cy="74612"/>
            </a:xfrm>
            <a:prstGeom prst="rect">
              <a:avLst/>
            </a:prstGeom>
            <a:solidFill>
              <a:srgbClr val="002776"/>
            </a:solidFill>
            <a:ln w="9525">
              <a:noFill/>
              <a:miter lim="800000"/>
              <a:headEnd/>
              <a:tailEnd/>
            </a:ln>
          </p:spPr>
          <p:txBody>
            <a:bodyPr/>
            <a:lstStyle/>
            <a:p>
              <a:pPr algn="l" rtl="0" fontAlgn="base">
                <a:spcBef>
                  <a:spcPct val="0"/>
                </a:spcBef>
                <a:spcAft>
                  <a:spcPct val="0"/>
                </a:spcAft>
                <a:defRPr/>
              </a:pPr>
              <a:endParaRPr lang="zh-TW" altLang="en-US" kern="1200">
                <a:solidFill>
                  <a:srgbClr val="000000"/>
                </a:solidFill>
                <a:latin typeface="Arial" pitchFamily="34" charset="0"/>
                <a:ea typeface="新細明體" pitchFamily="18" charset="-120"/>
                <a:cs typeface="Arial" pitchFamily="34" charset="0"/>
              </a:endParaRPr>
            </a:p>
          </p:txBody>
        </p:sp>
        <p:sp>
          <p:nvSpPr>
            <p:cNvPr id="14" name="Freeform 14"/>
            <p:cNvSpPr>
              <a:spLocks/>
            </p:cNvSpPr>
            <p:nvPr userDrawn="1"/>
          </p:nvSpPr>
          <p:spPr bwMode="auto">
            <a:xfrm>
              <a:off x="1729988" y="1092184"/>
              <a:ext cx="199969" cy="373064"/>
            </a:xfrm>
            <a:custGeom>
              <a:avLst/>
              <a:gdLst/>
              <a:ahLst/>
              <a:cxnLst>
                <a:cxn ang="0">
                  <a:pos x="40" y="10"/>
                </a:cxn>
                <a:cxn ang="0">
                  <a:pos x="40" y="94"/>
                </a:cxn>
                <a:cxn ang="0">
                  <a:pos x="0" y="94"/>
                </a:cxn>
                <a:cxn ang="0">
                  <a:pos x="0" y="172"/>
                </a:cxn>
                <a:cxn ang="0">
                  <a:pos x="40" y="172"/>
                </a:cxn>
                <a:cxn ang="0">
                  <a:pos x="40" y="298"/>
                </a:cxn>
                <a:cxn ang="0">
                  <a:pos x="40" y="298"/>
                </a:cxn>
                <a:cxn ang="0">
                  <a:pos x="42" y="322"/>
                </a:cxn>
                <a:cxn ang="0">
                  <a:pos x="46" y="344"/>
                </a:cxn>
                <a:cxn ang="0">
                  <a:pos x="54" y="364"/>
                </a:cxn>
                <a:cxn ang="0">
                  <a:pos x="64" y="380"/>
                </a:cxn>
                <a:cxn ang="0">
                  <a:pos x="72" y="388"/>
                </a:cxn>
                <a:cxn ang="0">
                  <a:pos x="80" y="394"/>
                </a:cxn>
                <a:cxn ang="0">
                  <a:pos x="88" y="398"/>
                </a:cxn>
                <a:cxn ang="0">
                  <a:pos x="98" y="402"/>
                </a:cxn>
                <a:cxn ang="0">
                  <a:pos x="120" y="408"/>
                </a:cxn>
                <a:cxn ang="0">
                  <a:pos x="144" y="410"/>
                </a:cxn>
                <a:cxn ang="0">
                  <a:pos x="144" y="410"/>
                </a:cxn>
                <a:cxn ang="0">
                  <a:pos x="166" y="410"/>
                </a:cxn>
                <a:cxn ang="0">
                  <a:pos x="188" y="406"/>
                </a:cxn>
                <a:cxn ang="0">
                  <a:pos x="188" y="406"/>
                </a:cxn>
                <a:cxn ang="0">
                  <a:pos x="218" y="400"/>
                </a:cxn>
                <a:cxn ang="0">
                  <a:pos x="218" y="400"/>
                </a:cxn>
                <a:cxn ang="0">
                  <a:pos x="216" y="320"/>
                </a:cxn>
                <a:cxn ang="0">
                  <a:pos x="216" y="320"/>
                </a:cxn>
                <a:cxn ang="0">
                  <a:pos x="202" y="322"/>
                </a:cxn>
                <a:cxn ang="0">
                  <a:pos x="182" y="324"/>
                </a:cxn>
                <a:cxn ang="0">
                  <a:pos x="182" y="324"/>
                </a:cxn>
                <a:cxn ang="0">
                  <a:pos x="166" y="324"/>
                </a:cxn>
                <a:cxn ang="0">
                  <a:pos x="160" y="320"/>
                </a:cxn>
                <a:cxn ang="0">
                  <a:pos x="152" y="314"/>
                </a:cxn>
                <a:cxn ang="0">
                  <a:pos x="152" y="314"/>
                </a:cxn>
                <a:cxn ang="0">
                  <a:pos x="148" y="310"/>
                </a:cxn>
                <a:cxn ang="0">
                  <a:pos x="144" y="302"/>
                </a:cxn>
                <a:cxn ang="0">
                  <a:pos x="142" y="292"/>
                </a:cxn>
                <a:cxn ang="0">
                  <a:pos x="142" y="280"/>
                </a:cxn>
                <a:cxn ang="0">
                  <a:pos x="142" y="172"/>
                </a:cxn>
                <a:cxn ang="0">
                  <a:pos x="208" y="172"/>
                </a:cxn>
                <a:cxn ang="0">
                  <a:pos x="208" y="94"/>
                </a:cxn>
                <a:cxn ang="0">
                  <a:pos x="208" y="94"/>
                </a:cxn>
                <a:cxn ang="0">
                  <a:pos x="142" y="94"/>
                </a:cxn>
                <a:cxn ang="0">
                  <a:pos x="142" y="94"/>
                </a:cxn>
                <a:cxn ang="0">
                  <a:pos x="142" y="0"/>
                </a:cxn>
                <a:cxn ang="0">
                  <a:pos x="40" y="10"/>
                </a:cxn>
              </a:cxnLst>
              <a:rect l="0" t="0" r="r" b="b"/>
              <a:pathLst>
                <a:path w="218" h="410">
                  <a:moveTo>
                    <a:pt x="40" y="10"/>
                  </a:moveTo>
                  <a:lnTo>
                    <a:pt x="40" y="94"/>
                  </a:lnTo>
                  <a:lnTo>
                    <a:pt x="0" y="94"/>
                  </a:lnTo>
                  <a:lnTo>
                    <a:pt x="0" y="172"/>
                  </a:lnTo>
                  <a:lnTo>
                    <a:pt x="40" y="172"/>
                  </a:lnTo>
                  <a:lnTo>
                    <a:pt x="40" y="298"/>
                  </a:lnTo>
                  <a:lnTo>
                    <a:pt x="40" y="298"/>
                  </a:lnTo>
                  <a:lnTo>
                    <a:pt x="42" y="322"/>
                  </a:lnTo>
                  <a:lnTo>
                    <a:pt x="46" y="344"/>
                  </a:lnTo>
                  <a:lnTo>
                    <a:pt x="54" y="364"/>
                  </a:lnTo>
                  <a:lnTo>
                    <a:pt x="64" y="380"/>
                  </a:lnTo>
                  <a:lnTo>
                    <a:pt x="72" y="388"/>
                  </a:lnTo>
                  <a:lnTo>
                    <a:pt x="80" y="394"/>
                  </a:lnTo>
                  <a:lnTo>
                    <a:pt x="88" y="398"/>
                  </a:lnTo>
                  <a:lnTo>
                    <a:pt x="98" y="402"/>
                  </a:lnTo>
                  <a:lnTo>
                    <a:pt x="120" y="408"/>
                  </a:lnTo>
                  <a:lnTo>
                    <a:pt x="144" y="410"/>
                  </a:lnTo>
                  <a:lnTo>
                    <a:pt x="144" y="410"/>
                  </a:lnTo>
                  <a:lnTo>
                    <a:pt x="166" y="410"/>
                  </a:lnTo>
                  <a:lnTo>
                    <a:pt x="188" y="406"/>
                  </a:lnTo>
                  <a:lnTo>
                    <a:pt x="188" y="406"/>
                  </a:lnTo>
                  <a:lnTo>
                    <a:pt x="218" y="400"/>
                  </a:lnTo>
                  <a:lnTo>
                    <a:pt x="218" y="400"/>
                  </a:lnTo>
                  <a:lnTo>
                    <a:pt x="216" y="320"/>
                  </a:lnTo>
                  <a:lnTo>
                    <a:pt x="216" y="320"/>
                  </a:lnTo>
                  <a:lnTo>
                    <a:pt x="202" y="322"/>
                  </a:lnTo>
                  <a:lnTo>
                    <a:pt x="182" y="324"/>
                  </a:lnTo>
                  <a:lnTo>
                    <a:pt x="182" y="324"/>
                  </a:lnTo>
                  <a:lnTo>
                    <a:pt x="166" y="324"/>
                  </a:lnTo>
                  <a:lnTo>
                    <a:pt x="160" y="320"/>
                  </a:lnTo>
                  <a:lnTo>
                    <a:pt x="152" y="314"/>
                  </a:lnTo>
                  <a:lnTo>
                    <a:pt x="152" y="314"/>
                  </a:lnTo>
                  <a:lnTo>
                    <a:pt x="148" y="310"/>
                  </a:lnTo>
                  <a:lnTo>
                    <a:pt x="144" y="302"/>
                  </a:lnTo>
                  <a:lnTo>
                    <a:pt x="142" y="292"/>
                  </a:lnTo>
                  <a:lnTo>
                    <a:pt x="142" y="280"/>
                  </a:lnTo>
                  <a:lnTo>
                    <a:pt x="142" y="172"/>
                  </a:lnTo>
                  <a:lnTo>
                    <a:pt x="208" y="172"/>
                  </a:lnTo>
                  <a:lnTo>
                    <a:pt x="208" y="94"/>
                  </a:lnTo>
                  <a:lnTo>
                    <a:pt x="208" y="94"/>
                  </a:lnTo>
                  <a:lnTo>
                    <a:pt x="142" y="94"/>
                  </a:lnTo>
                  <a:lnTo>
                    <a:pt x="142" y="94"/>
                  </a:lnTo>
                  <a:lnTo>
                    <a:pt x="142" y="0"/>
                  </a:lnTo>
                  <a:lnTo>
                    <a:pt x="40" y="10"/>
                  </a:lnTo>
                  <a:close/>
                </a:path>
              </a:pathLst>
            </a:custGeom>
            <a:solidFill>
              <a:srgbClr val="002776"/>
            </a:solidFill>
            <a:ln w="9525">
              <a:noFill/>
              <a:round/>
              <a:headEnd/>
              <a:tailEnd/>
            </a:ln>
          </p:spPr>
          <p:txBody>
            <a:bodyPr/>
            <a:lstStyle/>
            <a:p>
              <a:pPr algn="l" rtl="0" fontAlgn="base">
                <a:spcBef>
                  <a:spcPct val="0"/>
                </a:spcBef>
                <a:spcAft>
                  <a:spcPct val="0"/>
                </a:spcAft>
                <a:defRPr/>
              </a:pPr>
              <a:endParaRPr lang="zh-TW" altLang="en-US" kern="1200">
                <a:solidFill>
                  <a:srgbClr val="000000"/>
                </a:solidFill>
                <a:latin typeface="Arial" pitchFamily="34" charset="0"/>
                <a:ea typeface="新細明體" pitchFamily="18" charset="-120"/>
                <a:cs typeface="Arial" pitchFamily="34" charset="0"/>
              </a:endParaRPr>
            </a:p>
          </p:txBody>
        </p:sp>
        <p:sp>
          <p:nvSpPr>
            <p:cNvPr id="15" name="Freeform 15"/>
            <p:cNvSpPr>
              <a:spLocks/>
            </p:cNvSpPr>
            <p:nvPr userDrawn="1"/>
          </p:nvSpPr>
          <p:spPr bwMode="auto">
            <a:xfrm>
              <a:off x="1949002" y="1092184"/>
              <a:ext cx="196795" cy="373064"/>
            </a:xfrm>
            <a:custGeom>
              <a:avLst/>
              <a:gdLst/>
              <a:ahLst/>
              <a:cxnLst>
                <a:cxn ang="0">
                  <a:pos x="40" y="10"/>
                </a:cxn>
                <a:cxn ang="0">
                  <a:pos x="40" y="94"/>
                </a:cxn>
                <a:cxn ang="0">
                  <a:pos x="0" y="94"/>
                </a:cxn>
                <a:cxn ang="0">
                  <a:pos x="0" y="172"/>
                </a:cxn>
                <a:cxn ang="0">
                  <a:pos x="40" y="172"/>
                </a:cxn>
                <a:cxn ang="0">
                  <a:pos x="40" y="298"/>
                </a:cxn>
                <a:cxn ang="0">
                  <a:pos x="40" y="298"/>
                </a:cxn>
                <a:cxn ang="0">
                  <a:pos x="40" y="322"/>
                </a:cxn>
                <a:cxn ang="0">
                  <a:pos x="46" y="344"/>
                </a:cxn>
                <a:cxn ang="0">
                  <a:pos x="54" y="364"/>
                </a:cxn>
                <a:cxn ang="0">
                  <a:pos x="64" y="380"/>
                </a:cxn>
                <a:cxn ang="0">
                  <a:pos x="70" y="388"/>
                </a:cxn>
                <a:cxn ang="0">
                  <a:pos x="78" y="394"/>
                </a:cxn>
                <a:cxn ang="0">
                  <a:pos x="88" y="398"/>
                </a:cxn>
                <a:cxn ang="0">
                  <a:pos x="96" y="402"/>
                </a:cxn>
                <a:cxn ang="0">
                  <a:pos x="118" y="408"/>
                </a:cxn>
                <a:cxn ang="0">
                  <a:pos x="144" y="410"/>
                </a:cxn>
                <a:cxn ang="0">
                  <a:pos x="144" y="410"/>
                </a:cxn>
                <a:cxn ang="0">
                  <a:pos x="166" y="410"/>
                </a:cxn>
                <a:cxn ang="0">
                  <a:pos x="186" y="406"/>
                </a:cxn>
                <a:cxn ang="0">
                  <a:pos x="186" y="406"/>
                </a:cxn>
                <a:cxn ang="0">
                  <a:pos x="216" y="400"/>
                </a:cxn>
                <a:cxn ang="0">
                  <a:pos x="216" y="400"/>
                </a:cxn>
                <a:cxn ang="0">
                  <a:pos x="216" y="320"/>
                </a:cxn>
                <a:cxn ang="0">
                  <a:pos x="216" y="320"/>
                </a:cxn>
                <a:cxn ang="0">
                  <a:pos x="200" y="322"/>
                </a:cxn>
                <a:cxn ang="0">
                  <a:pos x="180" y="324"/>
                </a:cxn>
                <a:cxn ang="0">
                  <a:pos x="180" y="324"/>
                </a:cxn>
                <a:cxn ang="0">
                  <a:pos x="166" y="324"/>
                </a:cxn>
                <a:cxn ang="0">
                  <a:pos x="158" y="320"/>
                </a:cxn>
                <a:cxn ang="0">
                  <a:pos x="152" y="314"/>
                </a:cxn>
                <a:cxn ang="0">
                  <a:pos x="152" y="314"/>
                </a:cxn>
                <a:cxn ang="0">
                  <a:pos x="146" y="310"/>
                </a:cxn>
                <a:cxn ang="0">
                  <a:pos x="144" y="302"/>
                </a:cxn>
                <a:cxn ang="0">
                  <a:pos x="142" y="292"/>
                </a:cxn>
                <a:cxn ang="0">
                  <a:pos x="140" y="280"/>
                </a:cxn>
                <a:cxn ang="0">
                  <a:pos x="140" y="172"/>
                </a:cxn>
                <a:cxn ang="0">
                  <a:pos x="208" y="172"/>
                </a:cxn>
                <a:cxn ang="0">
                  <a:pos x="208" y="94"/>
                </a:cxn>
                <a:cxn ang="0">
                  <a:pos x="208" y="94"/>
                </a:cxn>
                <a:cxn ang="0">
                  <a:pos x="140" y="94"/>
                </a:cxn>
                <a:cxn ang="0">
                  <a:pos x="140" y="94"/>
                </a:cxn>
                <a:cxn ang="0">
                  <a:pos x="140" y="0"/>
                </a:cxn>
                <a:cxn ang="0">
                  <a:pos x="40" y="10"/>
                </a:cxn>
              </a:cxnLst>
              <a:rect l="0" t="0" r="r" b="b"/>
              <a:pathLst>
                <a:path w="216" h="410">
                  <a:moveTo>
                    <a:pt x="40" y="10"/>
                  </a:moveTo>
                  <a:lnTo>
                    <a:pt x="40" y="94"/>
                  </a:lnTo>
                  <a:lnTo>
                    <a:pt x="0" y="94"/>
                  </a:lnTo>
                  <a:lnTo>
                    <a:pt x="0" y="172"/>
                  </a:lnTo>
                  <a:lnTo>
                    <a:pt x="40" y="172"/>
                  </a:lnTo>
                  <a:lnTo>
                    <a:pt x="40" y="298"/>
                  </a:lnTo>
                  <a:lnTo>
                    <a:pt x="40" y="298"/>
                  </a:lnTo>
                  <a:lnTo>
                    <a:pt x="40" y="322"/>
                  </a:lnTo>
                  <a:lnTo>
                    <a:pt x="46" y="344"/>
                  </a:lnTo>
                  <a:lnTo>
                    <a:pt x="54" y="364"/>
                  </a:lnTo>
                  <a:lnTo>
                    <a:pt x="64" y="380"/>
                  </a:lnTo>
                  <a:lnTo>
                    <a:pt x="70" y="388"/>
                  </a:lnTo>
                  <a:lnTo>
                    <a:pt x="78" y="394"/>
                  </a:lnTo>
                  <a:lnTo>
                    <a:pt x="88" y="398"/>
                  </a:lnTo>
                  <a:lnTo>
                    <a:pt x="96" y="402"/>
                  </a:lnTo>
                  <a:lnTo>
                    <a:pt x="118" y="408"/>
                  </a:lnTo>
                  <a:lnTo>
                    <a:pt x="144" y="410"/>
                  </a:lnTo>
                  <a:lnTo>
                    <a:pt x="144" y="410"/>
                  </a:lnTo>
                  <a:lnTo>
                    <a:pt x="166" y="410"/>
                  </a:lnTo>
                  <a:lnTo>
                    <a:pt x="186" y="406"/>
                  </a:lnTo>
                  <a:lnTo>
                    <a:pt x="186" y="406"/>
                  </a:lnTo>
                  <a:lnTo>
                    <a:pt x="216" y="400"/>
                  </a:lnTo>
                  <a:lnTo>
                    <a:pt x="216" y="400"/>
                  </a:lnTo>
                  <a:lnTo>
                    <a:pt x="216" y="320"/>
                  </a:lnTo>
                  <a:lnTo>
                    <a:pt x="216" y="320"/>
                  </a:lnTo>
                  <a:lnTo>
                    <a:pt x="200" y="322"/>
                  </a:lnTo>
                  <a:lnTo>
                    <a:pt x="180" y="324"/>
                  </a:lnTo>
                  <a:lnTo>
                    <a:pt x="180" y="324"/>
                  </a:lnTo>
                  <a:lnTo>
                    <a:pt x="166" y="324"/>
                  </a:lnTo>
                  <a:lnTo>
                    <a:pt x="158" y="320"/>
                  </a:lnTo>
                  <a:lnTo>
                    <a:pt x="152" y="314"/>
                  </a:lnTo>
                  <a:lnTo>
                    <a:pt x="152" y="314"/>
                  </a:lnTo>
                  <a:lnTo>
                    <a:pt x="146" y="310"/>
                  </a:lnTo>
                  <a:lnTo>
                    <a:pt x="144" y="302"/>
                  </a:lnTo>
                  <a:lnTo>
                    <a:pt x="142" y="292"/>
                  </a:lnTo>
                  <a:lnTo>
                    <a:pt x="140" y="280"/>
                  </a:lnTo>
                  <a:lnTo>
                    <a:pt x="140" y="172"/>
                  </a:lnTo>
                  <a:lnTo>
                    <a:pt x="208" y="172"/>
                  </a:lnTo>
                  <a:lnTo>
                    <a:pt x="208" y="94"/>
                  </a:lnTo>
                  <a:lnTo>
                    <a:pt x="208" y="94"/>
                  </a:lnTo>
                  <a:lnTo>
                    <a:pt x="140" y="94"/>
                  </a:lnTo>
                  <a:lnTo>
                    <a:pt x="140" y="94"/>
                  </a:lnTo>
                  <a:lnTo>
                    <a:pt x="140" y="0"/>
                  </a:lnTo>
                  <a:lnTo>
                    <a:pt x="40" y="10"/>
                  </a:lnTo>
                  <a:close/>
                </a:path>
              </a:pathLst>
            </a:custGeom>
            <a:solidFill>
              <a:srgbClr val="002776"/>
            </a:solidFill>
            <a:ln w="9525">
              <a:noFill/>
              <a:round/>
              <a:headEnd/>
              <a:tailEnd/>
            </a:ln>
          </p:spPr>
          <p:txBody>
            <a:bodyPr/>
            <a:lstStyle/>
            <a:p>
              <a:pPr algn="l" rtl="0" fontAlgn="base">
                <a:spcBef>
                  <a:spcPct val="0"/>
                </a:spcBef>
                <a:spcAft>
                  <a:spcPct val="0"/>
                </a:spcAft>
                <a:defRPr/>
              </a:pPr>
              <a:endParaRPr lang="zh-TW" altLang="en-US" kern="1200">
                <a:solidFill>
                  <a:srgbClr val="000000"/>
                </a:solidFill>
                <a:latin typeface="Arial" pitchFamily="34" charset="0"/>
                <a:ea typeface="新細明體" pitchFamily="18" charset="-120"/>
                <a:cs typeface="Arial" pitchFamily="34" charset="0"/>
              </a:endParaRPr>
            </a:p>
          </p:txBody>
        </p:sp>
        <p:sp>
          <p:nvSpPr>
            <p:cNvPr id="16" name="Freeform 16"/>
            <p:cNvSpPr>
              <a:spLocks/>
            </p:cNvSpPr>
            <p:nvPr userDrawn="1"/>
          </p:nvSpPr>
          <p:spPr bwMode="auto">
            <a:xfrm>
              <a:off x="2474319" y="1360473"/>
              <a:ext cx="103158" cy="104776"/>
            </a:xfrm>
            <a:custGeom>
              <a:avLst/>
              <a:gdLst/>
              <a:ahLst/>
              <a:cxnLst>
                <a:cxn ang="0">
                  <a:pos x="0" y="58"/>
                </a:cxn>
                <a:cxn ang="0">
                  <a:pos x="0" y="58"/>
                </a:cxn>
                <a:cxn ang="0">
                  <a:pos x="2" y="46"/>
                </a:cxn>
                <a:cxn ang="0">
                  <a:pos x="4" y="36"/>
                </a:cxn>
                <a:cxn ang="0">
                  <a:pos x="10" y="26"/>
                </a:cxn>
                <a:cxn ang="0">
                  <a:pos x="16" y="18"/>
                </a:cxn>
                <a:cxn ang="0">
                  <a:pos x="26" y="10"/>
                </a:cxn>
                <a:cxn ang="0">
                  <a:pos x="34" y="4"/>
                </a:cxn>
                <a:cxn ang="0">
                  <a:pos x="46" y="2"/>
                </a:cxn>
                <a:cxn ang="0">
                  <a:pos x="58" y="0"/>
                </a:cxn>
                <a:cxn ang="0">
                  <a:pos x="58" y="0"/>
                </a:cxn>
                <a:cxn ang="0">
                  <a:pos x="68" y="2"/>
                </a:cxn>
                <a:cxn ang="0">
                  <a:pos x="80" y="4"/>
                </a:cxn>
                <a:cxn ang="0">
                  <a:pos x="90" y="10"/>
                </a:cxn>
                <a:cxn ang="0">
                  <a:pos x="98" y="18"/>
                </a:cxn>
                <a:cxn ang="0">
                  <a:pos x="104" y="26"/>
                </a:cxn>
                <a:cxn ang="0">
                  <a:pos x="110" y="36"/>
                </a:cxn>
                <a:cxn ang="0">
                  <a:pos x="114" y="46"/>
                </a:cxn>
                <a:cxn ang="0">
                  <a:pos x="114" y="58"/>
                </a:cxn>
                <a:cxn ang="0">
                  <a:pos x="114" y="58"/>
                </a:cxn>
                <a:cxn ang="0">
                  <a:pos x="114" y="68"/>
                </a:cxn>
                <a:cxn ang="0">
                  <a:pos x="110" y="80"/>
                </a:cxn>
                <a:cxn ang="0">
                  <a:pos x="104" y="90"/>
                </a:cxn>
                <a:cxn ang="0">
                  <a:pos x="98" y="98"/>
                </a:cxn>
                <a:cxn ang="0">
                  <a:pos x="90" y="104"/>
                </a:cxn>
                <a:cxn ang="0">
                  <a:pos x="80" y="110"/>
                </a:cxn>
                <a:cxn ang="0">
                  <a:pos x="68" y="114"/>
                </a:cxn>
                <a:cxn ang="0">
                  <a:pos x="58" y="114"/>
                </a:cxn>
                <a:cxn ang="0">
                  <a:pos x="58" y="114"/>
                </a:cxn>
                <a:cxn ang="0">
                  <a:pos x="46" y="114"/>
                </a:cxn>
                <a:cxn ang="0">
                  <a:pos x="34" y="110"/>
                </a:cxn>
                <a:cxn ang="0">
                  <a:pos x="26" y="104"/>
                </a:cxn>
                <a:cxn ang="0">
                  <a:pos x="16" y="98"/>
                </a:cxn>
                <a:cxn ang="0">
                  <a:pos x="10" y="90"/>
                </a:cxn>
                <a:cxn ang="0">
                  <a:pos x="4" y="80"/>
                </a:cxn>
                <a:cxn ang="0">
                  <a:pos x="2" y="68"/>
                </a:cxn>
                <a:cxn ang="0">
                  <a:pos x="0" y="58"/>
                </a:cxn>
                <a:cxn ang="0">
                  <a:pos x="0" y="58"/>
                </a:cxn>
              </a:cxnLst>
              <a:rect l="0" t="0" r="r" b="b"/>
              <a:pathLst>
                <a:path w="114" h="114">
                  <a:moveTo>
                    <a:pt x="0" y="58"/>
                  </a:moveTo>
                  <a:lnTo>
                    <a:pt x="0" y="58"/>
                  </a:lnTo>
                  <a:lnTo>
                    <a:pt x="2" y="46"/>
                  </a:lnTo>
                  <a:lnTo>
                    <a:pt x="4" y="36"/>
                  </a:lnTo>
                  <a:lnTo>
                    <a:pt x="10" y="26"/>
                  </a:lnTo>
                  <a:lnTo>
                    <a:pt x="16" y="18"/>
                  </a:lnTo>
                  <a:lnTo>
                    <a:pt x="26" y="10"/>
                  </a:lnTo>
                  <a:lnTo>
                    <a:pt x="34" y="4"/>
                  </a:lnTo>
                  <a:lnTo>
                    <a:pt x="46" y="2"/>
                  </a:lnTo>
                  <a:lnTo>
                    <a:pt x="58" y="0"/>
                  </a:lnTo>
                  <a:lnTo>
                    <a:pt x="58" y="0"/>
                  </a:lnTo>
                  <a:lnTo>
                    <a:pt x="68" y="2"/>
                  </a:lnTo>
                  <a:lnTo>
                    <a:pt x="80" y="4"/>
                  </a:lnTo>
                  <a:lnTo>
                    <a:pt x="90" y="10"/>
                  </a:lnTo>
                  <a:lnTo>
                    <a:pt x="98" y="18"/>
                  </a:lnTo>
                  <a:lnTo>
                    <a:pt x="104" y="26"/>
                  </a:lnTo>
                  <a:lnTo>
                    <a:pt x="110" y="36"/>
                  </a:lnTo>
                  <a:lnTo>
                    <a:pt x="114" y="46"/>
                  </a:lnTo>
                  <a:lnTo>
                    <a:pt x="114" y="58"/>
                  </a:lnTo>
                  <a:lnTo>
                    <a:pt x="114" y="58"/>
                  </a:lnTo>
                  <a:lnTo>
                    <a:pt x="114" y="68"/>
                  </a:lnTo>
                  <a:lnTo>
                    <a:pt x="110" y="80"/>
                  </a:lnTo>
                  <a:lnTo>
                    <a:pt x="104" y="90"/>
                  </a:lnTo>
                  <a:lnTo>
                    <a:pt x="98" y="98"/>
                  </a:lnTo>
                  <a:lnTo>
                    <a:pt x="90" y="104"/>
                  </a:lnTo>
                  <a:lnTo>
                    <a:pt x="80" y="110"/>
                  </a:lnTo>
                  <a:lnTo>
                    <a:pt x="68" y="114"/>
                  </a:lnTo>
                  <a:lnTo>
                    <a:pt x="58" y="114"/>
                  </a:lnTo>
                  <a:lnTo>
                    <a:pt x="58" y="114"/>
                  </a:lnTo>
                  <a:lnTo>
                    <a:pt x="46" y="114"/>
                  </a:lnTo>
                  <a:lnTo>
                    <a:pt x="34" y="110"/>
                  </a:lnTo>
                  <a:lnTo>
                    <a:pt x="26" y="104"/>
                  </a:lnTo>
                  <a:lnTo>
                    <a:pt x="16" y="98"/>
                  </a:lnTo>
                  <a:lnTo>
                    <a:pt x="10" y="90"/>
                  </a:lnTo>
                  <a:lnTo>
                    <a:pt x="4" y="80"/>
                  </a:lnTo>
                  <a:lnTo>
                    <a:pt x="2" y="68"/>
                  </a:lnTo>
                  <a:lnTo>
                    <a:pt x="0" y="58"/>
                  </a:lnTo>
                  <a:lnTo>
                    <a:pt x="0" y="58"/>
                  </a:lnTo>
                  <a:close/>
                </a:path>
              </a:pathLst>
            </a:custGeom>
            <a:solidFill>
              <a:srgbClr val="A4D400"/>
            </a:solidFill>
            <a:ln w="9525">
              <a:noFill/>
              <a:round/>
              <a:headEnd/>
              <a:tailEnd/>
            </a:ln>
          </p:spPr>
          <p:txBody>
            <a:bodyPr/>
            <a:lstStyle/>
            <a:p>
              <a:pPr algn="l" rtl="0" fontAlgn="base">
                <a:spcBef>
                  <a:spcPct val="0"/>
                </a:spcBef>
                <a:spcAft>
                  <a:spcPct val="0"/>
                </a:spcAft>
                <a:defRPr/>
              </a:pPr>
              <a:endParaRPr lang="zh-TW" altLang="en-US" kern="1200">
                <a:solidFill>
                  <a:srgbClr val="000000"/>
                </a:solidFill>
                <a:latin typeface="Arial" pitchFamily="34" charset="0"/>
                <a:ea typeface="新細明體" pitchFamily="18" charset="-120"/>
                <a:cs typeface="Arial" pitchFamily="34" charset="0"/>
              </a:endParaRPr>
            </a:p>
          </p:txBody>
        </p:sp>
        <p:sp>
          <p:nvSpPr>
            <p:cNvPr id="17" name="Freeform 17"/>
            <p:cNvSpPr>
              <a:spLocks noEditPoints="1"/>
            </p:cNvSpPr>
            <p:nvPr userDrawn="1"/>
          </p:nvSpPr>
          <p:spPr bwMode="auto">
            <a:xfrm>
              <a:off x="452407" y="1071546"/>
              <a:ext cx="334869" cy="387353"/>
            </a:xfrm>
            <a:custGeom>
              <a:avLst/>
              <a:gdLst/>
              <a:ahLst/>
              <a:cxnLst>
                <a:cxn ang="0">
                  <a:pos x="118" y="426"/>
                </a:cxn>
                <a:cxn ang="0">
                  <a:pos x="142" y="426"/>
                </a:cxn>
                <a:cxn ang="0">
                  <a:pos x="172" y="424"/>
                </a:cxn>
                <a:cxn ang="0">
                  <a:pos x="222" y="412"/>
                </a:cxn>
                <a:cxn ang="0">
                  <a:pos x="266" y="394"/>
                </a:cxn>
                <a:cxn ang="0">
                  <a:pos x="300" y="372"/>
                </a:cxn>
                <a:cxn ang="0">
                  <a:pos x="328" y="342"/>
                </a:cxn>
                <a:cxn ang="0">
                  <a:pos x="348" y="310"/>
                </a:cxn>
                <a:cxn ang="0">
                  <a:pos x="362" y="272"/>
                </a:cxn>
                <a:cxn ang="0">
                  <a:pos x="368" y="234"/>
                </a:cxn>
                <a:cxn ang="0">
                  <a:pos x="368" y="214"/>
                </a:cxn>
                <a:cxn ang="0">
                  <a:pos x="364" y="164"/>
                </a:cxn>
                <a:cxn ang="0">
                  <a:pos x="352" y="122"/>
                </a:cxn>
                <a:cxn ang="0">
                  <a:pos x="332" y="86"/>
                </a:cxn>
                <a:cxn ang="0">
                  <a:pos x="302" y="56"/>
                </a:cxn>
                <a:cxn ang="0">
                  <a:pos x="268" y="32"/>
                </a:cxn>
                <a:cxn ang="0">
                  <a:pos x="224" y="14"/>
                </a:cxn>
                <a:cxn ang="0">
                  <a:pos x="174" y="4"/>
                </a:cxn>
                <a:cxn ang="0">
                  <a:pos x="118" y="0"/>
                </a:cxn>
                <a:cxn ang="0">
                  <a:pos x="58" y="2"/>
                </a:cxn>
                <a:cxn ang="0">
                  <a:pos x="0" y="426"/>
                </a:cxn>
                <a:cxn ang="0">
                  <a:pos x="150" y="342"/>
                </a:cxn>
                <a:cxn ang="0">
                  <a:pos x="102" y="344"/>
                </a:cxn>
                <a:cxn ang="0">
                  <a:pos x="102" y="86"/>
                </a:cxn>
                <a:cxn ang="0">
                  <a:pos x="138" y="84"/>
                </a:cxn>
                <a:cxn ang="0">
                  <a:pos x="160" y="86"/>
                </a:cxn>
                <a:cxn ang="0">
                  <a:pos x="204" y="102"/>
                </a:cxn>
                <a:cxn ang="0">
                  <a:pos x="222" y="114"/>
                </a:cxn>
                <a:cxn ang="0">
                  <a:pos x="238" y="132"/>
                </a:cxn>
                <a:cxn ang="0">
                  <a:pos x="250" y="156"/>
                </a:cxn>
                <a:cxn ang="0">
                  <a:pos x="258" y="182"/>
                </a:cxn>
                <a:cxn ang="0">
                  <a:pos x="262" y="214"/>
                </a:cxn>
                <a:cxn ang="0">
                  <a:pos x="260" y="230"/>
                </a:cxn>
                <a:cxn ang="0">
                  <a:pos x="256" y="260"/>
                </a:cxn>
                <a:cxn ang="0">
                  <a:pos x="246" y="284"/>
                </a:cxn>
                <a:cxn ang="0">
                  <a:pos x="232" y="304"/>
                </a:cxn>
                <a:cxn ang="0">
                  <a:pos x="208" y="324"/>
                </a:cxn>
                <a:cxn ang="0">
                  <a:pos x="170" y="340"/>
                </a:cxn>
                <a:cxn ang="0">
                  <a:pos x="150" y="342"/>
                </a:cxn>
              </a:cxnLst>
              <a:rect l="0" t="0" r="r" b="b"/>
              <a:pathLst>
                <a:path w="368" h="426">
                  <a:moveTo>
                    <a:pt x="0" y="426"/>
                  </a:moveTo>
                  <a:lnTo>
                    <a:pt x="118" y="426"/>
                  </a:lnTo>
                  <a:lnTo>
                    <a:pt x="118" y="426"/>
                  </a:lnTo>
                  <a:lnTo>
                    <a:pt x="142" y="426"/>
                  </a:lnTo>
                  <a:lnTo>
                    <a:pt x="142" y="426"/>
                  </a:lnTo>
                  <a:lnTo>
                    <a:pt x="172" y="424"/>
                  </a:lnTo>
                  <a:lnTo>
                    <a:pt x="198" y="418"/>
                  </a:lnTo>
                  <a:lnTo>
                    <a:pt x="222" y="412"/>
                  </a:lnTo>
                  <a:lnTo>
                    <a:pt x="246" y="404"/>
                  </a:lnTo>
                  <a:lnTo>
                    <a:pt x="266" y="394"/>
                  </a:lnTo>
                  <a:lnTo>
                    <a:pt x="284" y="384"/>
                  </a:lnTo>
                  <a:lnTo>
                    <a:pt x="300" y="372"/>
                  </a:lnTo>
                  <a:lnTo>
                    <a:pt x="316" y="358"/>
                  </a:lnTo>
                  <a:lnTo>
                    <a:pt x="328" y="342"/>
                  </a:lnTo>
                  <a:lnTo>
                    <a:pt x="340" y="326"/>
                  </a:lnTo>
                  <a:lnTo>
                    <a:pt x="348" y="310"/>
                  </a:lnTo>
                  <a:lnTo>
                    <a:pt x="356" y="292"/>
                  </a:lnTo>
                  <a:lnTo>
                    <a:pt x="362" y="272"/>
                  </a:lnTo>
                  <a:lnTo>
                    <a:pt x="366" y="254"/>
                  </a:lnTo>
                  <a:lnTo>
                    <a:pt x="368" y="234"/>
                  </a:lnTo>
                  <a:lnTo>
                    <a:pt x="368" y="214"/>
                  </a:lnTo>
                  <a:lnTo>
                    <a:pt x="368" y="214"/>
                  </a:lnTo>
                  <a:lnTo>
                    <a:pt x="368" y="188"/>
                  </a:lnTo>
                  <a:lnTo>
                    <a:pt x="364" y="164"/>
                  </a:lnTo>
                  <a:lnTo>
                    <a:pt x="360" y="142"/>
                  </a:lnTo>
                  <a:lnTo>
                    <a:pt x="352" y="122"/>
                  </a:lnTo>
                  <a:lnTo>
                    <a:pt x="342" y="104"/>
                  </a:lnTo>
                  <a:lnTo>
                    <a:pt x="332" y="86"/>
                  </a:lnTo>
                  <a:lnTo>
                    <a:pt x="318" y="70"/>
                  </a:lnTo>
                  <a:lnTo>
                    <a:pt x="302" y="56"/>
                  </a:lnTo>
                  <a:lnTo>
                    <a:pt x="286" y="42"/>
                  </a:lnTo>
                  <a:lnTo>
                    <a:pt x="268" y="32"/>
                  </a:lnTo>
                  <a:lnTo>
                    <a:pt x="246" y="22"/>
                  </a:lnTo>
                  <a:lnTo>
                    <a:pt x="224" y="14"/>
                  </a:lnTo>
                  <a:lnTo>
                    <a:pt x="200" y="8"/>
                  </a:lnTo>
                  <a:lnTo>
                    <a:pt x="174" y="4"/>
                  </a:lnTo>
                  <a:lnTo>
                    <a:pt x="146" y="0"/>
                  </a:lnTo>
                  <a:lnTo>
                    <a:pt x="118" y="0"/>
                  </a:lnTo>
                  <a:lnTo>
                    <a:pt x="118" y="0"/>
                  </a:lnTo>
                  <a:lnTo>
                    <a:pt x="58" y="2"/>
                  </a:lnTo>
                  <a:lnTo>
                    <a:pt x="0" y="4"/>
                  </a:lnTo>
                  <a:lnTo>
                    <a:pt x="0" y="426"/>
                  </a:lnTo>
                  <a:close/>
                  <a:moveTo>
                    <a:pt x="150" y="342"/>
                  </a:moveTo>
                  <a:lnTo>
                    <a:pt x="150" y="342"/>
                  </a:lnTo>
                  <a:lnTo>
                    <a:pt x="134" y="344"/>
                  </a:lnTo>
                  <a:lnTo>
                    <a:pt x="102" y="344"/>
                  </a:lnTo>
                  <a:lnTo>
                    <a:pt x="102" y="344"/>
                  </a:lnTo>
                  <a:lnTo>
                    <a:pt x="102" y="86"/>
                  </a:lnTo>
                  <a:lnTo>
                    <a:pt x="102" y="86"/>
                  </a:lnTo>
                  <a:lnTo>
                    <a:pt x="138" y="84"/>
                  </a:lnTo>
                  <a:lnTo>
                    <a:pt x="138" y="84"/>
                  </a:lnTo>
                  <a:lnTo>
                    <a:pt x="160" y="86"/>
                  </a:lnTo>
                  <a:lnTo>
                    <a:pt x="182" y="92"/>
                  </a:lnTo>
                  <a:lnTo>
                    <a:pt x="204" y="102"/>
                  </a:lnTo>
                  <a:lnTo>
                    <a:pt x="212" y="108"/>
                  </a:lnTo>
                  <a:lnTo>
                    <a:pt x="222" y="114"/>
                  </a:lnTo>
                  <a:lnTo>
                    <a:pt x="230" y="124"/>
                  </a:lnTo>
                  <a:lnTo>
                    <a:pt x="238" y="132"/>
                  </a:lnTo>
                  <a:lnTo>
                    <a:pt x="244" y="144"/>
                  </a:lnTo>
                  <a:lnTo>
                    <a:pt x="250" y="156"/>
                  </a:lnTo>
                  <a:lnTo>
                    <a:pt x="256" y="168"/>
                  </a:lnTo>
                  <a:lnTo>
                    <a:pt x="258" y="182"/>
                  </a:lnTo>
                  <a:lnTo>
                    <a:pt x="260" y="196"/>
                  </a:lnTo>
                  <a:lnTo>
                    <a:pt x="262" y="214"/>
                  </a:lnTo>
                  <a:lnTo>
                    <a:pt x="262" y="214"/>
                  </a:lnTo>
                  <a:lnTo>
                    <a:pt x="260" y="230"/>
                  </a:lnTo>
                  <a:lnTo>
                    <a:pt x="258" y="246"/>
                  </a:lnTo>
                  <a:lnTo>
                    <a:pt x="256" y="260"/>
                  </a:lnTo>
                  <a:lnTo>
                    <a:pt x="252" y="272"/>
                  </a:lnTo>
                  <a:lnTo>
                    <a:pt x="246" y="284"/>
                  </a:lnTo>
                  <a:lnTo>
                    <a:pt x="240" y="294"/>
                  </a:lnTo>
                  <a:lnTo>
                    <a:pt x="232" y="304"/>
                  </a:lnTo>
                  <a:lnTo>
                    <a:pt x="226" y="312"/>
                  </a:lnTo>
                  <a:lnTo>
                    <a:pt x="208" y="324"/>
                  </a:lnTo>
                  <a:lnTo>
                    <a:pt x="188" y="334"/>
                  </a:lnTo>
                  <a:lnTo>
                    <a:pt x="170" y="340"/>
                  </a:lnTo>
                  <a:lnTo>
                    <a:pt x="150" y="342"/>
                  </a:lnTo>
                  <a:lnTo>
                    <a:pt x="150" y="342"/>
                  </a:lnTo>
                  <a:close/>
                </a:path>
              </a:pathLst>
            </a:custGeom>
            <a:solidFill>
              <a:srgbClr val="002776"/>
            </a:solidFill>
            <a:ln w="9525">
              <a:noFill/>
              <a:round/>
              <a:headEnd/>
              <a:tailEnd/>
            </a:ln>
          </p:spPr>
          <p:txBody>
            <a:bodyPr/>
            <a:lstStyle/>
            <a:p>
              <a:pPr algn="l" rtl="0" fontAlgn="base">
                <a:spcBef>
                  <a:spcPct val="0"/>
                </a:spcBef>
                <a:spcAft>
                  <a:spcPct val="0"/>
                </a:spcAft>
                <a:defRPr/>
              </a:pPr>
              <a:endParaRPr lang="zh-TW" altLang="en-US" kern="1200">
                <a:solidFill>
                  <a:srgbClr val="000000"/>
                </a:solidFill>
                <a:latin typeface="Arial" pitchFamily="34" charset="0"/>
                <a:ea typeface="新細明體" pitchFamily="18" charset="-120"/>
                <a:cs typeface="Arial" pitchFamily="34" charset="0"/>
              </a:endParaRPr>
            </a:p>
          </p:txBody>
        </p:sp>
        <p:sp>
          <p:nvSpPr>
            <p:cNvPr id="18" name="Freeform 18"/>
            <p:cNvSpPr>
              <a:spLocks noEditPoints="1"/>
            </p:cNvSpPr>
            <p:nvPr userDrawn="1"/>
          </p:nvSpPr>
          <p:spPr bwMode="auto">
            <a:xfrm>
              <a:off x="452407" y="1611299"/>
              <a:ext cx="372958" cy="385765"/>
            </a:xfrm>
            <a:custGeom>
              <a:avLst/>
              <a:gdLst/>
              <a:ahLst/>
              <a:cxnLst>
                <a:cxn ang="0">
                  <a:pos x="40" y="4"/>
                </a:cxn>
                <a:cxn ang="0">
                  <a:pos x="70" y="4"/>
                </a:cxn>
                <a:cxn ang="0">
                  <a:pos x="158" y="20"/>
                </a:cxn>
                <a:cxn ang="0">
                  <a:pos x="180" y="2"/>
                </a:cxn>
                <a:cxn ang="0">
                  <a:pos x="204" y="30"/>
                </a:cxn>
                <a:cxn ang="0">
                  <a:pos x="234" y="40"/>
                </a:cxn>
                <a:cxn ang="0">
                  <a:pos x="226" y="64"/>
                </a:cxn>
                <a:cxn ang="0">
                  <a:pos x="196" y="112"/>
                </a:cxn>
                <a:cxn ang="0">
                  <a:pos x="204" y="136"/>
                </a:cxn>
                <a:cxn ang="0">
                  <a:pos x="228" y="214"/>
                </a:cxn>
                <a:cxn ang="0">
                  <a:pos x="138" y="256"/>
                </a:cxn>
                <a:cxn ang="0">
                  <a:pos x="232" y="264"/>
                </a:cxn>
                <a:cxn ang="0">
                  <a:pos x="224" y="292"/>
                </a:cxn>
                <a:cxn ang="0">
                  <a:pos x="206" y="314"/>
                </a:cxn>
                <a:cxn ang="0">
                  <a:pos x="214" y="338"/>
                </a:cxn>
                <a:cxn ang="0">
                  <a:pos x="138" y="370"/>
                </a:cxn>
                <a:cxn ang="0">
                  <a:pos x="222" y="370"/>
                </a:cxn>
                <a:cxn ang="0">
                  <a:pos x="264" y="234"/>
                </a:cxn>
                <a:cxn ang="0">
                  <a:pos x="236" y="136"/>
                </a:cxn>
                <a:cxn ang="0">
                  <a:pos x="228" y="98"/>
                </a:cxn>
                <a:cxn ang="0">
                  <a:pos x="274" y="28"/>
                </a:cxn>
                <a:cxn ang="0">
                  <a:pos x="296" y="6"/>
                </a:cxn>
                <a:cxn ang="0">
                  <a:pos x="320" y="26"/>
                </a:cxn>
                <a:cxn ang="0">
                  <a:pos x="400" y="98"/>
                </a:cxn>
                <a:cxn ang="0">
                  <a:pos x="410" y="132"/>
                </a:cxn>
                <a:cxn ang="0">
                  <a:pos x="400" y="394"/>
                </a:cxn>
                <a:cxn ang="0">
                  <a:pos x="346" y="424"/>
                </a:cxn>
                <a:cxn ang="0">
                  <a:pos x="290" y="408"/>
                </a:cxn>
                <a:cxn ang="0">
                  <a:pos x="288" y="376"/>
                </a:cxn>
                <a:cxn ang="0">
                  <a:pos x="312" y="372"/>
                </a:cxn>
                <a:cxn ang="0">
                  <a:pos x="360" y="372"/>
                </a:cxn>
                <a:cxn ang="0">
                  <a:pos x="366" y="148"/>
                </a:cxn>
                <a:cxn ang="0">
                  <a:pos x="318" y="138"/>
                </a:cxn>
                <a:cxn ang="0">
                  <a:pos x="270" y="378"/>
                </a:cxn>
                <a:cxn ang="0">
                  <a:pos x="226" y="424"/>
                </a:cxn>
                <a:cxn ang="0">
                  <a:pos x="206" y="408"/>
                </a:cxn>
                <a:cxn ang="0">
                  <a:pos x="20" y="414"/>
                </a:cxn>
                <a:cxn ang="0">
                  <a:pos x="0" y="394"/>
                </a:cxn>
                <a:cxn ang="0">
                  <a:pos x="24" y="374"/>
                </a:cxn>
                <a:cxn ang="0">
                  <a:pos x="20" y="346"/>
                </a:cxn>
                <a:cxn ang="0">
                  <a:pos x="20" y="316"/>
                </a:cxn>
                <a:cxn ang="0">
                  <a:pos x="20" y="294"/>
                </a:cxn>
                <a:cxn ang="0">
                  <a:pos x="2" y="274"/>
                </a:cxn>
                <a:cxn ang="0">
                  <a:pos x="20" y="256"/>
                </a:cxn>
                <a:cxn ang="0">
                  <a:pos x="14" y="232"/>
                </a:cxn>
                <a:cxn ang="0">
                  <a:pos x="14" y="144"/>
                </a:cxn>
                <a:cxn ang="0">
                  <a:pos x="58" y="118"/>
                </a:cxn>
                <a:cxn ang="0">
                  <a:pos x="18" y="66"/>
                </a:cxn>
                <a:cxn ang="0">
                  <a:pos x="0" y="48"/>
                </a:cxn>
                <a:cxn ang="0">
                  <a:pos x="18" y="30"/>
                </a:cxn>
                <a:cxn ang="0">
                  <a:pos x="54" y="174"/>
                </a:cxn>
                <a:cxn ang="0">
                  <a:pos x="92" y="204"/>
                </a:cxn>
                <a:cxn ang="0">
                  <a:pos x="152" y="84"/>
                </a:cxn>
                <a:cxn ang="0">
                  <a:pos x="176" y="204"/>
                </a:cxn>
                <a:cxn ang="0">
                  <a:pos x="184" y="178"/>
                </a:cxn>
              </a:cxnLst>
              <a:rect l="0" t="0" r="r" b="b"/>
              <a:pathLst>
                <a:path w="410" h="424">
                  <a:moveTo>
                    <a:pt x="18" y="30"/>
                  </a:moveTo>
                  <a:lnTo>
                    <a:pt x="32" y="30"/>
                  </a:lnTo>
                  <a:lnTo>
                    <a:pt x="32" y="20"/>
                  </a:lnTo>
                  <a:lnTo>
                    <a:pt x="32" y="20"/>
                  </a:lnTo>
                  <a:lnTo>
                    <a:pt x="34" y="10"/>
                  </a:lnTo>
                  <a:lnTo>
                    <a:pt x="40" y="4"/>
                  </a:lnTo>
                  <a:lnTo>
                    <a:pt x="40" y="4"/>
                  </a:lnTo>
                  <a:lnTo>
                    <a:pt x="54" y="0"/>
                  </a:lnTo>
                  <a:lnTo>
                    <a:pt x="54" y="0"/>
                  </a:lnTo>
                  <a:lnTo>
                    <a:pt x="62" y="2"/>
                  </a:lnTo>
                  <a:lnTo>
                    <a:pt x="70" y="4"/>
                  </a:lnTo>
                  <a:lnTo>
                    <a:pt x="70" y="4"/>
                  </a:lnTo>
                  <a:lnTo>
                    <a:pt x="76" y="10"/>
                  </a:lnTo>
                  <a:lnTo>
                    <a:pt x="78" y="20"/>
                  </a:lnTo>
                  <a:lnTo>
                    <a:pt x="78" y="30"/>
                  </a:lnTo>
                  <a:lnTo>
                    <a:pt x="158" y="30"/>
                  </a:lnTo>
                  <a:lnTo>
                    <a:pt x="158" y="20"/>
                  </a:lnTo>
                  <a:lnTo>
                    <a:pt x="158" y="20"/>
                  </a:lnTo>
                  <a:lnTo>
                    <a:pt x="160" y="14"/>
                  </a:lnTo>
                  <a:lnTo>
                    <a:pt x="166" y="6"/>
                  </a:lnTo>
                  <a:lnTo>
                    <a:pt x="166" y="6"/>
                  </a:lnTo>
                  <a:lnTo>
                    <a:pt x="172" y="4"/>
                  </a:lnTo>
                  <a:lnTo>
                    <a:pt x="180" y="2"/>
                  </a:lnTo>
                  <a:lnTo>
                    <a:pt x="180" y="2"/>
                  </a:lnTo>
                  <a:lnTo>
                    <a:pt x="188" y="4"/>
                  </a:lnTo>
                  <a:lnTo>
                    <a:pt x="196" y="6"/>
                  </a:lnTo>
                  <a:lnTo>
                    <a:pt x="196" y="6"/>
                  </a:lnTo>
                  <a:lnTo>
                    <a:pt x="202" y="12"/>
                  </a:lnTo>
                  <a:lnTo>
                    <a:pt x="204" y="20"/>
                  </a:lnTo>
                  <a:lnTo>
                    <a:pt x="204" y="30"/>
                  </a:lnTo>
                  <a:lnTo>
                    <a:pt x="218" y="30"/>
                  </a:lnTo>
                  <a:lnTo>
                    <a:pt x="218" y="30"/>
                  </a:lnTo>
                  <a:lnTo>
                    <a:pt x="226" y="30"/>
                  </a:lnTo>
                  <a:lnTo>
                    <a:pt x="232" y="34"/>
                  </a:lnTo>
                  <a:lnTo>
                    <a:pt x="232" y="34"/>
                  </a:lnTo>
                  <a:lnTo>
                    <a:pt x="234" y="40"/>
                  </a:lnTo>
                  <a:lnTo>
                    <a:pt x="236" y="48"/>
                  </a:lnTo>
                  <a:lnTo>
                    <a:pt x="236" y="48"/>
                  </a:lnTo>
                  <a:lnTo>
                    <a:pt x="234" y="54"/>
                  </a:lnTo>
                  <a:lnTo>
                    <a:pt x="232" y="60"/>
                  </a:lnTo>
                  <a:lnTo>
                    <a:pt x="232" y="60"/>
                  </a:lnTo>
                  <a:lnTo>
                    <a:pt x="226" y="64"/>
                  </a:lnTo>
                  <a:lnTo>
                    <a:pt x="218" y="66"/>
                  </a:lnTo>
                  <a:lnTo>
                    <a:pt x="204" y="66"/>
                  </a:lnTo>
                  <a:lnTo>
                    <a:pt x="204" y="96"/>
                  </a:lnTo>
                  <a:lnTo>
                    <a:pt x="204" y="96"/>
                  </a:lnTo>
                  <a:lnTo>
                    <a:pt x="202" y="106"/>
                  </a:lnTo>
                  <a:lnTo>
                    <a:pt x="196" y="112"/>
                  </a:lnTo>
                  <a:lnTo>
                    <a:pt x="186" y="116"/>
                  </a:lnTo>
                  <a:lnTo>
                    <a:pt x="174" y="118"/>
                  </a:lnTo>
                  <a:lnTo>
                    <a:pt x="138" y="118"/>
                  </a:lnTo>
                  <a:lnTo>
                    <a:pt x="138" y="136"/>
                  </a:lnTo>
                  <a:lnTo>
                    <a:pt x="204" y="136"/>
                  </a:lnTo>
                  <a:lnTo>
                    <a:pt x="204" y="136"/>
                  </a:lnTo>
                  <a:lnTo>
                    <a:pt x="214" y="138"/>
                  </a:lnTo>
                  <a:lnTo>
                    <a:pt x="222" y="144"/>
                  </a:lnTo>
                  <a:lnTo>
                    <a:pt x="226" y="152"/>
                  </a:lnTo>
                  <a:lnTo>
                    <a:pt x="228" y="162"/>
                  </a:lnTo>
                  <a:lnTo>
                    <a:pt x="228" y="214"/>
                  </a:lnTo>
                  <a:lnTo>
                    <a:pt x="228" y="214"/>
                  </a:lnTo>
                  <a:lnTo>
                    <a:pt x="226" y="224"/>
                  </a:lnTo>
                  <a:lnTo>
                    <a:pt x="222" y="232"/>
                  </a:lnTo>
                  <a:lnTo>
                    <a:pt x="214" y="236"/>
                  </a:lnTo>
                  <a:lnTo>
                    <a:pt x="204" y="238"/>
                  </a:lnTo>
                  <a:lnTo>
                    <a:pt x="138" y="238"/>
                  </a:lnTo>
                  <a:lnTo>
                    <a:pt x="138" y="256"/>
                  </a:lnTo>
                  <a:lnTo>
                    <a:pt x="216" y="256"/>
                  </a:lnTo>
                  <a:lnTo>
                    <a:pt x="216" y="256"/>
                  </a:lnTo>
                  <a:lnTo>
                    <a:pt x="224" y="258"/>
                  </a:lnTo>
                  <a:lnTo>
                    <a:pt x="230" y="260"/>
                  </a:lnTo>
                  <a:lnTo>
                    <a:pt x="230" y="260"/>
                  </a:lnTo>
                  <a:lnTo>
                    <a:pt x="232" y="264"/>
                  </a:lnTo>
                  <a:lnTo>
                    <a:pt x="234" y="274"/>
                  </a:lnTo>
                  <a:lnTo>
                    <a:pt x="234" y="274"/>
                  </a:lnTo>
                  <a:lnTo>
                    <a:pt x="234" y="282"/>
                  </a:lnTo>
                  <a:lnTo>
                    <a:pt x="230" y="288"/>
                  </a:lnTo>
                  <a:lnTo>
                    <a:pt x="230" y="288"/>
                  </a:lnTo>
                  <a:lnTo>
                    <a:pt x="224" y="292"/>
                  </a:lnTo>
                  <a:lnTo>
                    <a:pt x="216" y="294"/>
                  </a:lnTo>
                  <a:lnTo>
                    <a:pt x="138" y="294"/>
                  </a:lnTo>
                  <a:lnTo>
                    <a:pt x="138" y="312"/>
                  </a:lnTo>
                  <a:lnTo>
                    <a:pt x="200" y="312"/>
                  </a:lnTo>
                  <a:lnTo>
                    <a:pt x="200" y="312"/>
                  </a:lnTo>
                  <a:lnTo>
                    <a:pt x="206" y="314"/>
                  </a:lnTo>
                  <a:lnTo>
                    <a:pt x="212" y="316"/>
                  </a:lnTo>
                  <a:lnTo>
                    <a:pt x="212" y="316"/>
                  </a:lnTo>
                  <a:lnTo>
                    <a:pt x="214" y="322"/>
                  </a:lnTo>
                  <a:lnTo>
                    <a:pt x="216" y="332"/>
                  </a:lnTo>
                  <a:lnTo>
                    <a:pt x="216" y="332"/>
                  </a:lnTo>
                  <a:lnTo>
                    <a:pt x="214" y="338"/>
                  </a:lnTo>
                  <a:lnTo>
                    <a:pt x="214" y="344"/>
                  </a:lnTo>
                  <a:lnTo>
                    <a:pt x="214" y="344"/>
                  </a:lnTo>
                  <a:lnTo>
                    <a:pt x="208" y="348"/>
                  </a:lnTo>
                  <a:lnTo>
                    <a:pt x="200" y="350"/>
                  </a:lnTo>
                  <a:lnTo>
                    <a:pt x="138" y="350"/>
                  </a:lnTo>
                  <a:lnTo>
                    <a:pt x="138" y="370"/>
                  </a:lnTo>
                  <a:lnTo>
                    <a:pt x="138" y="370"/>
                  </a:lnTo>
                  <a:lnTo>
                    <a:pt x="210" y="366"/>
                  </a:lnTo>
                  <a:lnTo>
                    <a:pt x="210" y="366"/>
                  </a:lnTo>
                  <a:lnTo>
                    <a:pt x="216" y="368"/>
                  </a:lnTo>
                  <a:lnTo>
                    <a:pt x="222" y="370"/>
                  </a:lnTo>
                  <a:lnTo>
                    <a:pt x="222" y="370"/>
                  </a:lnTo>
                  <a:lnTo>
                    <a:pt x="222" y="370"/>
                  </a:lnTo>
                  <a:lnTo>
                    <a:pt x="222" y="370"/>
                  </a:lnTo>
                  <a:lnTo>
                    <a:pt x="236" y="338"/>
                  </a:lnTo>
                  <a:lnTo>
                    <a:pt x="248" y="304"/>
                  </a:lnTo>
                  <a:lnTo>
                    <a:pt x="258" y="270"/>
                  </a:lnTo>
                  <a:lnTo>
                    <a:pt x="264" y="234"/>
                  </a:lnTo>
                  <a:lnTo>
                    <a:pt x="264" y="234"/>
                  </a:lnTo>
                  <a:lnTo>
                    <a:pt x="268" y="192"/>
                  </a:lnTo>
                  <a:lnTo>
                    <a:pt x="272" y="138"/>
                  </a:lnTo>
                  <a:lnTo>
                    <a:pt x="246" y="138"/>
                  </a:lnTo>
                  <a:lnTo>
                    <a:pt x="246" y="138"/>
                  </a:lnTo>
                  <a:lnTo>
                    <a:pt x="236" y="136"/>
                  </a:lnTo>
                  <a:lnTo>
                    <a:pt x="228" y="132"/>
                  </a:lnTo>
                  <a:lnTo>
                    <a:pt x="224" y="126"/>
                  </a:lnTo>
                  <a:lnTo>
                    <a:pt x="224" y="116"/>
                  </a:lnTo>
                  <a:lnTo>
                    <a:pt x="224" y="116"/>
                  </a:lnTo>
                  <a:lnTo>
                    <a:pt x="224" y="104"/>
                  </a:lnTo>
                  <a:lnTo>
                    <a:pt x="228" y="98"/>
                  </a:lnTo>
                  <a:lnTo>
                    <a:pt x="236" y="92"/>
                  </a:lnTo>
                  <a:lnTo>
                    <a:pt x="246" y="92"/>
                  </a:lnTo>
                  <a:lnTo>
                    <a:pt x="274" y="92"/>
                  </a:lnTo>
                  <a:lnTo>
                    <a:pt x="274" y="92"/>
                  </a:lnTo>
                  <a:lnTo>
                    <a:pt x="274" y="28"/>
                  </a:lnTo>
                  <a:lnTo>
                    <a:pt x="274" y="28"/>
                  </a:lnTo>
                  <a:lnTo>
                    <a:pt x="276" y="18"/>
                  </a:lnTo>
                  <a:lnTo>
                    <a:pt x="280" y="12"/>
                  </a:lnTo>
                  <a:lnTo>
                    <a:pt x="280" y="12"/>
                  </a:lnTo>
                  <a:lnTo>
                    <a:pt x="286" y="8"/>
                  </a:lnTo>
                  <a:lnTo>
                    <a:pt x="296" y="6"/>
                  </a:lnTo>
                  <a:lnTo>
                    <a:pt x="296" y="6"/>
                  </a:lnTo>
                  <a:lnTo>
                    <a:pt x="306" y="8"/>
                  </a:lnTo>
                  <a:lnTo>
                    <a:pt x="314" y="10"/>
                  </a:lnTo>
                  <a:lnTo>
                    <a:pt x="314" y="10"/>
                  </a:lnTo>
                  <a:lnTo>
                    <a:pt x="318" y="18"/>
                  </a:lnTo>
                  <a:lnTo>
                    <a:pt x="320" y="26"/>
                  </a:lnTo>
                  <a:lnTo>
                    <a:pt x="320" y="26"/>
                  </a:lnTo>
                  <a:lnTo>
                    <a:pt x="318" y="92"/>
                  </a:lnTo>
                  <a:lnTo>
                    <a:pt x="374" y="92"/>
                  </a:lnTo>
                  <a:lnTo>
                    <a:pt x="374" y="92"/>
                  </a:lnTo>
                  <a:lnTo>
                    <a:pt x="390" y="94"/>
                  </a:lnTo>
                  <a:lnTo>
                    <a:pt x="396" y="94"/>
                  </a:lnTo>
                  <a:lnTo>
                    <a:pt x="400" y="98"/>
                  </a:lnTo>
                  <a:lnTo>
                    <a:pt x="400" y="98"/>
                  </a:lnTo>
                  <a:lnTo>
                    <a:pt x="404" y="102"/>
                  </a:lnTo>
                  <a:lnTo>
                    <a:pt x="408" y="110"/>
                  </a:lnTo>
                  <a:lnTo>
                    <a:pt x="410" y="120"/>
                  </a:lnTo>
                  <a:lnTo>
                    <a:pt x="410" y="132"/>
                  </a:lnTo>
                  <a:lnTo>
                    <a:pt x="410" y="132"/>
                  </a:lnTo>
                  <a:lnTo>
                    <a:pt x="410" y="256"/>
                  </a:lnTo>
                  <a:lnTo>
                    <a:pt x="408" y="344"/>
                  </a:lnTo>
                  <a:lnTo>
                    <a:pt x="408" y="344"/>
                  </a:lnTo>
                  <a:lnTo>
                    <a:pt x="406" y="364"/>
                  </a:lnTo>
                  <a:lnTo>
                    <a:pt x="404" y="380"/>
                  </a:lnTo>
                  <a:lnTo>
                    <a:pt x="400" y="394"/>
                  </a:lnTo>
                  <a:lnTo>
                    <a:pt x="394" y="404"/>
                  </a:lnTo>
                  <a:lnTo>
                    <a:pt x="394" y="404"/>
                  </a:lnTo>
                  <a:lnTo>
                    <a:pt x="384" y="412"/>
                  </a:lnTo>
                  <a:lnTo>
                    <a:pt x="374" y="418"/>
                  </a:lnTo>
                  <a:lnTo>
                    <a:pt x="362" y="422"/>
                  </a:lnTo>
                  <a:lnTo>
                    <a:pt x="346" y="424"/>
                  </a:lnTo>
                  <a:lnTo>
                    <a:pt x="346" y="424"/>
                  </a:lnTo>
                  <a:lnTo>
                    <a:pt x="328" y="422"/>
                  </a:lnTo>
                  <a:lnTo>
                    <a:pt x="310" y="418"/>
                  </a:lnTo>
                  <a:lnTo>
                    <a:pt x="310" y="418"/>
                  </a:lnTo>
                  <a:lnTo>
                    <a:pt x="298" y="414"/>
                  </a:lnTo>
                  <a:lnTo>
                    <a:pt x="290" y="408"/>
                  </a:lnTo>
                  <a:lnTo>
                    <a:pt x="290" y="408"/>
                  </a:lnTo>
                  <a:lnTo>
                    <a:pt x="284" y="400"/>
                  </a:lnTo>
                  <a:lnTo>
                    <a:pt x="284" y="392"/>
                  </a:lnTo>
                  <a:lnTo>
                    <a:pt x="284" y="392"/>
                  </a:lnTo>
                  <a:lnTo>
                    <a:pt x="284" y="382"/>
                  </a:lnTo>
                  <a:lnTo>
                    <a:pt x="288" y="376"/>
                  </a:lnTo>
                  <a:lnTo>
                    <a:pt x="288" y="376"/>
                  </a:lnTo>
                  <a:lnTo>
                    <a:pt x="294" y="370"/>
                  </a:lnTo>
                  <a:lnTo>
                    <a:pt x="304" y="370"/>
                  </a:lnTo>
                  <a:lnTo>
                    <a:pt x="304" y="370"/>
                  </a:lnTo>
                  <a:lnTo>
                    <a:pt x="312" y="372"/>
                  </a:lnTo>
                  <a:lnTo>
                    <a:pt x="312" y="372"/>
                  </a:lnTo>
                  <a:lnTo>
                    <a:pt x="328" y="374"/>
                  </a:lnTo>
                  <a:lnTo>
                    <a:pt x="344" y="376"/>
                  </a:lnTo>
                  <a:lnTo>
                    <a:pt x="344" y="376"/>
                  </a:lnTo>
                  <a:lnTo>
                    <a:pt x="350" y="376"/>
                  </a:lnTo>
                  <a:lnTo>
                    <a:pt x="356" y="374"/>
                  </a:lnTo>
                  <a:lnTo>
                    <a:pt x="360" y="372"/>
                  </a:lnTo>
                  <a:lnTo>
                    <a:pt x="362" y="368"/>
                  </a:lnTo>
                  <a:lnTo>
                    <a:pt x="362" y="368"/>
                  </a:lnTo>
                  <a:lnTo>
                    <a:pt x="364" y="358"/>
                  </a:lnTo>
                  <a:lnTo>
                    <a:pt x="366" y="340"/>
                  </a:lnTo>
                  <a:lnTo>
                    <a:pt x="366" y="340"/>
                  </a:lnTo>
                  <a:lnTo>
                    <a:pt x="366" y="148"/>
                  </a:lnTo>
                  <a:lnTo>
                    <a:pt x="366" y="148"/>
                  </a:lnTo>
                  <a:lnTo>
                    <a:pt x="364" y="140"/>
                  </a:lnTo>
                  <a:lnTo>
                    <a:pt x="362" y="138"/>
                  </a:lnTo>
                  <a:lnTo>
                    <a:pt x="360" y="138"/>
                  </a:lnTo>
                  <a:lnTo>
                    <a:pt x="318" y="138"/>
                  </a:lnTo>
                  <a:lnTo>
                    <a:pt x="318" y="138"/>
                  </a:lnTo>
                  <a:lnTo>
                    <a:pt x="312" y="196"/>
                  </a:lnTo>
                  <a:lnTo>
                    <a:pt x="306" y="246"/>
                  </a:lnTo>
                  <a:lnTo>
                    <a:pt x="306" y="246"/>
                  </a:lnTo>
                  <a:lnTo>
                    <a:pt x="296" y="294"/>
                  </a:lnTo>
                  <a:lnTo>
                    <a:pt x="284" y="338"/>
                  </a:lnTo>
                  <a:lnTo>
                    <a:pt x="270" y="378"/>
                  </a:lnTo>
                  <a:lnTo>
                    <a:pt x="252" y="412"/>
                  </a:lnTo>
                  <a:lnTo>
                    <a:pt x="252" y="412"/>
                  </a:lnTo>
                  <a:lnTo>
                    <a:pt x="246" y="418"/>
                  </a:lnTo>
                  <a:lnTo>
                    <a:pt x="240" y="420"/>
                  </a:lnTo>
                  <a:lnTo>
                    <a:pt x="232" y="424"/>
                  </a:lnTo>
                  <a:lnTo>
                    <a:pt x="226" y="424"/>
                  </a:lnTo>
                  <a:lnTo>
                    <a:pt x="226" y="424"/>
                  </a:lnTo>
                  <a:lnTo>
                    <a:pt x="214" y="422"/>
                  </a:lnTo>
                  <a:lnTo>
                    <a:pt x="208" y="418"/>
                  </a:lnTo>
                  <a:lnTo>
                    <a:pt x="208" y="418"/>
                  </a:lnTo>
                  <a:lnTo>
                    <a:pt x="206" y="412"/>
                  </a:lnTo>
                  <a:lnTo>
                    <a:pt x="206" y="408"/>
                  </a:lnTo>
                  <a:lnTo>
                    <a:pt x="206" y="408"/>
                  </a:lnTo>
                  <a:lnTo>
                    <a:pt x="206" y="400"/>
                  </a:lnTo>
                  <a:lnTo>
                    <a:pt x="206" y="400"/>
                  </a:lnTo>
                  <a:lnTo>
                    <a:pt x="110" y="410"/>
                  </a:lnTo>
                  <a:lnTo>
                    <a:pt x="20" y="414"/>
                  </a:lnTo>
                  <a:lnTo>
                    <a:pt x="20" y="414"/>
                  </a:lnTo>
                  <a:lnTo>
                    <a:pt x="10" y="414"/>
                  </a:lnTo>
                  <a:lnTo>
                    <a:pt x="4" y="410"/>
                  </a:lnTo>
                  <a:lnTo>
                    <a:pt x="4" y="410"/>
                  </a:lnTo>
                  <a:lnTo>
                    <a:pt x="0" y="404"/>
                  </a:lnTo>
                  <a:lnTo>
                    <a:pt x="0" y="394"/>
                  </a:lnTo>
                  <a:lnTo>
                    <a:pt x="0" y="394"/>
                  </a:lnTo>
                  <a:lnTo>
                    <a:pt x="0" y="386"/>
                  </a:lnTo>
                  <a:lnTo>
                    <a:pt x="4" y="382"/>
                  </a:lnTo>
                  <a:lnTo>
                    <a:pt x="4" y="382"/>
                  </a:lnTo>
                  <a:lnTo>
                    <a:pt x="12" y="376"/>
                  </a:lnTo>
                  <a:lnTo>
                    <a:pt x="24" y="374"/>
                  </a:lnTo>
                  <a:lnTo>
                    <a:pt x="24" y="374"/>
                  </a:lnTo>
                  <a:lnTo>
                    <a:pt x="92" y="372"/>
                  </a:lnTo>
                  <a:lnTo>
                    <a:pt x="92" y="350"/>
                  </a:lnTo>
                  <a:lnTo>
                    <a:pt x="32" y="350"/>
                  </a:lnTo>
                  <a:lnTo>
                    <a:pt x="32" y="350"/>
                  </a:lnTo>
                  <a:lnTo>
                    <a:pt x="26" y="348"/>
                  </a:lnTo>
                  <a:lnTo>
                    <a:pt x="20" y="346"/>
                  </a:lnTo>
                  <a:lnTo>
                    <a:pt x="20" y="346"/>
                  </a:lnTo>
                  <a:lnTo>
                    <a:pt x="16" y="340"/>
                  </a:lnTo>
                  <a:lnTo>
                    <a:pt x="16" y="332"/>
                  </a:lnTo>
                  <a:lnTo>
                    <a:pt x="16" y="332"/>
                  </a:lnTo>
                  <a:lnTo>
                    <a:pt x="16" y="322"/>
                  </a:lnTo>
                  <a:lnTo>
                    <a:pt x="20" y="316"/>
                  </a:lnTo>
                  <a:lnTo>
                    <a:pt x="20" y="316"/>
                  </a:lnTo>
                  <a:lnTo>
                    <a:pt x="26" y="314"/>
                  </a:lnTo>
                  <a:lnTo>
                    <a:pt x="32" y="312"/>
                  </a:lnTo>
                  <a:lnTo>
                    <a:pt x="92" y="312"/>
                  </a:lnTo>
                  <a:lnTo>
                    <a:pt x="92" y="294"/>
                  </a:lnTo>
                  <a:lnTo>
                    <a:pt x="20" y="294"/>
                  </a:lnTo>
                  <a:lnTo>
                    <a:pt x="20" y="294"/>
                  </a:lnTo>
                  <a:lnTo>
                    <a:pt x="12" y="294"/>
                  </a:lnTo>
                  <a:lnTo>
                    <a:pt x="6" y="290"/>
                  </a:lnTo>
                  <a:lnTo>
                    <a:pt x="6" y="290"/>
                  </a:lnTo>
                  <a:lnTo>
                    <a:pt x="2" y="284"/>
                  </a:lnTo>
                  <a:lnTo>
                    <a:pt x="2" y="274"/>
                  </a:lnTo>
                  <a:lnTo>
                    <a:pt x="2" y="274"/>
                  </a:lnTo>
                  <a:lnTo>
                    <a:pt x="2" y="266"/>
                  </a:lnTo>
                  <a:lnTo>
                    <a:pt x="6" y="260"/>
                  </a:lnTo>
                  <a:lnTo>
                    <a:pt x="6" y="260"/>
                  </a:lnTo>
                  <a:lnTo>
                    <a:pt x="12" y="258"/>
                  </a:lnTo>
                  <a:lnTo>
                    <a:pt x="20" y="256"/>
                  </a:lnTo>
                  <a:lnTo>
                    <a:pt x="92" y="256"/>
                  </a:lnTo>
                  <a:lnTo>
                    <a:pt x="92" y="238"/>
                  </a:lnTo>
                  <a:lnTo>
                    <a:pt x="32" y="238"/>
                  </a:lnTo>
                  <a:lnTo>
                    <a:pt x="32" y="238"/>
                  </a:lnTo>
                  <a:lnTo>
                    <a:pt x="22" y="236"/>
                  </a:lnTo>
                  <a:lnTo>
                    <a:pt x="14" y="232"/>
                  </a:lnTo>
                  <a:lnTo>
                    <a:pt x="8" y="224"/>
                  </a:lnTo>
                  <a:lnTo>
                    <a:pt x="8" y="214"/>
                  </a:lnTo>
                  <a:lnTo>
                    <a:pt x="8" y="162"/>
                  </a:lnTo>
                  <a:lnTo>
                    <a:pt x="8" y="162"/>
                  </a:lnTo>
                  <a:lnTo>
                    <a:pt x="8" y="152"/>
                  </a:lnTo>
                  <a:lnTo>
                    <a:pt x="14" y="144"/>
                  </a:lnTo>
                  <a:lnTo>
                    <a:pt x="22" y="138"/>
                  </a:lnTo>
                  <a:lnTo>
                    <a:pt x="32" y="136"/>
                  </a:lnTo>
                  <a:lnTo>
                    <a:pt x="92" y="136"/>
                  </a:lnTo>
                  <a:lnTo>
                    <a:pt x="92" y="118"/>
                  </a:lnTo>
                  <a:lnTo>
                    <a:pt x="58" y="118"/>
                  </a:lnTo>
                  <a:lnTo>
                    <a:pt x="58" y="118"/>
                  </a:lnTo>
                  <a:lnTo>
                    <a:pt x="46" y="116"/>
                  </a:lnTo>
                  <a:lnTo>
                    <a:pt x="38" y="112"/>
                  </a:lnTo>
                  <a:lnTo>
                    <a:pt x="34" y="104"/>
                  </a:lnTo>
                  <a:lnTo>
                    <a:pt x="32" y="94"/>
                  </a:lnTo>
                  <a:lnTo>
                    <a:pt x="32" y="66"/>
                  </a:lnTo>
                  <a:lnTo>
                    <a:pt x="18" y="66"/>
                  </a:lnTo>
                  <a:lnTo>
                    <a:pt x="18" y="66"/>
                  </a:lnTo>
                  <a:lnTo>
                    <a:pt x="10" y="64"/>
                  </a:lnTo>
                  <a:lnTo>
                    <a:pt x="4" y="62"/>
                  </a:lnTo>
                  <a:lnTo>
                    <a:pt x="4" y="62"/>
                  </a:lnTo>
                  <a:lnTo>
                    <a:pt x="0" y="56"/>
                  </a:lnTo>
                  <a:lnTo>
                    <a:pt x="0" y="48"/>
                  </a:lnTo>
                  <a:lnTo>
                    <a:pt x="0" y="48"/>
                  </a:lnTo>
                  <a:lnTo>
                    <a:pt x="0" y="40"/>
                  </a:lnTo>
                  <a:lnTo>
                    <a:pt x="4" y="34"/>
                  </a:lnTo>
                  <a:lnTo>
                    <a:pt x="4" y="34"/>
                  </a:lnTo>
                  <a:lnTo>
                    <a:pt x="10" y="30"/>
                  </a:lnTo>
                  <a:lnTo>
                    <a:pt x="18" y="30"/>
                  </a:lnTo>
                  <a:lnTo>
                    <a:pt x="18" y="30"/>
                  </a:lnTo>
                  <a:close/>
                  <a:moveTo>
                    <a:pt x="92" y="204"/>
                  </a:moveTo>
                  <a:lnTo>
                    <a:pt x="92" y="172"/>
                  </a:lnTo>
                  <a:lnTo>
                    <a:pt x="60" y="172"/>
                  </a:lnTo>
                  <a:lnTo>
                    <a:pt x="60" y="172"/>
                  </a:lnTo>
                  <a:lnTo>
                    <a:pt x="54" y="174"/>
                  </a:lnTo>
                  <a:lnTo>
                    <a:pt x="52" y="178"/>
                  </a:lnTo>
                  <a:lnTo>
                    <a:pt x="52" y="196"/>
                  </a:lnTo>
                  <a:lnTo>
                    <a:pt x="52" y="196"/>
                  </a:lnTo>
                  <a:lnTo>
                    <a:pt x="54" y="202"/>
                  </a:lnTo>
                  <a:lnTo>
                    <a:pt x="60" y="204"/>
                  </a:lnTo>
                  <a:lnTo>
                    <a:pt x="92" y="204"/>
                  </a:lnTo>
                  <a:close/>
                  <a:moveTo>
                    <a:pt x="78" y="66"/>
                  </a:moveTo>
                  <a:lnTo>
                    <a:pt x="78" y="82"/>
                  </a:lnTo>
                  <a:lnTo>
                    <a:pt x="78" y="82"/>
                  </a:lnTo>
                  <a:lnTo>
                    <a:pt x="78" y="84"/>
                  </a:lnTo>
                  <a:lnTo>
                    <a:pt x="80" y="84"/>
                  </a:lnTo>
                  <a:lnTo>
                    <a:pt x="152" y="84"/>
                  </a:lnTo>
                  <a:lnTo>
                    <a:pt x="152" y="84"/>
                  </a:lnTo>
                  <a:lnTo>
                    <a:pt x="156" y="84"/>
                  </a:lnTo>
                  <a:lnTo>
                    <a:pt x="158" y="82"/>
                  </a:lnTo>
                  <a:lnTo>
                    <a:pt x="158" y="66"/>
                  </a:lnTo>
                  <a:lnTo>
                    <a:pt x="78" y="66"/>
                  </a:lnTo>
                  <a:close/>
                  <a:moveTo>
                    <a:pt x="176" y="204"/>
                  </a:moveTo>
                  <a:lnTo>
                    <a:pt x="176" y="204"/>
                  </a:lnTo>
                  <a:lnTo>
                    <a:pt x="182" y="202"/>
                  </a:lnTo>
                  <a:lnTo>
                    <a:pt x="182" y="200"/>
                  </a:lnTo>
                  <a:lnTo>
                    <a:pt x="184" y="196"/>
                  </a:lnTo>
                  <a:lnTo>
                    <a:pt x="184" y="178"/>
                  </a:lnTo>
                  <a:lnTo>
                    <a:pt x="184" y="178"/>
                  </a:lnTo>
                  <a:lnTo>
                    <a:pt x="182" y="174"/>
                  </a:lnTo>
                  <a:lnTo>
                    <a:pt x="176" y="172"/>
                  </a:lnTo>
                  <a:lnTo>
                    <a:pt x="138" y="172"/>
                  </a:lnTo>
                  <a:lnTo>
                    <a:pt x="138" y="204"/>
                  </a:lnTo>
                  <a:lnTo>
                    <a:pt x="176" y="204"/>
                  </a:lnTo>
                  <a:close/>
                </a:path>
              </a:pathLst>
            </a:custGeom>
            <a:solidFill>
              <a:srgbClr val="002776"/>
            </a:solidFill>
            <a:ln w="9525">
              <a:noFill/>
              <a:round/>
              <a:headEnd/>
              <a:tailEnd/>
            </a:ln>
          </p:spPr>
          <p:txBody>
            <a:bodyPr/>
            <a:lstStyle/>
            <a:p>
              <a:pPr algn="l" rtl="0" fontAlgn="base">
                <a:spcBef>
                  <a:spcPct val="0"/>
                </a:spcBef>
                <a:spcAft>
                  <a:spcPct val="0"/>
                </a:spcAft>
                <a:defRPr/>
              </a:pPr>
              <a:endParaRPr lang="zh-TW" altLang="en-US" kern="1200">
                <a:solidFill>
                  <a:srgbClr val="000000"/>
                </a:solidFill>
                <a:latin typeface="Arial" pitchFamily="34" charset="0"/>
                <a:ea typeface="新細明體" pitchFamily="18" charset="-120"/>
                <a:cs typeface="Arial" pitchFamily="34" charset="0"/>
              </a:endParaRPr>
            </a:p>
          </p:txBody>
        </p:sp>
        <p:sp>
          <p:nvSpPr>
            <p:cNvPr id="19" name="Freeform 19"/>
            <p:cNvSpPr>
              <a:spLocks noEditPoints="1"/>
            </p:cNvSpPr>
            <p:nvPr userDrawn="1"/>
          </p:nvSpPr>
          <p:spPr bwMode="auto">
            <a:xfrm>
              <a:off x="872977" y="1611299"/>
              <a:ext cx="387242" cy="387353"/>
            </a:xfrm>
            <a:custGeom>
              <a:avLst/>
              <a:gdLst/>
              <a:ahLst/>
              <a:cxnLst>
                <a:cxn ang="0">
                  <a:pos x="186" y="4"/>
                </a:cxn>
                <a:cxn ang="0">
                  <a:pos x="232" y="20"/>
                </a:cxn>
                <a:cxn ang="0">
                  <a:pos x="244" y="2"/>
                </a:cxn>
                <a:cxn ang="0">
                  <a:pos x="272" y="4"/>
                </a:cxn>
                <a:cxn ang="0">
                  <a:pos x="316" y="72"/>
                </a:cxn>
                <a:cxn ang="0">
                  <a:pos x="352" y="16"/>
                </a:cxn>
                <a:cxn ang="0">
                  <a:pos x="374" y="18"/>
                </a:cxn>
                <a:cxn ang="0">
                  <a:pos x="362" y="72"/>
                </a:cxn>
                <a:cxn ang="0">
                  <a:pos x="422" y="76"/>
                </a:cxn>
                <a:cxn ang="0">
                  <a:pos x="422" y="106"/>
                </a:cxn>
                <a:cxn ang="0">
                  <a:pos x="300" y="148"/>
                </a:cxn>
                <a:cxn ang="0">
                  <a:pos x="404" y="152"/>
                </a:cxn>
                <a:cxn ang="0">
                  <a:pos x="404" y="182"/>
                </a:cxn>
                <a:cxn ang="0">
                  <a:pos x="238" y="216"/>
                </a:cxn>
                <a:cxn ang="0">
                  <a:pos x="396" y="222"/>
                </a:cxn>
                <a:cxn ang="0">
                  <a:pos x="398" y="250"/>
                </a:cxn>
                <a:cxn ang="0">
                  <a:pos x="238" y="284"/>
                </a:cxn>
                <a:cxn ang="0">
                  <a:pos x="414" y="288"/>
                </a:cxn>
                <a:cxn ang="0">
                  <a:pos x="414" y="320"/>
                </a:cxn>
                <a:cxn ang="0">
                  <a:pos x="284" y="326"/>
                </a:cxn>
                <a:cxn ang="0">
                  <a:pos x="422" y="388"/>
                </a:cxn>
                <a:cxn ang="0">
                  <a:pos x="418" y="408"/>
                </a:cxn>
                <a:cxn ang="0">
                  <a:pos x="394" y="416"/>
                </a:cxn>
                <a:cxn ang="0">
                  <a:pos x="344" y="404"/>
                </a:cxn>
                <a:cxn ang="0">
                  <a:pos x="238" y="414"/>
                </a:cxn>
                <a:cxn ang="0">
                  <a:pos x="214" y="426"/>
                </a:cxn>
                <a:cxn ang="0">
                  <a:pos x="192" y="402"/>
                </a:cxn>
                <a:cxn ang="0">
                  <a:pos x="142" y="372"/>
                </a:cxn>
                <a:cxn ang="0">
                  <a:pos x="56" y="414"/>
                </a:cxn>
                <a:cxn ang="0">
                  <a:pos x="16" y="418"/>
                </a:cxn>
                <a:cxn ang="0">
                  <a:pos x="0" y="394"/>
                </a:cxn>
                <a:cxn ang="0">
                  <a:pos x="56" y="362"/>
                </a:cxn>
                <a:cxn ang="0">
                  <a:pos x="24" y="326"/>
                </a:cxn>
                <a:cxn ang="0">
                  <a:pos x="4" y="304"/>
                </a:cxn>
                <a:cxn ang="0">
                  <a:pos x="16" y="286"/>
                </a:cxn>
                <a:cxn ang="0">
                  <a:pos x="42" y="256"/>
                </a:cxn>
                <a:cxn ang="0">
                  <a:pos x="22" y="236"/>
                </a:cxn>
                <a:cxn ang="0">
                  <a:pos x="34" y="218"/>
                </a:cxn>
                <a:cxn ang="0">
                  <a:pos x="38" y="190"/>
                </a:cxn>
                <a:cxn ang="0">
                  <a:pos x="18" y="168"/>
                </a:cxn>
                <a:cxn ang="0">
                  <a:pos x="28" y="150"/>
                </a:cxn>
                <a:cxn ang="0">
                  <a:pos x="20" y="114"/>
                </a:cxn>
                <a:cxn ang="0">
                  <a:pos x="0" y="92"/>
                </a:cxn>
                <a:cxn ang="0">
                  <a:pos x="12" y="72"/>
                </a:cxn>
                <a:cxn ang="0">
                  <a:pos x="52" y="42"/>
                </a:cxn>
                <a:cxn ang="0">
                  <a:pos x="56" y="18"/>
                </a:cxn>
                <a:cxn ang="0">
                  <a:pos x="76" y="16"/>
                </a:cxn>
                <a:cxn ang="0">
                  <a:pos x="96" y="34"/>
                </a:cxn>
                <a:cxn ang="0">
                  <a:pos x="144" y="20"/>
                </a:cxn>
                <a:cxn ang="0">
                  <a:pos x="158" y="2"/>
                </a:cxn>
                <a:cxn ang="0">
                  <a:pos x="264" y="114"/>
                </a:cxn>
              </a:cxnLst>
              <a:rect l="0" t="0" r="r" b="b"/>
              <a:pathLst>
                <a:path w="426" h="426">
                  <a:moveTo>
                    <a:pt x="168" y="0"/>
                  </a:moveTo>
                  <a:lnTo>
                    <a:pt x="168" y="0"/>
                  </a:lnTo>
                  <a:lnTo>
                    <a:pt x="178" y="2"/>
                  </a:lnTo>
                  <a:lnTo>
                    <a:pt x="186" y="4"/>
                  </a:lnTo>
                  <a:lnTo>
                    <a:pt x="186" y="4"/>
                  </a:lnTo>
                  <a:lnTo>
                    <a:pt x="190" y="12"/>
                  </a:lnTo>
                  <a:lnTo>
                    <a:pt x="192" y="20"/>
                  </a:lnTo>
                  <a:lnTo>
                    <a:pt x="192" y="72"/>
                  </a:lnTo>
                  <a:lnTo>
                    <a:pt x="232" y="72"/>
                  </a:lnTo>
                  <a:lnTo>
                    <a:pt x="232" y="20"/>
                  </a:lnTo>
                  <a:lnTo>
                    <a:pt x="232" y="20"/>
                  </a:lnTo>
                  <a:lnTo>
                    <a:pt x="232" y="12"/>
                  </a:lnTo>
                  <a:lnTo>
                    <a:pt x="238" y="4"/>
                  </a:lnTo>
                  <a:lnTo>
                    <a:pt x="238" y="4"/>
                  </a:lnTo>
                  <a:lnTo>
                    <a:pt x="244" y="2"/>
                  </a:lnTo>
                  <a:lnTo>
                    <a:pt x="254" y="0"/>
                  </a:lnTo>
                  <a:lnTo>
                    <a:pt x="254" y="0"/>
                  </a:lnTo>
                  <a:lnTo>
                    <a:pt x="266" y="2"/>
                  </a:lnTo>
                  <a:lnTo>
                    <a:pt x="272" y="4"/>
                  </a:lnTo>
                  <a:lnTo>
                    <a:pt x="272" y="4"/>
                  </a:lnTo>
                  <a:lnTo>
                    <a:pt x="276" y="12"/>
                  </a:lnTo>
                  <a:lnTo>
                    <a:pt x="278" y="20"/>
                  </a:lnTo>
                  <a:lnTo>
                    <a:pt x="278" y="72"/>
                  </a:lnTo>
                  <a:lnTo>
                    <a:pt x="316" y="72"/>
                  </a:lnTo>
                  <a:lnTo>
                    <a:pt x="316" y="72"/>
                  </a:lnTo>
                  <a:lnTo>
                    <a:pt x="336" y="26"/>
                  </a:lnTo>
                  <a:lnTo>
                    <a:pt x="336" y="26"/>
                  </a:lnTo>
                  <a:lnTo>
                    <a:pt x="340" y="22"/>
                  </a:lnTo>
                  <a:lnTo>
                    <a:pt x="344" y="18"/>
                  </a:lnTo>
                  <a:lnTo>
                    <a:pt x="352" y="16"/>
                  </a:lnTo>
                  <a:lnTo>
                    <a:pt x="358" y="16"/>
                  </a:lnTo>
                  <a:lnTo>
                    <a:pt x="358" y="16"/>
                  </a:lnTo>
                  <a:lnTo>
                    <a:pt x="366" y="16"/>
                  </a:lnTo>
                  <a:lnTo>
                    <a:pt x="374" y="18"/>
                  </a:lnTo>
                  <a:lnTo>
                    <a:pt x="374" y="18"/>
                  </a:lnTo>
                  <a:lnTo>
                    <a:pt x="378" y="22"/>
                  </a:lnTo>
                  <a:lnTo>
                    <a:pt x="380" y="30"/>
                  </a:lnTo>
                  <a:lnTo>
                    <a:pt x="380" y="30"/>
                  </a:lnTo>
                  <a:lnTo>
                    <a:pt x="374" y="44"/>
                  </a:lnTo>
                  <a:lnTo>
                    <a:pt x="362" y="72"/>
                  </a:lnTo>
                  <a:lnTo>
                    <a:pt x="406" y="72"/>
                  </a:lnTo>
                  <a:lnTo>
                    <a:pt x="406" y="72"/>
                  </a:lnTo>
                  <a:lnTo>
                    <a:pt x="416" y="72"/>
                  </a:lnTo>
                  <a:lnTo>
                    <a:pt x="422" y="76"/>
                  </a:lnTo>
                  <a:lnTo>
                    <a:pt x="422" y="76"/>
                  </a:lnTo>
                  <a:lnTo>
                    <a:pt x="424" y="82"/>
                  </a:lnTo>
                  <a:lnTo>
                    <a:pt x="426" y="92"/>
                  </a:lnTo>
                  <a:lnTo>
                    <a:pt x="426" y="92"/>
                  </a:lnTo>
                  <a:lnTo>
                    <a:pt x="424" y="100"/>
                  </a:lnTo>
                  <a:lnTo>
                    <a:pt x="422" y="106"/>
                  </a:lnTo>
                  <a:lnTo>
                    <a:pt x="422" y="106"/>
                  </a:lnTo>
                  <a:lnTo>
                    <a:pt x="416" y="112"/>
                  </a:lnTo>
                  <a:lnTo>
                    <a:pt x="406" y="114"/>
                  </a:lnTo>
                  <a:lnTo>
                    <a:pt x="314" y="114"/>
                  </a:lnTo>
                  <a:lnTo>
                    <a:pt x="300" y="148"/>
                  </a:lnTo>
                  <a:lnTo>
                    <a:pt x="388" y="148"/>
                  </a:lnTo>
                  <a:lnTo>
                    <a:pt x="388" y="148"/>
                  </a:lnTo>
                  <a:lnTo>
                    <a:pt x="398" y="150"/>
                  </a:lnTo>
                  <a:lnTo>
                    <a:pt x="404" y="152"/>
                  </a:lnTo>
                  <a:lnTo>
                    <a:pt x="404" y="152"/>
                  </a:lnTo>
                  <a:lnTo>
                    <a:pt x="406" y="158"/>
                  </a:lnTo>
                  <a:lnTo>
                    <a:pt x="408" y="168"/>
                  </a:lnTo>
                  <a:lnTo>
                    <a:pt x="408" y="168"/>
                  </a:lnTo>
                  <a:lnTo>
                    <a:pt x="406" y="176"/>
                  </a:lnTo>
                  <a:lnTo>
                    <a:pt x="404" y="182"/>
                  </a:lnTo>
                  <a:lnTo>
                    <a:pt x="404" y="182"/>
                  </a:lnTo>
                  <a:lnTo>
                    <a:pt x="398" y="188"/>
                  </a:lnTo>
                  <a:lnTo>
                    <a:pt x="388" y="190"/>
                  </a:lnTo>
                  <a:lnTo>
                    <a:pt x="238" y="190"/>
                  </a:lnTo>
                  <a:lnTo>
                    <a:pt x="238" y="216"/>
                  </a:lnTo>
                  <a:lnTo>
                    <a:pt x="380" y="216"/>
                  </a:lnTo>
                  <a:lnTo>
                    <a:pt x="380" y="216"/>
                  </a:lnTo>
                  <a:lnTo>
                    <a:pt x="390" y="218"/>
                  </a:lnTo>
                  <a:lnTo>
                    <a:pt x="396" y="222"/>
                  </a:lnTo>
                  <a:lnTo>
                    <a:pt x="396" y="222"/>
                  </a:lnTo>
                  <a:lnTo>
                    <a:pt x="400" y="228"/>
                  </a:lnTo>
                  <a:lnTo>
                    <a:pt x="400" y="236"/>
                  </a:lnTo>
                  <a:lnTo>
                    <a:pt x="400" y="236"/>
                  </a:lnTo>
                  <a:lnTo>
                    <a:pt x="400" y="246"/>
                  </a:lnTo>
                  <a:lnTo>
                    <a:pt x="398" y="250"/>
                  </a:lnTo>
                  <a:lnTo>
                    <a:pt x="398" y="250"/>
                  </a:lnTo>
                  <a:lnTo>
                    <a:pt x="390" y="256"/>
                  </a:lnTo>
                  <a:lnTo>
                    <a:pt x="380" y="256"/>
                  </a:lnTo>
                  <a:lnTo>
                    <a:pt x="238" y="256"/>
                  </a:lnTo>
                  <a:lnTo>
                    <a:pt x="238" y="284"/>
                  </a:lnTo>
                  <a:lnTo>
                    <a:pt x="400" y="284"/>
                  </a:lnTo>
                  <a:lnTo>
                    <a:pt x="400" y="284"/>
                  </a:lnTo>
                  <a:lnTo>
                    <a:pt x="408" y="286"/>
                  </a:lnTo>
                  <a:lnTo>
                    <a:pt x="414" y="288"/>
                  </a:lnTo>
                  <a:lnTo>
                    <a:pt x="414" y="288"/>
                  </a:lnTo>
                  <a:lnTo>
                    <a:pt x="418" y="294"/>
                  </a:lnTo>
                  <a:lnTo>
                    <a:pt x="418" y="304"/>
                  </a:lnTo>
                  <a:lnTo>
                    <a:pt x="418" y="304"/>
                  </a:lnTo>
                  <a:lnTo>
                    <a:pt x="418" y="312"/>
                  </a:lnTo>
                  <a:lnTo>
                    <a:pt x="414" y="320"/>
                  </a:lnTo>
                  <a:lnTo>
                    <a:pt x="414" y="320"/>
                  </a:lnTo>
                  <a:lnTo>
                    <a:pt x="408" y="324"/>
                  </a:lnTo>
                  <a:lnTo>
                    <a:pt x="400" y="326"/>
                  </a:lnTo>
                  <a:lnTo>
                    <a:pt x="284" y="326"/>
                  </a:lnTo>
                  <a:lnTo>
                    <a:pt x="284" y="326"/>
                  </a:lnTo>
                  <a:lnTo>
                    <a:pt x="312" y="340"/>
                  </a:lnTo>
                  <a:lnTo>
                    <a:pt x="344" y="352"/>
                  </a:lnTo>
                  <a:lnTo>
                    <a:pt x="414" y="378"/>
                  </a:lnTo>
                  <a:lnTo>
                    <a:pt x="414" y="378"/>
                  </a:lnTo>
                  <a:lnTo>
                    <a:pt x="422" y="388"/>
                  </a:lnTo>
                  <a:lnTo>
                    <a:pt x="424" y="392"/>
                  </a:lnTo>
                  <a:lnTo>
                    <a:pt x="424" y="396"/>
                  </a:lnTo>
                  <a:lnTo>
                    <a:pt x="424" y="396"/>
                  </a:lnTo>
                  <a:lnTo>
                    <a:pt x="422" y="406"/>
                  </a:lnTo>
                  <a:lnTo>
                    <a:pt x="418" y="408"/>
                  </a:lnTo>
                  <a:lnTo>
                    <a:pt x="414" y="412"/>
                  </a:lnTo>
                  <a:lnTo>
                    <a:pt x="414" y="412"/>
                  </a:lnTo>
                  <a:lnTo>
                    <a:pt x="406" y="414"/>
                  </a:lnTo>
                  <a:lnTo>
                    <a:pt x="394" y="416"/>
                  </a:lnTo>
                  <a:lnTo>
                    <a:pt x="394" y="416"/>
                  </a:lnTo>
                  <a:lnTo>
                    <a:pt x="382" y="416"/>
                  </a:lnTo>
                  <a:lnTo>
                    <a:pt x="370" y="414"/>
                  </a:lnTo>
                  <a:lnTo>
                    <a:pt x="358" y="410"/>
                  </a:lnTo>
                  <a:lnTo>
                    <a:pt x="344" y="404"/>
                  </a:lnTo>
                  <a:lnTo>
                    <a:pt x="344" y="404"/>
                  </a:lnTo>
                  <a:lnTo>
                    <a:pt x="290" y="374"/>
                  </a:lnTo>
                  <a:lnTo>
                    <a:pt x="238" y="340"/>
                  </a:lnTo>
                  <a:lnTo>
                    <a:pt x="238" y="402"/>
                  </a:lnTo>
                  <a:lnTo>
                    <a:pt x="238" y="402"/>
                  </a:lnTo>
                  <a:lnTo>
                    <a:pt x="238" y="414"/>
                  </a:lnTo>
                  <a:lnTo>
                    <a:pt x="232" y="420"/>
                  </a:lnTo>
                  <a:lnTo>
                    <a:pt x="232" y="420"/>
                  </a:lnTo>
                  <a:lnTo>
                    <a:pt x="226" y="424"/>
                  </a:lnTo>
                  <a:lnTo>
                    <a:pt x="214" y="426"/>
                  </a:lnTo>
                  <a:lnTo>
                    <a:pt x="214" y="426"/>
                  </a:lnTo>
                  <a:lnTo>
                    <a:pt x="204" y="424"/>
                  </a:lnTo>
                  <a:lnTo>
                    <a:pt x="196" y="420"/>
                  </a:lnTo>
                  <a:lnTo>
                    <a:pt x="196" y="420"/>
                  </a:lnTo>
                  <a:lnTo>
                    <a:pt x="192" y="412"/>
                  </a:lnTo>
                  <a:lnTo>
                    <a:pt x="192" y="402"/>
                  </a:lnTo>
                  <a:lnTo>
                    <a:pt x="192" y="340"/>
                  </a:lnTo>
                  <a:lnTo>
                    <a:pt x="192" y="340"/>
                  </a:lnTo>
                  <a:lnTo>
                    <a:pt x="188" y="344"/>
                  </a:lnTo>
                  <a:lnTo>
                    <a:pt x="188" y="344"/>
                  </a:lnTo>
                  <a:lnTo>
                    <a:pt x="142" y="372"/>
                  </a:lnTo>
                  <a:lnTo>
                    <a:pt x="96" y="398"/>
                  </a:lnTo>
                  <a:lnTo>
                    <a:pt x="96" y="398"/>
                  </a:lnTo>
                  <a:lnTo>
                    <a:pt x="78" y="406"/>
                  </a:lnTo>
                  <a:lnTo>
                    <a:pt x="56" y="414"/>
                  </a:lnTo>
                  <a:lnTo>
                    <a:pt x="56" y="414"/>
                  </a:lnTo>
                  <a:lnTo>
                    <a:pt x="42" y="420"/>
                  </a:lnTo>
                  <a:lnTo>
                    <a:pt x="28" y="420"/>
                  </a:lnTo>
                  <a:lnTo>
                    <a:pt x="28" y="420"/>
                  </a:lnTo>
                  <a:lnTo>
                    <a:pt x="22" y="420"/>
                  </a:lnTo>
                  <a:lnTo>
                    <a:pt x="16" y="418"/>
                  </a:lnTo>
                  <a:lnTo>
                    <a:pt x="12" y="416"/>
                  </a:lnTo>
                  <a:lnTo>
                    <a:pt x="6" y="412"/>
                  </a:lnTo>
                  <a:lnTo>
                    <a:pt x="6" y="412"/>
                  </a:lnTo>
                  <a:lnTo>
                    <a:pt x="2" y="402"/>
                  </a:lnTo>
                  <a:lnTo>
                    <a:pt x="0" y="394"/>
                  </a:lnTo>
                  <a:lnTo>
                    <a:pt x="0" y="394"/>
                  </a:lnTo>
                  <a:lnTo>
                    <a:pt x="4" y="384"/>
                  </a:lnTo>
                  <a:lnTo>
                    <a:pt x="12" y="376"/>
                  </a:lnTo>
                  <a:lnTo>
                    <a:pt x="12" y="376"/>
                  </a:lnTo>
                  <a:lnTo>
                    <a:pt x="56" y="362"/>
                  </a:lnTo>
                  <a:lnTo>
                    <a:pt x="106" y="342"/>
                  </a:lnTo>
                  <a:lnTo>
                    <a:pt x="106" y="342"/>
                  </a:lnTo>
                  <a:lnTo>
                    <a:pt x="140" y="326"/>
                  </a:lnTo>
                  <a:lnTo>
                    <a:pt x="24" y="326"/>
                  </a:lnTo>
                  <a:lnTo>
                    <a:pt x="24" y="326"/>
                  </a:lnTo>
                  <a:lnTo>
                    <a:pt x="16" y="326"/>
                  </a:lnTo>
                  <a:lnTo>
                    <a:pt x="8" y="320"/>
                  </a:lnTo>
                  <a:lnTo>
                    <a:pt x="8" y="320"/>
                  </a:lnTo>
                  <a:lnTo>
                    <a:pt x="6" y="314"/>
                  </a:lnTo>
                  <a:lnTo>
                    <a:pt x="4" y="304"/>
                  </a:lnTo>
                  <a:lnTo>
                    <a:pt x="4" y="304"/>
                  </a:lnTo>
                  <a:lnTo>
                    <a:pt x="6" y="296"/>
                  </a:lnTo>
                  <a:lnTo>
                    <a:pt x="8" y="288"/>
                  </a:lnTo>
                  <a:lnTo>
                    <a:pt x="8" y="288"/>
                  </a:lnTo>
                  <a:lnTo>
                    <a:pt x="16" y="286"/>
                  </a:lnTo>
                  <a:lnTo>
                    <a:pt x="24" y="284"/>
                  </a:lnTo>
                  <a:lnTo>
                    <a:pt x="192" y="284"/>
                  </a:lnTo>
                  <a:lnTo>
                    <a:pt x="192" y="256"/>
                  </a:lnTo>
                  <a:lnTo>
                    <a:pt x="42" y="256"/>
                  </a:lnTo>
                  <a:lnTo>
                    <a:pt x="42" y="256"/>
                  </a:lnTo>
                  <a:lnTo>
                    <a:pt x="34" y="256"/>
                  </a:lnTo>
                  <a:lnTo>
                    <a:pt x="28" y="252"/>
                  </a:lnTo>
                  <a:lnTo>
                    <a:pt x="28" y="252"/>
                  </a:lnTo>
                  <a:lnTo>
                    <a:pt x="24" y="246"/>
                  </a:lnTo>
                  <a:lnTo>
                    <a:pt x="22" y="236"/>
                  </a:lnTo>
                  <a:lnTo>
                    <a:pt x="22" y="236"/>
                  </a:lnTo>
                  <a:lnTo>
                    <a:pt x="24" y="228"/>
                  </a:lnTo>
                  <a:lnTo>
                    <a:pt x="28" y="222"/>
                  </a:lnTo>
                  <a:lnTo>
                    <a:pt x="28" y="222"/>
                  </a:lnTo>
                  <a:lnTo>
                    <a:pt x="34" y="218"/>
                  </a:lnTo>
                  <a:lnTo>
                    <a:pt x="42" y="216"/>
                  </a:lnTo>
                  <a:lnTo>
                    <a:pt x="192" y="216"/>
                  </a:lnTo>
                  <a:lnTo>
                    <a:pt x="192" y="190"/>
                  </a:lnTo>
                  <a:lnTo>
                    <a:pt x="38" y="190"/>
                  </a:lnTo>
                  <a:lnTo>
                    <a:pt x="38" y="190"/>
                  </a:lnTo>
                  <a:lnTo>
                    <a:pt x="28" y="188"/>
                  </a:lnTo>
                  <a:lnTo>
                    <a:pt x="22" y="184"/>
                  </a:lnTo>
                  <a:lnTo>
                    <a:pt x="22" y="184"/>
                  </a:lnTo>
                  <a:lnTo>
                    <a:pt x="18" y="178"/>
                  </a:lnTo>
                  <a:lnTo>
                    <a:pt x="18" y="168"/>
                  </a:lnTo>
                  <a:lnTo>
                    <a:pt x="18" y="168"/>
                  </a:lnTo>
                  <a:lnTo>
                    <a:pt x="18" y="160"/>
                  </a:lnTo>
                  <a:lnTo>
                    <a:pt x="22" y="152"/>
                  </a:lnTo>
                  <a:lnTo>
                    <a:pt x="22" y="152"/>
                  </a:lnTo>
                  <a:lnTo>
                    <a:pt x="28" y="150"/>
                  </a:lnTo>
                  <a:lnTo>
                    <a:pt x="38" y="148"/>
                  </a:lnTo>
                  <a:lnTo>
                    <a:pt x="120" y="148"/>
                  </a:lnTo>
                  <a:lnTo>
                    <a:pt x="108" y="114"/>
                  </a:lnTo>
                  <a:lnTo>
                    <a:pt x="20" y="114"/>
                  </a:lnTo>
                  <a:lnTo>
                    <a:pt x="20" y="114"/>
                  </a:lnTo>
                  <a:lnTo>
                    <a:pt x="12" y="112"/>
                  </a:lnTo>
                  <a:lnTo>
                    <a:pt x="6" y="108"/>
                  </a:lnTo>
                  <a:lnTo>
                    <a:pt x="6" y="108"/>
                  </a:lnTo>
                  <a:lnTo>
                    <a:pt x="2" y="102"/>
                  </a:lnTo>
                  <a:lnTo>
                    <a:pt x="0" y="92"/>
                  </a:lnTo>
                  <a:lnTo>
                    <a:pt x="0" y="92"/>
                  </a:lnTo>
                  <a:lnTo>
                    <a:pt x="2" y="82"/>
                  </a:lnTo>
                  <a:lnTo>
                    <a:pt x="6" y="76"/>
                  </a:lnTo>
                  <a:lnTo>
                    <a:pt x="6" y="76"/>
                  </a:lnTo>
                  <a:lnTo>
                    <a:pt x="12" y="72"/>
                  </a:lnTo>
                  <a:lnTo>
                    <a:pt x="20" y="72"/>
                  </a:lnTo>
                  <a:lnTo>
                    <a:pt x="70" y="72"/>
                  </a:lnTo>
                  <a:lnTo>
                    <a:pt x="70" y="72"/>
                  </a:lnTo>
                  <a:lnTo>
                    <a:pt x="52" y="42"/>
                  </a:lnTo>
                  <a:lnTo>
                    <a:pt x="52" y="42"/>
                  </a:lnTo>
                  <a:lnTo>
                    <a:pt x="50" y="38"/>
                  </a:lnTo>
                  <a:lnTo>
                    <a:pt x="48" y="34"/>
                  </a:lnTo>
                  <a:lnTo>
                    <a:pt x="48" y="34"/>
                  </a:lnTo>
                  <a:lnTo>
                    <a:pt x="50" y="24"/>
                  </a:lnTo>
                  <a:lnTo>
                    <a:pt x="56" y="18"/>
                  </a:lnTo>
                  <a:lnTo>
                    <a:pt x="56" y="18"/>
                  </a:lnTo>
                  <a:lnTo>
                    <a:pt x="62" y="16"/>
                  </a:lnTo>
                  <a:lnTo>
                    <a:pt x="70" y="16"/>
                  </a:lnTo>
                  <a:lnTo>
                    <a:pt x="70" y="16"/>
                  </a:lnTo>
                  <a:lnTo>
                    <a:pt x="76" y="16"/>
                  </a:lnTo>
                  <a:lnTo>
                    <a:pt x="80" y="20"/>
                  </a:lnTo>
                  <a:lnTo>
                    <a:pt x="80" y="20"/>
                  </a:lnTo>
                  <a:lnTo>
                    <a:pt x="88" y="24"/>
                  </a:lnTo>
                  <a:lnTo>
                    <a:pt x="96" y="34"/>
                  </a:lnTo>
                  <a:lnTo>
                    <a:pt x="96" y="34"/>
                  </a:lnTo>
                  <a:lnTo>
                    <a:pt x="110" y="56"/>
                  </a:lnTo>
                  <a:lnTo>
                    <a:pt x="114" y="64"/>
                  </a:lnTo>
                  <a:lnTo>
                    <a:pt x="116" y="72"/>
                  </a:lnTo>
                  <a:lnTo>
                    <a:pt x="144" y="72"/>
                  </a:lnTo>
                  <a:lnTo>
                    <a:pt x="144" y="20"/>
                  </a:lnTo>
                  <a:lnTo>
                    <a:pt x="144" y="20"/>
                  </a:lnTo>
                  <a:lnTo>
                    <a:pt x="146" y="12"/>
                  </a:lnTo>
                  <a:lnTo>
                    <a:pt x="152" y="4"/>
                  </a:lnTo>
                  <a:lnTo>
                    <a:pt x="152" y="4"/>
                  </a:lnTo>
                  <a:lnTo>
                    <a:pt x="158" y="2"/>
                  </a:lnTo>
                  <a:lnTo>
                    <a:pt x="168" y="0"/>
                  </a:lnTo>
                  <a:lnTo>
                    <a:pt x="168" y="0"/>
                  </a:lnTo>
                  <a:close/>
                  <a:moveTo>
                    <a:pt x="172" y="148"/>
                  </a:moveTo>
                  <a:lnTo>
                    <a:pt x="250" y="148"/>
                  </a:lnTo>
                  <a:lnTo>
                    <a:pt x="264" y="114"/>
                  </a:lnTo>
                  <a:lnTo>
                    <a:pt x="158" y="114"/>
                  </a:lnTo>
                  <a:lnTo>
                    <a:pt x="172" y="148"/>
                  </a:lnTo>
                  <a:close/>
                </a:path>
              </a:pathLst>
            </a:custGeom>
            <a:solidFill>
              <a:srgbClr val="002776"/>
            </a:solidFill>
            <a:ln w="9525">
              <a:noFill/>
              <a:round/>
              <a:headEnd/>
              <a:tailEnd/>
            </a:ln>
          </p:spPr>
          <p:txBody>
            <a:bodyPr/>
            <a:lstStyle/>
            <a:p>
              <a:pPr algn="l" rtl="0" fontAlgn="base">
                <a:spcBef>
                  <a:spcPct val="0"/>
                </a:spcBef>
                <a:spcAft>
                  <a:spcPct val="0"/>
                </a:spcAft>
                <a:defRPr/>
              </a:pPr>
              <a:endParaRPr lang="zh-TW" altLang="en-US" kern="1200">
                <a:solidFill>
                  <a:srgbClr val="000000"/>
                </a:solidFill>
                <a:latin typeface="Arial" pitchFamily="34" charset="0"/>
                <a:ea typeface="新細明體" pitchFamily="18" charset="-120"/>
                <a:cs typeface="Arial" pitchFamily="34" charset="0"/>
              </a:endParaRPr>
            </a:p>
          </p:txBody>
        </p:sp>
        <p:sp>
          <p:nvSpPr>
            <p:cNvPr id="20" name="Freeform 20"/>
            <p:cNvSpPr>
              <a:spLocks noEditPoints="1"/>
            </p:cNvSpPr>
            <p:nvPr userDrawn="1"/>
          </p:nvSpPr>
          <p:spPr bwMode="auto">
            <a:xfrm>
              <a:off x="1299896" y="1627175"/>
              <a:ext cx="380894" cy="373065"/>
            </a:xfrm>
            <a:custGeom>
              <a:avLst/>
              <a:gdLst/>
              <a:ahLst/>
              <a:cxnLst>
                <a:cxn ang="0">
                  <a:pos x="28" y="208"/>
                </a:cxn>
                <a:cxn ang="0">
                  <a:pos x="16" y="184"/>
                </a:cxn>
                <a:cxn ang="0">
                  <a:pos x="38" y="166"/>
                </a:cxn>
                <a:cxn ang="0">
                  <a:pos x="284" y="152"/>
                </a:cxn>
                <a:cxn ang="0">
                  <a:pos x="384" y="140"/>
                </a:cxn>
                <a:cxn ang="0">
                  <a:pos x="404" y="162"/>
                </a:cxn>
                <a:cxn ang="0">
                  <a:pos x="394" y="182"/>
                </a:cxn>
                <a:cxn ang="0">
                  <a:pos x="234" y="386"/>
                </a:cxn>
                <a:cxn ang="0">
                  <a:pos x="220" y="408"/>
                </a:cxn>
                <a:cxn ang="0">
                  <a:pos x="190" y="404"/>
                </a:cxn>
                <a:cxn ang="0">
                  <a:pos x="102" y="208"/>
                </a:cxn>
                <a:cxn ang="0">
                  <a:pos x="108" y="260"/>
                </a:cxn>
                <a:cxn ang="0">
                  <a:pos x="118" y="302"/>
                </a:cxn>
                <a:cxn ang="0">
                  <a:pos x="174" y="352"/>
                </a:cxn>
                <a:cxn ang="0">
                  <a:pos x="176" y="378"/>
                </a:cxn>
                <a:cxn ang="0">
                  <a:pos x="152" y="392"/>
                </a:cxn>
                <a:cxn ang="0">
                  <a:pos x="116" y="368"/>
                </a:cxn>
                <a:cxn ang="0">
                  <a:pos x="86" y="334"/>
                </a:cxn>
                <a:cxn ang="0">
                  <a:pos x="48" y="386"/>
                </a:cxn>
                <a:cxn ang="0">
                  <a:pos x="10" y="388"/>
                </a:cxn>
                <a:cxn ang="0">
                  <a:pos x="0" y="370"/>
                </a:cxn>
                <a:cxn ang="0">
                  <a:pos x="42" y="320"/>
                </a:cxn>
                <a:cxn ang="0">
                  <a:pos x="60" y="274"/>
                </a:cxn>
                <a:cxn ang="0">
                  <a:pos x="68" y="210"/>
                </a:cxn>
                <a:cxn ang="0">
                  <a:pos x="378" y="2"/>
                </a:cxn>
                <a:cxn ang="0">
                  <a:pos x="398" y="32"/>
                </a:cxn>
                <a:cxn ang="0">
                  <a:pos x="388" y="128"/>
                </a:cxn>
                <a:cxn ang="0">
                  <a:pos x="54" y="136"/>
                </a:cxn>
                <a:cxn ang="0">
                  <a:pos x="24" y="116"/>
                </a:cxn>
                <a:cxn ang="0">
                  <a:pos x="26" y="12"/>
                </a:cxn>
                <a:cxn ang="0">
                  <a:pos x="54" y="0"/>
                </a:cxn>
                <a:cxn ang="0">
                  <a:pos x="76" y="42"/>
                </a:cxn>
                <a:cxn ang="0">
                  <a:pos x="70" y="84"/>
                </a:cxn>
                <a:cxn ang="0">
                  <a:pos x="130" y="94"/>
                </a:cxn>
                <a:cxn ang="0">
                  <a:pos x="240" y="94"/>
                </a:cxn>
                <a:cxn ang="0">
                  <a:pos x="342" y="208"/>
                </a:cxn>
                <a:cxn ang="0">
                  <a:pos x="348" y="272"/>
                </a:cxn>
                <a:cxn ang="0">
                  <a:pos x="366" y="316"/>
                </a:cxn>
                <a:cxn ang="0">
                  <a:pos x="418" y="358"/>
                </a:cxn>
                <a:cxn ang="0">
                  <a:pos x="410" y="386"/>
                </a:cxn>
                <a:cxn ang="0">
                  <a:pos x="384" y="392"/>
                </a:cxn>
                <a:cxn ang="0">
                  <a:pos x="330" y="334"/>
                </a:cxn>
                <a:cxn ang="0">
                  <a:pos x="304" y="362"/>
                </a:cxn>
                <a:cxn ang="0">
                  <a:pos x="264" y="394"/>
                </a:cxn>
                <a:cxn ang="0">
                  <a:pos x="236" y="370"/>
                </a:cxn>
                <a:cxn ang="0">
                  <a:pos x="270" y="330"/>
                </a:cxn>
                <a:cxn ang="0">
                  <a:pos x="296" y="288"/>
                </a:cxn>
                <a:cxn ang="0">
                  <a:pos x="302" y="214"/>
                </a:cxn>
                <a:cxn ang="0">
                  <a:pos x="324" y="204"/>
                </a:cxn>
                <a:cxn ang="0">
                  <a:pos x="346" y="90"/>
                </a:cxn>
                <a:cxn ang="0">
                  <a:pos x="348" y="46"/>
                </a:cxn>
                <a:cxn ang="0">
                  <a:pos x="288" y="94"/>
                </a:cxn>
              </a:cxnLst>
              <a:rect l="0" t="0" r="r" b="b"/>
              <a:pathLst>
                <a:path w="420" h="410">
                  <a:moveTo>
                    <a:pt x="68" y="210"/>
                  </a:moveTo>
                  <a:lnTo>
                    <a:pt x="68" y="210"/>
                  </a:lnTo>
                  <a:lnTo>
                    <a:pt x="40" y="210"/>
                  </a:lnTo>
                  <a:lnTo>
                    <a:pt x="40" y="210"/>
                  </a:lnTo>
                  <a:lnTo>
                    <a:pt x="28" y="208"/>
                  </a:lnTo>
                  <a:lnTo>
                    <a:pt x="24" y="206"/>
                  </a:lnTo>
                  <a:lnTo>
                    <a:pt x="20" y="202"/>
                  </a:lnTo>
                  <a:lnTo>
                    <a:pt x="20" y="202"/>
                  </a:lnTo>
                  <a:lnTo>
                    <a:pt x="18" y="194"/>
                  </a:lnTo>
                  <a:lnTo>
                    <a:pt x="16" y="184"/>
                  </a:lnTo>
                  <a:lnTo>
                    <a:pt x="16" y="184"/>
                  </a:lnTo>
                  <a:lnTo>
                    <a:pt x="18" y="176"/>
                  </a:lnTo>
                  <a:lnTo>
                    <a:pt x="22" y="170"/>
                  </a:lnTo>
                  <a:lnTo>
                    <a:pt x="28" y="168"/>
                  </a:lnTo>
                  <a:lnTo>
                    <a:pt x="38" y="166"/>
                  </a:lnTo>
                  <a:lnTo>
                    <a:pt x="38" y="166"/>
                  </a:lnTo>
                  <a:lnTo>
                    <a:pt x="116" y="164"/>
                  </a:lnTo>
                  <a:lnTo>
                    <a:pt x="192" y="160"/>
                  </a:lnTo>
                  <a:lnTo>
                    <a:pt x="192" y="160"/>
                  </a:lnTo>
                  <a:lnTo>
                    <a:pt x="284" y="152"/>
                  </a:lnTo>
                  <a:lnTo>
                    <a:pt x="326" y="148"/>
                  </a:lnTo>
                  <a:lnTo>
                    <a:pt x="366" y="142"/>
                  </a:lnTo>
                  <a:lnTo>
                    <a:pt x="366" y="142"/>
                  </a:lnTo>
                  <a:lnTo>
                    <a:pt x="384" y="140"/>
                  </a:lnTo>
                  <a:lnTo>
                    <a:pt x="384" y="140"/>
                  </a:lnTo>
                  <a:lnTo>
                    <a:pt x="392" y="142"/>
                  </a:lnTo>
                  <a:lnTo>
                    <a:pt x="398" y="148"/>
                  </a:lnTo>
                  <a:lnTo>
                    <a:pt x="398" y="148"/>
                  </a:lnTo>
                  <a:lnTo>
                    <a:pt x="402" y="154"/>
                  </a:lnTo>
                  <a:lnTo>
                    <a:pt x="404" y="162"/>
                  </a:lnTo>
                  <a:lnTo>
                    <a:pt x="404" y="162"/>
                  </a:lnTo>
                  <a:lnTo>
                    <a:pt x="404" y="170"/>
                  </a:lnTo>
                  <a:lnTo>
                    <a:pt x="402" y="174"/>
                  </a:lnTo>
                  <a:lnTo>
                    <a:pt x="398" y="178"/>
                  </a:lnTo>
                  <a:lnTo>
                    <a:pt x="394" y="182"/>
                  </a:lnTo>
                  <a:lnTo>
                    <a:pt x="394" y="182"/>
                  </a:lnTo>
                  <a:lnTo>
                    <a:pt x="360" y="188"/>
                  </a:lnTo>
                  <a:lnTo>
                    <a:pt x="322" y="192"/>
                  </a:lnTo>
                  <a:lnTo>
                    <a:pt x="234" y="200"/>
                  </a:lnTo>
                  <a:lnTo>
                    <a:pt x="234" y="386"/>
                  </a:lnTo>
                  <a:lnTo>
                    <a:pt x="234" y="386"/>
                  </a:lnTo>
                  <a:lnTo>
                    <a:pt x="232" y="396"/>
                  </a:lnTo>
                  <a:lnTo>
                    <a:pt x="228" y="404"/>
                  </a:lnTo>
                  <a:lnTo>
                    <a:pt x="228" y="404"/>
                  </a:lnTo>
                  <a:lnTo>
                    <a:pt x="220" y="408"/>
                  </a:lnTo>
                  <a:lnTo>
                    <a:pt x="208" y="410"/>
                  </a:lnTo>
                  <a:lnTo>
                    <a:pt x="208" y="410"/>
                  </a:lnTo>
                  <a:lnTo>
                    <a:pt x="198" y="408"/>
                  </a:lnTo>
                  <a:lnTo>
                    <a:pt x="190" y="404"/>
                  </a:lnTo>
                  <a:lnTo>
                    <a:pt x="190" y="404"/>
                  </a:lnTo>
                  <a:lnTo>
                    <a:pt x="186" y="396"/>
                  </a:lnTo>
                  <a:lnTo>
                    <a:pt x="186" y="386"/>
                  </a:lnTo>
                  <a:lnTo>
                    <a:pt x="186" y="204"/>
                  </a:lnTo>
                  <a:lnTo>
                    <a:pt x="186" y="204"/>
                  </a:lnTo>
                  <a:lnTo>
                    <a:pt x="102" y="208"/>
                  </a:lnTo>
                  <a:lnTo>
                    <a:pt x="102" y="208"/>
                  </a:lnTo>
                  <a:lnTo>
                    <a:pt x="106" y="210"/>
                  </a:lnTo>
                  <a:lnTo>
                    <a:pt x="108" y="214"/>
                  </a:lnTo>
                  <a:lnTo>
                    <a:pt x="108" y="224"/>
                  </a:lnTo>
                  <a:lnTo>
                    <a:pt x="108" y="260"/>
                  </a:lnTo>
                  <a:lnTo>
                    <a:pt x="108" y="260"/>
                  </a:lnTo>
                  <a:lnTo>
                    <a:pt x="110" y="272"/>
                  </a:lnTo>
                  <a:lnTo>
                    <a:pt x="110" y="284"/>
                  </a:lnTo>
                  <a:lnTo>
                    <a:pt x="114" y="294"/>
                  </a:lnTo>
                  <a:lnTo>
                    <a:pt x="118" y="302"/>
                  </a:lnTo>
                  <a:lnTo>
                    <a:pt x="118" y="302"/>
                  </a:lnTo>
                  <a:lnTo>
                    <a:pt x="126" y="316"/>
                  </a:lnTo>
                  <a:lnTo>
                    <a:pt x="140" y="328"/>
                  </a:lnTo>
                  <a:lnTo>
                    <a:pt x="154" y="340"/>
                  </a:lnTo>
                  <a:lnTo>
                    <a:pt x="174" y="352"/>
                  </a:lnTo>
                  <a:lnTo>
                    <a:pt x="174" y="352"/>
                  </a:lnTo>
                  <a:lnTo>
                    <a:pt x="178" y="360"/>
                  </a:lnTo>
                  <a:lnTo>
                    <a:pt x="178" y="368"/>
                  </a:lnTo>
                  <a:lnTo>
                    <a:pt x="178" y="368"/>
                  </a:lnTo>
                  <a:lnTo>
                    <a:pt x="176" y="378"/>
                  </a:lnTo>
                  <a:lnTo>
                    <a:pt x="170" y="386"/>
                  </a:lnTo>
                  <a:lnTo>
                    <a:pt x="170" y="386"/>
                  </a:lnTo>
                  <a:lnTo>
                    <a:pt x="162" y="392"/>
                  </a:lnTo>
                  <a:lnTo>
                    <a:pt x="152" y="392"/>
                  </a:lnTo>
                  <a:lnTo>
                    <a:pt x="152" y="392"/>
                  </a:lnTo>
                  <a:lnTo>
                    <a:pt x="144" y="392"/>
                  </a:lnTo>
                  <a:lnTo>
                    <a:pt x="136" y="386"/>
                  </a:lnTo>
                  <a:lnTo>
                    <a:pt x="136" y="386"/>
                  </a:lnTo>
                  <a:lnTo>
                    <a:pt x="128" y="378"/>
                  </a:lnTo>
                  <a:lnTo>
                    <a:pt x="116" y="368"/>
                  </a:lnTo>
                  <a:lnTo>
                    <a:pt x="92" y="336"/>
                  </a:lnTo>
                  <a:lnTo>
                    <a:pt x="92" y="336"/>
                  </a:lnTo>
                  <a:lnTo>
                    <a:pt x="88" y="332"/>
                  </a:lnTo>
                  <a:lnTo>
                    <a:pt x="88" y="332"/>
                  </a:lnTo>
                  <a:lnTo>
                    <a:pt x="86" y="334"/>
                  </a:lnTo>
                  <a:lnTo>
                    <a:pt x="84" y="336"/>
                  </a:lnTo>
                  <a:lnTo>
                    <a:pt x="84" y="336"/>
                  </a:lnTo>
                  <a:lnTo>
                    <a:pt x="66" y="362"/>
                  </a:lnTo>
                  <a:lnTo>
                    <a:pt x="48" y="386"/>
                  </a:lnTo>
                  <a:lnTo>
                    <a:pt x="48" y="386"/>
                  </a:lnTo>
                  <a:lnTo>
                    <a:pt x="38" y="392"/>
                  </a:lnTo>
                  <a:lnTo>
                    <a:pt x="28" y="394"/>
                  </a:lnTo>
                  <a:lnTo>
                    <a:pt x="28" y="394"/>
                  </a:lnTo>
                  <a:lnTo>
                    <a:pt x="18" y="392"/>
                  </a:lnTo>
                  <a:lnTo>
                    <a:pt x="10" y="388"/>
                  </a:lnTo>
                  <a:lnTo>
                    <a:pt x="10" y="388"/>
                  </a:lnTo>
                  <a:lnTo>
                    <a:pt x="2" y="380"/>
                  </a:lnTo>
                  <a:lnTo>
                    <a:pt x="0" y="374"/>
                  </a:lnTo>
                  <a:lnTo>
                    <a:pt x="0" y="370"/>
                  </a:lnTo>
                  <a:lnTo>
                    <a:pt x="0" y="370"/>
                  </a:lnTo>
                  <a:lnTo>
                    <a:pt x="2" y="360"/>
                  </a:lnTo>
                  <a:lnTo>
                    <a:pt x="8" y="352"/>
                  </a:lnTo>
                  <a:lnTo>
                    <a:pt x="8" y="352"/>
                  </a:lnTo>
                  <a:lnTo>
                    <a:pt x="32" y="330"/>
                  </a:lnTo>
                  <a:lnTo>
                    <a:pt x="42" y="320"/>
                  </a:lnTo>
                  <a:lnTo>
                    <a:pt x="50" y="310"/>
                  </a:lnTo>
                  <a:lnTo>
                    <a:pt x="50" y="310"/>
                  </a:lnTo>
                  <a:lnTo>
                    <a:pt x="54" y="300"/>
                  </a:lnTo>
                  <a:lnTo>
                    <a:pt x="58" y="288"/>
                  </a:lnTo>
                  <a:lnTo>
                    <a:pt x="60" y="274"/>
                  </a:lnTo>
                  <a:lnTo>
                    <a:pt x="62" y="260"/>
                  </a:lnTo>
                  <a:lnTo>
                    <a:pt x="62" y="224"/>
                  </a:lnTo>
                  <a:lnTo>
                    <a:pt x="62" y="224"/>
                  </a:lnTo>
                  <a:lnTo>
                    <a:pt x="62" y="216"/>
                  </a:lnTo>
                  <a:lnTo>
                    <a:pt x="68" y="210"/>
                  </a:lnTo>
                  <a:lnTo>
                    <a:pt x="68" y="210"/>
                  </a:lnTo>
                  <a:close/>
                  <a:moveTo>
                    <a:pt x="54" y="0"/>
                  </a:moveTo>
                  <a:lnTo>
                    <a:pt x="364" y="0"/>
                  </a:lnTo>
                  <a:lnTo>
                    <a:pt x="364" y="0"/>
                  </a:lnTo>
                  <a:lnTo>
                    <a:pt x="378" y="2"/>
                  </a:lnTo>
                  <a:lnTo>
                    <a:pt x="384" y="4"/>
                  </a:lnTo>
                  <a:lnTo>
                    <a:pt x="388" y="8"/>
                  </a:lnTo>
                  <a:lnTo>
                    <a:pt x="392" y="12"/>
                  </a:lnTo>
                  <a:lnTo>
                    <a:pt x="396" y="18"/>
                  </a:lnTo>
                  <a:lnTo>
                    <a:pt x="398" y="32"/>
                  </a:lnTo>
                  <a:lnTo>
                    <a:pt x="398" y="102"/>
                  </a:lnTo>
                  <a:lnTo>
                    <a:pt x="398" y="102"/>
                  </a:lnTo>
                  <a:lnTo>
                    <a:pt x="396" y="116"/>
                  </a:lnTo>
                  <a:lnTo>
                    <a:pt x="392" y="122"/>
                  </a:lnTo>
                  <a:lnTo>
                    <a:pt x="388" y="128"/>
                  </a:lnTo>
                  <a:lnTo>
                    <a:pt x="384" y="130"/>
                  </a:lnTo>
                  <a:lnTo>
                    <a:pt x="378" y="134"/>
                  </a:lnTo>
                  <a:lnTo>
                    <a:pt x="364" y="136"/>
                  </a:lnTo>
                  <a:lnTo>
                    <a:pt x="54" y="136"/>
                  </a:lnTo>
                  <a:lnTo>
                    <a:pt x="54" y="136"/>
                  </a:lnTo>
                  <a:lnTo>
                    <a:pt x="40" y="134"/>
                  </a:lnTo>
                  <a:lnTo>
                    <a:pt x="34" y="130"/>
                  </a:lnTo>
                  <a:lnTo>
                    <a:pt x="30" y="128"/>
                  </a:lnTo>
                  <a:lnTo>
                    <a:pt x="26" y="122"/>
                  </a:lnTo>
                  <a:lnTo>
                    <a:pt x="24" y="116"/>
                  </a:lnTo>
                  <a:lnTo>
                    <a:pt x="20" y="102"/>
                  </a:lnTo>
                  <a:lnTo>
                    <a:pt x="20" y="32"/>
                  </a:lnTo>
                  <a:lnTo>
                    <a:pt x="20" y="32"/>
                  </a:lnTo>
                  <a:lnTo>
                    <a:pt x="24" y="18"/>
                  </a:lnTo>
                  <a:lnTo>
                    <a:pt x="26" y="12"/>
                  </a:lnTo>
                  <a:lnTo>
                    <a:pt x="30" y="8"/>
                  </a:lnTo>
                  <a:lnTo>
                    <a:pt x="34" y="4"/>
                  </a:lnTo>
                  <a:lnTo>
                    <a:pt x="40" y="2"/>
                  </a:lnTo>
                  <a:lnTo>
                    <a:pt x="54" y="0"/>
                  </a:lnTo>
                  <a:lnTo>
                    <a:pt x="54" y="0"/>
                  </a:lnTo>
                  <a:close/>
                  <a:moveTo>
                    <a:pt x="130" y="94"/>
                  </a:moveTo>
                  <a:lnTo>
                    <a:pt x="130" y="42"/>
                  </a:lnTo>
                  <a:lnTo>
                    <a:pt x="80" y="42"/>
                  </a:lnTo>
                  <a:lnTo>
                    <a:pt x="80" y="42"/>
                  </a:lnTo>
                  <a:lnTo>
                    <a:pt x="76" y="42"/>
                  </a:lnTo>
                  <a:lnTo>
                    <a:pt x="72" y="44"/>
                  </a:lnTo>
                  <a:lnTo>
                    <a:pt x="72" y="46"/>
                  </a:lnTo>
                  <a:lnTo>
                    <a:pt x="70" y="50"/>
                  </a:lnTo>
                  <a:lnTo>
                    <a:pt x="70" y="84"/>
                  </a:lnTo>
                  <a:lnTo>
                    <a:pt x="70" y="84"/>
                  </a:lnTo>
                  <a:lnTo>
                    <a:pt x="72" y="88"/>
                  </a:lnTo>
                  <a:lnTo>
                    <a:pt x="72" y="90"/>
                  </a:lnTo>
                  <a:lnTo>
                    <a:pt x="76" y="92"/>
                  </a:lnTo>
                  <a:lnTo>
                    <a:pt x="80" y="94"/>
                  </a:lnTo>
                  <a:lnTo>
                    <a:pt x="130" y="94"/>
                  </a:lnTo>
                  <a:close/>
                  <a:moveTo>
                    <a:pt x="240" y="94"/>
                  </a:moveTo>
                  <a:lnTo>
                    <a:pt x="240" y="42"/>
                  </a:lnTo>
                  <a:lnTo>
                    <a:pt x="178" y="42"/>
                  </a:lnTo>
                  <a:lnTo>
                    <a:pt x="178" y="94"/>
                  </a:lnTo>
                  <a:lnTo>
                    <a:pt x="240" y="94"/>
                  </a:lnTo>
                  <a:close/>
                  <a:moveTo>
                    <a:pt x="324" y="204"/>
                  </a:moveTo>
                  <a:lnTo>
                    <a:pt x="324" y="204"/>
                  </a:lnTo>
                  <a:lnTo>
                    <a:pt x="336" y="206"/>
                  </a:lnTo>
                  <a:lnTo>
                    <a:pt x="342" y="208"/>
                  </a:lnTo>
                  <a:lnTo>
                    <a:pt x="342" y="208"/>
                  </a:lnTo>
                  <a:lnTo>
                    <a:pt x="346" y="214"/>
                  </a:lnTo>
                  <a:lnTo>
                    <a:pt x="348" y="224"/>
                  </a:lnTo>
                  <a:lnTo>
                    <a:pt x="348" y="260"/>
                  </a:lnTo>
                  <a:lnTo>
                    <a:pt x="348" y="260"/>
                  </a:lnTo>
                  <a:lnTo>
                    <a:pt x="348" y="272"/>
                  </a:lnTo>
                  <a:lnTo>
                    <a:pt x="350" y="284"/>
                  </a:lnTo>
                  <a:lnTo>
                    <a:pt x="354" y="294"/>
                  </a:lnTo>
                  <a:lnTo>
                    <a:pt x="358" y="302"/>
                  </a:lnTo>
                  <a:lnTo>
                    <a:pt x="358" y="302"/>
                  </a:lnTo>
                  <a:lnTo>
                    <a:pt x="366" y="316"/>
                  </a:lnTo>
                  <a:lnTo>
                    <a:pt x="378" y="328"/>
                  </a:lnTo>
                  <a:lnTo>
                    <a:pt x="394" y="340"/>
                  </a:lnTo>
                  <a:lnTo>
                    <a:pt x="414" y="352"/>
                  </a:lnTo>
                  <a:lnTo>
                    <a:pt x="414" y="352"/>
                  </a:lnTo>
                  <a:lnTo>
                    <a:pt x="418" y="358"/>
                  </a:lnTo>
                  <a:lnTo>
                    <a:pt x="420" y="366"/>
                  </a:lnTo>
                  <a:lnTo>
                    <a:pt x="420" y="366"/>
                  </a:lnTo>
                  <a:lnTo>
                    <a:pt x="420" y="372"/>
                  </a:lnTo>
                  <a:lnTo>
                    <a:pt x="418" y="376"/>
                  </a:lnTo>
                  <a:lnTo>
                    <a:pt x="410" y="386"/>
                  </a:lnTo>
                  <a:lnTo>
                    <a:pt x="410" y="386"/>
                  </a:lnTo>
                  <a:lnTo>
                    <a:pt x="402" y="392"/>
                  </a:lnTo>
                  <a:lnTo>
                    <a:pt x="392" y="392"/>
                  </a:lnTo>
                  <a:lnTo>
                    <a:pt x="392" y="392"/>
                  </a:lnTo>
                  <a:lnTo>
                    <a:pt x="384" y="392"/>
                  </a:lnTo>
                  <a:lnTo>
                    <a:pt x="376" y="386"/>
                  </a:lnTo>
                  <a:lnTo>
                    <a:pt x="376" y="386"/>
                  </a:lnTo>
                  <a:lnTo>
                    <a:pt x="356" y="366"/>
                  </a:lnTo>
                  <a:lnTo>
                    <a:pt x="330" y="334"/>
                  </a:lnTo>
                  <a:lnTo>
                    <a:pt x="330" y="334"/>
                  </a:lnTo>
                  <a:lnTo>
                    <a:pt x="328" y="332"/>
                  </a:lnTo>
                  <a:lnTo>
                    <a:pt x="328" y="332"/>
                  </a:lnTo>
                  <a:lnTo>
                    <a:pt x="324" y="334"/>
                  </a:lnTo>
                  <a:lnTo>
                    <a:pt x="324" y="334"/>
                  </a:lnTo>
                  <a:lnTo>
                    <a:pt x="304" y="362"/>
                  </a:lnTo>
                  <a:lnTo>
                    <a:pt x="284" y="386"/>
                  </a:lnTo>
                  <a:lnTo>
                    <a:pt x="284" y="386"/>
                  </a:lnTo>
                  <a:lnTo>
                    <a:pt x="274" y="392"/>
                  </a:lnTo>
                  <a:lnTo>
                    <a:pt x="264" y="394"/>
                  </a:lnTo>
                  <a:lnTo>
                    <a:pt x="264" y="394"/>
                  </a:lnTo>
                  <a:lnTo>
                    <a:pt x="254" y="392"/>
                  </a:lnTo>
                  <a:lnTo>
                    <a:pt x="246" y="388"/>
                  </a:lnTo>
                  <a:lnTo>
                    <a:pt x="246" y="388"/>
                  </a:lnTo>
                  <a:lnTo>
                    <a:pt x="240" y="380"/>
                  </a:lnTo>
                  <a:lnTo>
                    <a:pt x="236" y="370"/>
                  </a:lnTo>
                  <a:lnTo>
                    <a:pt x="236" y="370"/>
                  </a:lnTo>
                  <a:lnTo>
                    <a:pt x="238" y="360"/>
                  </a:lnTo>
                  <a:lnTo>
                    <a:pt x="244" y="352"/>
                  </a:lnTo>
                  <a:lnTo>
                    <a:pt x="244" y="352"/>
                  </a:lnTo>
                  <a:lnTo>
                    <a:pt x="270" y="330"/>
                  </a:lnTo>
                  <a:lnTo>
                    <a:pt x="280" y="320"/>
                  </a:lnTo>
                  <a:lnTo>
                    <a:pt x="288" y="310"/>
                  </a:lnTo>
                  <a:lnTo>
                    <a:pt x="288" y="310"/>
                  </a:lnTo>
                  <a:lnTo>
                    <a:pt x="292" y="300"/>
                  </a:lnTo>
                  <a:lnTo>
                    <a:pt x="296" y="288"/>
                  </a:lnTo>
                  <a:lnTo>
                    <a:pt x="300" y="274"/>
                  </a:lnTo>
                  <a:lnTo>
                    <a:pt x="300" y="260"/>
                  </a:lnTo>
                  <a:lnTo>
                    <a:pt x="300" y="224"/>
                  </a:lnTo>
                  <a:lnTo>
                    <a:pt x="300" y="224"/>
                  </a:lnTo>
                  <a:lnTo>
                    <a:pt x="302" y="214"/>
                  </a:lnTo>
                  <a:lnTo>
                    <a:pt x="304" y="210"/>
                  </a:lnTo>
                  <a:lnTo>
                    <a:pt x="308" y="208"/>
                  </a:lnTo>
                  <a:lnTo>
                    <a:pt x="308" y="208"/>
                  </a:lnTo>
                  <a:lnTo>
                    <a:pt x="314" y="204"/>
                  </a:lnTo>
                  <a:lnTo>
                    <a:pt x="324" y="204"/>
                  </a:lnTo>
                  <a:lnTo>
                    <a:pt x="324" y="204"/>
                  </a:lnTo>
                  <a:close/>
                  <a:moveTo>
                    <a:pt x="338" y="94"/>
                  </a:moveTo>
                  <a:lnTo>
                    <a:pt x="338" y="94"/>
                  </a:lnTo>
                  <a:lnTo>
                    <a:pt x="342" y="92"/>
                  </a:lnTo>
                  <a:lnTo>
                    <a:pt x="346" y="90"/>
                  </a:lnTo>
                  <a:lnTo>
                    <a:pt x="348" y="88"/>
                  </a:lnTo>
                  <a:lnTo>
                    <a:pt x="348" y="84"/>
                  </a:lnTo>
                  <a:lnTo>
                    <a:pt x="348" y="50"/>
                  </a:lnTo>
                  <a:lnTo>
                    <a:pt x="348" y="50"/>
                  </a:lnTo>
                  <a:lnTo>
                    <a:pt x="348" y="46"/>
                  </a:lnTo>
                  <a:lnTo>
                    <a:pt x="346" y="44"/>
                  </a:lnTo>
                  <a:lnTo>
                    <a:pt x="342" y="42"/>
                  </a:lnTo>
                  <a:lnTo>
                    <a:pt x="338" y="42"/>
                  </a:lnTo>
                  <a:lnTo>
                    <a:pt x="288" y="42"/>
                  </a:lnTo>
                  <a:lnTo>
                    <a:pt x="288" y="94"/>
                  </a:lnTo>
                  <a:lnTo>
                    <a:pt x="338" y="94"/>
                  </a:lnTo>
                  <a:close/>
                </a:path>
              </a:pathLst>
            </a:custGeom>
            <a:solidFill>
              <a:srgbClr val="002776"/>
            </a:solidFill>
            <a:ln w="9525">
              <a:noFill/>
              <a:round/>
              <a:headEnd/>
              <a:tailEnd/>
            </a:ln>
          </p:spPr>
          <p:txBody>
            <a:bodyPr/>
            <a:lstStyle/>
            <a:p>
              <a:pPr algn="l" rtl="0" fontAlgn="base">
                <a:spcBef>
                  <a:spcPct val="0"/>
                </a:spcBef>
                <a:spcAft>
                  <a:spcPct val="0"/>
                </a:spcAft>
                <a:defRPr/>
              </a:pPr>
              <a:endParaRPr lang="zh-TW" altLang="en-US" kern="1200">
                <a:solidFill>
                  <a:srgbClr val="000000"/>
                </a:solidFill>
                <a:latin typeface="Arial" pitchFamily="34" charset="0"/>
                <a:ea typeface="新細明體" pitchFamily="18" charset="-120"/>
                <a:cs typeface="Arial" pitchFamily="34" charset="0"/>
              </a:endParaRPr>
            </a:p>
          </p:txBody>
        </p:sp>
        <p:sp>
          <p:nvSpPr>
            <p:cNvPr id="23" name="Freeform 21"/>
            <p:cNvSpPr>
              <a:spLocks noEditPoints="1"/>
            </p:cNvSpPr>
            <p:nvPr userDrawn="1"/>
          </p:nvSpPr>
          <p:spPr bwMode="auto">
            <a:xfrm>
              <a:off x="1717292" y="1616063"/>
              <a:ext cx="387242" cy="382589"/>
            </a:xfrm>
            <a:custGeom>
              <a:avLst/>
              <a:gdLst/>
              <a:ahLst/>
              <a:cxnLst>
                <a:cxn ang="0">
                  <a:pos x="122" y="4"/>
                </a:cxn>
                <a:cxn ang="0">
                  <a:pos x="132" y="16"/>
                </a:cxn>
                <a:cxn ang="0">
                  <a:pos x="128" y="42"/>
                </a:cxn>
                <a:cxn ang="0">
                  <a:pos x="104" y="396"/>
                </a:cxn>
                <a:cxn ang="0">
                  <a:pos x="92" y="418"/>
                </a:cxn>
                <a:cxn ang="0">
                  <a:pos x="64" y="414"/>
                </a:cxn>
                <a:cxn ang="0">
                  <a:pos x="58" y="210"/>
                </a:cxn>
                <a:cxn ang="0">
                  <a:pos x="44" y="228"/>
                </a:cxn>
                <a:cxn ang="0">
                  <a:pos x="16" y="232"/>
                </a:cxn>
                <a:cxn ang="0">
                  <a:pos x="0" y="210"/>
                </a:cxn>
                <a:cxn ang="0">
                  <a:pos x="6" y="194"/>
                </a:cxn>
                <a:cxn ang="0">
                  <a:pos x="86" y="14"/>
                </a:cxn>
                <a:cxn ang="0">
                  <a:pos x="98" y="2"/>
                </a:cxn>
                <a:cxn ang="0">
                  <a:pos x="402" y="86"/>
                </a:cxn>
                <a:cxn ang="0">
                  <a:pos x="420" y="92"/>
                </a:cxn>
                <a:cxn ang="0">
                  <a:pos x="424" y="118"/>
                </a:cxn>
                <a:cxn ang="0">
                  <a:pos x="402" y="132"/>
                </a:cxn>
                <a:cxn ang="0">
                  <a:pos x="134" y="126"/>
                </a:cxn>
                <a:cxn ang="0">
                  <a:pos x="128" y="108"/>
                </a:cxn>
                <a:cxn ang="0">
                  <a:pos x="140" y="88"/>
                </a:cxn>
                <a:cxn ang="0">
                  <a:pos x="384" y="156"/>
                </a:cxn>
                <a:cxn ang="0">
                  <a:pos x="400" y="160"/>
                </a:cxn>
                <a:cxn ang="0">
                  <a:pos x="404" y="184"/>
                </a:cxn>
                <a:cxn ang="0">
                  <a:pos x="384" y="196"/>
                </a:cxn>
                <a:cxn ang="0">
                  <a:pos x="148" y="192"/>
                </a:cxn>
                <a:cxn ang="0">
                  <a:pos x="142" y="176"/>
                </a:cxn>
                <a:cxn ang="0">
                  <a:pos x="154" y="156"/>
                </a:cxn>
                <a:cxn ang="0">
                  <a:pos x="384" y="220"/>
                </a:cxn>
                <a:cxn ang="0">
                  <a:pos x="400" y="224"/>
                </a:cxn>
                <a:cxn ang="0">
                  <a:pos x="404" y="248"/>
                </a:cxn>
                <a:cxn ang="0">
                  <a:pos x="384" y="260"/>
                </a:cxn>
                <a:cxn ang="0">
                  <a:pos x="148" y="254"/>
                </a:cxn>
                <a:cxn ang="0">
                  <a:pos x="142" y="240"/>
                </a:cxn>
                <a:cxn ang="0">
                  <a:pos x="154" y="220"/>
                </a:cxn>
                <a:cxn ang="0">
                  <a:pos x="380" y="18"/>
                </a:cxn>
                <a:cxn ang="0">
                  <a:pos x="396" y="22"/>
                </a:cxn>
                <a:cxn ang="0">
                  <a:pos x="400" y="46"/>
                </a:cxn>
                <a:cxn ang="0">
                  <a:pos x="380" y="58"/>
                </a:cxn>
                <a:cxn ang="0">
                  <a:pos x="150" y="54"/>
                </a:cxn>
                <a:cxn ang="0">
                  <a:pos x="146" y="38"/>
                </a:cxn>
                <a:cxn ang="0">
                  <a:pos x="158" y="18"/>
                </a:cxn>
                <a:cxn ang="0">
                  <a:pos x="368" y="286"/>
                </a:cxn>
                <a:cxn ang="0">
                  <a:pos x="392" y="294"/>
                </a:cxn>
                <a:cxn ang="0">
                  <a:pos x="400" y="382"/>
                </a:cxn>
                <a:cxn ang="0">
                  <a:pos x="392" y="406"/>
                </a:cxn>
                <a:cxn ang="0">
                  <a:pos x="178" y="414"/>
                </a:cxn>
                <a:cxn ang="0">
                  <a:pos x="154" y="406"/>
                </a:cxn>
                <a:cxn ang="0">
                  <a:pos x="146" y="318"/>
                </a:cxn>
                <a:cxn ang="0">
                  <a:pos x="154" y="294"/>
                </a:cxn>
                <a:cxn ang="0">
                  <a:pos x="178" y="286"/>
                </a:cxn>
                <a:cxn ang="0">
                  <a:pos x="348" y="372"/>
                </a:cxn>
                <a:cxn ang="0">
                  <a:pos x="350" y="336"/>
                </a:cxn>
                <a:cxn ang="0">
                  <a:pos x="340" y="326"/>
                </a:cxn>
                <a:cxn ang="0">
                  <a:pos x="198" y="328"/>
                </a:cxn>
                <a:cxn ang="0">
                  <a:pos x="194" y="364"/>
                </a:cxn>
                <a:cxn ang="0">
                  <a:pos x="206" y="374"/>
                </a:cxn>
              </a:cxnLst>
              <a:rect l="0" t="0" r="r" b="b"/>
              <a:pathLst>
                <a:path w="424" h="420">
                  <a:moveTo>
                    <a:pt x="102" y="0"/>
                  </a:moveTo>
                  <a:lnTo>
                    <a:pt x="102" y="0"/>
                  </a:lnTo>
                  <a:lnTo>
                    <a:pt x="114" y="0"/>
                  </a:lnTo>
                  <a:lnTo>
                    <a:pt x="122" y="4"/>
                  </a:lnTo>
                  <a:lnTo>
                    <a:pt x="122" y="4"/>
                  </a:lnTo>
                  <a:lnTo>
                    <a:pt x="126" y="6"/>
                  </a:lnTo>
                  <a:lnTo>
                    <a:pt x="130" y="10"/>
                  </a:lnTo>
                  <a:lnTo>
                    <a:pt x="132" y="16"/>
                  </a:lnTo>
                  <a:lnTo>
                    <a:pt x="132" y="22"/>
                  </a:lnTo>
                  <a:lnTo>
                    <a:pt x="132" y="22"/>
                  </a:lnTo>
                  <a:lnTo>
                    <a:pt x="128" y="42"/>
                  </a:lnTo>
                  <a:lnTo>
                    <a:pt x="128" y="42"/>
                  </a:lnTo>
                  <a:lnTo>
                    <a:pt x="118" y="76"/>
                  </a:lnTo>
                  <a:lnTo>
                    <a:pt x="104" y="112"/>
                  </a:lnTo>
                  <a:lnTo>
                    <a:pt x="104" y="396"/>
                  </a:lnTo>
                  <a:lnTo>
                    <a:pt x="104" y="396"/>
                  </a:lnTo>
                  <a:lnTo>
                    <a:pt x="102" y="406"/>
                  </a:lnTo>
                  <a:lnTo>
                    <a:pt x="98" y="414"/>
                  </a:lnTo>
                  <a:lnTo>
                    <a:pt x="98" y="414"/>
                  </a:lnTo>
                  <a:lnTo>
                    <a:pt x="92" y="418"/>
                  </a:lnTo>
                  <a:lnTo>
                    <a:pt x="80" y="420"/>
                  </a:lnTo>
                  <a:lnTo>
                    <a:pt x="80" y="420"/>
                  </a:lnTo>
                  <a:lnTo>
                    <a:pt x="70" y="418"/>
                  </a:lnTo>
                  <a:lnTo>
                    <a:pt x="64" y="414"/>
                  </a:lnTo>
                  <a:lnTo>
                    <a:pt x="64" y="414"/>
                  </a:lnTo>
                  <a:lnTo>
                    <a:pt x="58" y="406"/>
                  </a:lnTo>
                  <a:lnTo>
                    <a:pt x="58" y="396"/>
                  </a:lnTo>
                  <a:lnTo>
                    <a:pt x="58" y="210"/>
                  </a:lnTo>
                  <a:lnTo>
                    <a:pt x="58" y="210"/>
                  </a:lnTo>
                  <a:lnTo>
                    <a:pt x="48" y="226"/>
                  </a:lnTo>
                  <a:lnTo>
                    <a:pt x="48" y="226"/>
                  </a:lnTo>
                  <a:lnTo>
                    <a:pt x="44" y="228"/>
                  </a:lnTo>
                  <a:lnTo>
                    <a:pt x="38" y="232"/>
                  </a:lnTo>
                  <a:lnTo>
                    <a:pt x="28" y="234"/>
                  </a:lnTo>
                  <a:lnTo>
                    <a:pt x="28" y="234"/>
                  </a:lnTo>
                  <a:lnTo>
                    <a:pt x="16" y="232"/>
                  </a:lnTo>
                  <a:lnTo>
                    <a:pt x="8" y="228"/>
                  </a:lnTo>
                  <a:lnTo>
                    <a:pt x="8" y="228"/>
                  </a:lnTo>
                  <a:lnTo>
                    <a:pt x="2" y="220"/>
                  </a:lnTo>
                  <a:lnTo>
                    <a:pt x="0" y="210"/>
                  </a:lnTo>
                  <a:lnTo>
                    <a:pt x="0" y="210"/>
                  </a:lnTo>
                  <a:lnTo>
                    <a:pt x="2" y="202"/>
                  </a:lnTo>
                  <a:lnTo>
                    <a:pt x="6" y="194"/>
                  </a:lnTo>
                  <a:lnTo>
                    <a:pt x="6" y="194"/>
                  </a:lnTo>
                  <a:lnTo>
                    <a:pt x="30" y="152"/>
                  </a:lnTo>
                  <a:lnTo>
                    <a:pt x="52" y="108"/>
                  </a:lnTo>
                  <a:lnTo>
                    <a:pt x="70" y="62"/>
                  </a:lnTo>
                  <a:lnTo>
                    <a:pt x="86" y="14"/>
                  </a:lnTo>
                  <a:lnTo>
                    <a:pt x="86" y="14"/>
                  </a:lnTo>
                  <a:lnTo>
                    <a:pt x="90" y="8"/>
                  </a:lnTo>
                  <a:lnTo>
                    <a:pt x="92" y="4"/>
                  </a:lnTo>
                  <a:lnTo>
                    <a:pt x="98" y="2"/>
                  </a:lnTo>
                  <a:lnTo>
                    <a:pt x="102" y="0"/>
                  </a:lnTo>
                  <a:lnTo>
                    <a:pt x="102" y="0"/>
                  </a:lnTo>
                  <a:close/>
                  <a:moveTo>
                    <a:pt x="150" y="86"/>
                  </a:moveTo>
                  <a:lnTo>
                    <a:pt x="402" y="86"/>
                  </a:lnTo>
                  <a:lnTo>
                    <a:pt x="402" y="86"/>
                  </a:lnTo>
                  <a:lnTo>
                    <a:pt x="412" y="88"/>
                  </a:lnTo>
                  <a:lnTo>
                    <a:pt x="420" y="92"/>
                  </a:lnTo>
                  <a:lnTo>
                    <a:pt x="420" y="92"/>
                  </a:lnTo>
                  <a:lnTo>
                    <a:pt x="424" y="98"/>
                  </a:lnTo>
                  <a:lnTo>
                    <a:pt x="424" y="108"/>
                  </a:lnTo>
                  <a:lnTo>
                    <a:pt x="424" y="108"/>
                  </a:lnTo>
                  <a:lnTo>
                    <a:pt x="424" y="118"/>
                  </a:lnTo>
                  <a:lnTo>
                    <a:pt x="420" y="124"/>
                  </a:lnTo>
                  <a:lnTo>
                    <a:pt x="420" y="124"/>
                  </a:lnTo>
                  <a:lnTo>
                    <a:pt x="412" y="130"/>
                  </a:lnTo>
                  <a:lnTo>
                    <a:pt x="402" y="132"/>
                  </a:lnTo>
                  <a:lnTo>
                    <a:pt x="150" y="132"/>
                  </a:lnTo>
                  <a:lnTo>
                    <a:pt x="150" y="132"/>
                  </a:lnTo>
                  <a:lnTo>
                    <a:pt x="140" y="130"/>
                  </a:lnTo>
                  <a:lnTo>
                    <a:pt x="134" y="126"/>
                  </a:lnTo>
                  <a:lnTo>
                    <a:pt x="134" y="126"/>
                  </a:lnTo>
                  <a:lnTo>
                    <a:pt x="130" y="120"/>
                  </a:lnTo>
                  <a:lnTo>
                    <a:pt x="128" y="108"/>
                  </a:lnTo>
                  <a:lnTo>
                    <a:pt x="128" y="108"/>
                  </a:lnTo>
                  <a:lnTo>
                    <a:pt x="130" y="98"/>
                  </a:lnTo>
                  <a:lnTo>
                    <a:pt x="134" y="92"/>
                  </a:lnTo>
                  <a:lnTo>
                    <a:pt x="134" y="92"/>
                  </a:lnTo>
                  <a:lnTo>
                    <a:pt x="140" y="88"/>
                  </a:lnTo>
                  <a:lnTo>
                    <a:pt x="150" y="86"/>
                  </a:lnTo>
                  <a:lnTo>
                    <a:pt x="150" y="86"/>
                  </a:lnTo>
                  <a:close/>
                  <a:moveTo>
                    <a:pt x="162" y="156"/>
                  </a:moveTo>
                  <a:lnTo>
                    <a:pt x="384" y="156"/>
                  </a:lnTo>
                  <a:lnTo>
                    <a:pt x="384" y="156"/>
                  </a:lnTo>
                  <a:lnTo>
                    <a:pt x="394" y="156"/>
                  </a:lnTo>
                  <a:lnTo>
                    <a:pt x="400" y="160"/>
                  </a:lnTo>
                  <a:lnTo>
                    <a:pt x="400" y="160"/>
                  </a:lnTo>
                  <a:lnTo>
                    <a:pt x="404" y="166"/>
                  </a:lnTo>
                  <a:lnTo>
                    <a:pt x="404" y="176"/>
                  </a:lnTo>
                  <a:lnTo>
                    <a:pt x="404" y="176"/>
                  </a:lnTo>
                  <a:lnTo>
                    <a:pt x="404" y="184"/>
                  </a:lnTo>
                  <a:lnTo>
                    <a:pt x="400" y="190"/>
                  </a:lnTo>
                  <a:lnTo>
                    <a:pt x="400" y="190"/>
                  </a:lnTo>
                  <a:lnTo>
                    <a:pt x="394" y="194"/>
                  </a:lnTo>
                  <a:lnTo>
                    <a:pt x="384" y="196"/>
                  </a:lnTo>
                  <a:lnTo>
                    <a:pt x="162" y="196"/>
                  </a:lnTo>
                  <a:lnTo>
                    <a:pt x="162" y="196"/>
                  </a:lnTo>
                  <a:lnTo>
                    <a:pt x="154" y="196"/>
                  </a:lnTo>
                  <a:lnTo>
                    <a:pt x="148" y="192"/>
                  </a:lnTo>
                  <a:lnTo>
                    <a:pt x="148" y="192"/>
                  </a:lnTo>
                  <a:lnTo>
                    <a:pt x="144" y="186"/>
                  </a:lnTo>
                  <a:lnTo>
                    <a:pt x="142" y="176"/>
                  </a:lnTo>
                  <a:lnTo>
                    <a:pt x="142" y="176"/>
                  </a:lnTo>
                  <a:lnTo>
                    <a:pt x="144" y="168"/>
                  </a:lnTo>
                  <a:lnTo>
                    <a:pt x="148" y="160"/>
                  </a:lnTo>
                  <a:lnTo>
                    <a:pt x="148" y="160"/>
                  </a:lnTo>
                  <a:lnTo>
                    <a:pt x="154" y="156"/>
                  </a:lnTo>
                  <a:lnTo>
                    <a:pt x="162" y="156"/>
                  </a:lnTo>
                  <a:lnTo>
                    <a:pt x="162" y="156"/>
                  </a:lnTo>
                  <a:close/>
                  <a:moveTo>
                    <a:pt x="162" y="220"/>
                  </a:moveTo>
                  <a:lnTo>
                    <a:pt x="384" y="220"/>
                  </a:lnTo>
                  <a:lnTo>
                    <a:pt x="384" y="220"/>
                  </a:lnTo>
                  <a:lnTo>
                    <a:pt x="394" y="220"/>
                  </a:lnTo>
                  <a:lnTo>
                    <a:pt x="400" y="224"/>
                  </a:lnTo>
                  <a:lnTo>
                    <a:pt x="400" y="224"/>
                  </a:lnTo>
                  <a:lnTo>
                    <a:pt x="404" y="230"/>
                  </a:lnTo>
                  <a:lnTo>
                    <a:pt x="404" y="240"/>
                  </a:lnTo>
                  <a:lnTo>
                    <a:pt x="404" y="240"/>
                  </a:lnTo>
                  <a:lnTo>
                    <a:pt x="404" y="248"/>
                  </a:lnTo>
                  <a:lnTo>
                    <a:pt x="400" y="254"/>
                  </a:lnTo>
                  <a:lnTo>
                    <a:pt x="400" y="254"/>
                  </a:lnTo>
                  <a:lnTo>
                    <a:pt x="394" y="258"/>
                  </a:lnTo>
                  <a:lnTo>
                    <a:pt x="384" y="260"/>
                  </a:lnTo>
                  <a:lnTo>
                    <a:pt x="162" y="260"/>
                  </a:lnTo>
                  <a:lnTo>
                    <a:pt x="162" y="260"/>
                  </a:lnTo>
                  <a:lnTo>
                    <a:pt x="154" y="258"/>
                  </a:lnTo>
                  <a:lnTo>
                    <a:pt x="148" y="254"/>
                  </a:lnTo>
                  <a:lnTo>
                    <a:pt x="148" y="254"/>
                  </a:lnTo>
                  <a:lnTo>
                    <a:pt x="144" y="250"/>
                  </a:lnTo>
                  <a:lnTo>
                    <a:pt x="142" y="240"/>
                  </a:lnTo>
                  <a:lnTo>
                    <a:pt x="142" y="240"/>
                  </a:lnTo>
                  <a:lnTo>
                    <a:pt x="144" y="230"/>
                  </a:lnTo>
                  <a:lnTo>
                    <a:pt x="148" y="224"/>
                  </a:lnTo>
                  <a:lnTo>
                    <a:pt x="148" y="224"/>
                  </a:lnTo>
                  <a:lnTo>
                    <a:pt x="154" y="220"/>
                  </a:lnTo>
                  <a:lnTo>
                    <a:pt x="162" y="220"/>
                  </a:lnTo>
                  <a:lnTo>
                    <a:pt x="162" y="220"/>
                  </a:lnTo>
                  <a:close/>
                  <a:moveTo>
                    <a:pt x="166" y="18"/>
                  </a:moveTo>
                  <a:lnTo>
                    <a:pt x="380" y="18"/>
                  </a:lnTo>
                  <a:lnTo>
                    <a:pt x="380" y="18"/>
                  </a:lnTo>
                  <a:lnTo>
                    <a:pt x="390" y="18"/>
                  </a:lnTo>
                  <a:lnTo>
                    <a:pt x="396" y="22"/>
                  </a:lnTo>
                  <a:lnTo>
                    <a:pt x="396" y="22"/>
                  </a:lnTo>
                  <a:lnTo>
                    <a:pt x="400" y="28"/>
                  </a:lnTo>
                  <a:lnTo>
                    <a:pt x="400" y="38"/>
                  </a:lnTo>
                  <a:lnTo>
                    <a:pt x="400" y="38"/>
                  </a:lnTo>
                  <a:lnTo>
                    <a:pt x="400" y="46"/>
                  </a:lnTo>
                  <a:lnTo>
                    <a:pt x="396" y="52"/>
                  </a:lnTo>
                  <a:lnTo>
                    <a:pt x="396" y="52"/>
                  </a:lnTo>
                  <a:lnTo>
                    <a:pt x="390" y="56"/>
                  </a:lnTo>
                  <a:lnTo>
                    <a:pt x="380" y="58"/>
                  </a:lnTo>
                  <a:lnTo>
                    <a:pt x="166" y="58"/>
                  </a:lnTo>
                  <a:lnTo>
                    <a:pt x="166" y="58"/>
                  </a:lnTo>
                  <a:lnTo>
                    <a:pt x="158" y="56"/>
                  </a:lnTo>
                  <a:lnTo>
                    <a:pt x="150" y="54"/>
                  </a:lnTo>
                  <a:lnTo>
                    <a:pt x="150" y="54"/>
                  </a:lnTo>
                  <a:lnTo>
                    <a:pt x="148" y="48"/>
                  </a:lnTo>
                  <a:lnTo>
                    <a:pt x="146" y="38"/>
                  </a:lnTo>
                  <a:lnTo>
                    <a:pt x="146" y="38"/>
                  </a:lnTo>
                  <a:lnTo>
                    <a:pt x="148" y="28"/>
                  </a:lnTo>
                  <a:lnTo>
                    <a:pt x="150" y="22"/>
                  </a:lnTo>
                  <a:lnTo>
                    <a:pt x="150" y="22"/>
                  </a:lnTo>
                  <a:lnTo>
                    <a:pt x="158" y="18"/>
                  </a:lnTo>
                  <a:lnTo>
                    <a:pt x="166" y="18"/>
                  </a:lnTo>
                  <a:lnTo>
                    <a:pt x="166" y="18"/>
                  </a:lnTo>
                  <a:close/>
                  <a:moveTo>
                    <a:pt x="178" y="286"/>
                  </a:moveTo>
                  <a:lnTo>
                    <a:pt x="368" y="286"/>
                  </a:lnTo>
                  <a:lnTo>
                    <a:pt x="368" y="286"/>
                  </a:lnTo>
                  <a:lnTo>
                    <a:pt x="382" y="288"/>
                  </a:lnTo>
                  <a:lnTo>
                    <a:pt x="388" y="290"/>
                  </a:lnTo>
                  <a:lnTo>
                    <a:pt x="392" y="294"/>
                  </a:lnTo>
                  <a:lnTo>
                    <a:pt x="396" y="298"/>
                  </a:lnTo>
                  <a:lnTo>
                    <a:pt x="398" y="304"/>
                  </a:lnTo>
                  <a:lnTo>
                    <a:pt x="400" y="318"/>
                  </a:lnTo>
                  <a:lnTo>
                    <a:pt x="400" y="382"/>
                  </a:lnTo>
                  <a:lnTo>
                    <a:pt x="400" y="382"/>
                  </a:lnTo>
                  <a:lnTo>
                    <a:pt x="398" y="396"/>
                  </a:lnTo>
                  <a:lnTo>
                    <a:pt x="396" y="402"/>
                  </a:lnTo>
                  <a:lnTo>
                    <a:pt x="392" y="406"/>
                  </a:lnTo>
                  <a:lnTo>
                    <a:pt x="388" y="410"/>
                  </a:lnTo>
                  <a:lnTo>
                    <a:pt x="382" y="412"/>
                  </a:lnTo>
                  <a:lnTo>
                    <a:pt x="368" y="414"/>
                  </a:lnTo>
                  <a:lnTo>
                    <a:pt x="178" y="414"/>
                  </a:lnTo>
                  <a:lnTo>
                    <a:pt x="178" y="414"/>
                  </a:lnTo>
                  <a:lnTo>
                    <a:pt x="164" y="412"/>
                  </a:lnTo>
                  <a:lnTo>
                    <a:pt x="160" y="410"/>
                  </a:lnTo>
                  <a:lnTo>
                    <a:pt x="154" y="406"/>
                  </a:lnTo>
                  <a:lnTo>
                    <a:pt x="150" y="402"/>
                  </a:lnTo>
                  <a:lnTo>
                    <a:pt x="148" y="396"/>
                  </a:lnTo>
                  <a:lnTo>
                    <a:pt x="146" y="382"/>
                  </a:lnTo>
                  <a:lnTo>
                    <a:pt x="146" y="318"/>
                  </a:lnTo>
                  <a:lnTo>
                    <a:pt x="146" y="318"/>
                  </a:lnTo>
                  <a:lnTo>
                    <a:pt x="148" y="304"/>
                  </a:lnTo>
                  <a:lnTo>
                    <a:pt x="150" y="298"/>
                  </a:lnTo>
                  <a:lnTo>
                    <a:pt x="154" y="294"/>
                  </a:lnTo>
                  <a:lnTo>
                    <a:pt x="160" y="290"/>
                  </a:lnTo>
                  <a:lnTo>
                    <a:pt x="164" y="288"/>
                  </a:lnTo>
                  <a:lnTo>
                    <a:pt x="178" y="286"/>
                  </a:lnTo>
                  <a:lnTo>
                    <a:pt x="178" y="286"/>
                  </a:lnTo>
                  <a:close/>
                  <a:moveTo>
                    <a:pt x="340" y="374"/>
                  </a:moveTo>
                  <a:lnTo>
                    <a:pt x="340" y="374"/>
                  </a:lnTo>
                  <a:lnTo>
                    <a:pt x="346" y="374"/>
                  </a:lnTo>
                  <a:lnTo>
                    <a:pt x="348" y="372"/>
                  </a:lnTo>
                  <a:lnTo>
                    <a:pt x="350" y="368"/>
                  </a:lnTo>
                  <a:lnTo>
                    <a:pt x="350" y="364"/>
                  </a:lnTo>
                  <a:lnTo>
                    <a:pt x="350" y="336"/>
                  </a:lnTo>
                  <a:lnTo>
                    <a:pt x="350" y="336"/>
                  </a:lnTo>
                  <a:lnTo>
                    <a:pt x="350" y="332"/>
                  </a:lnTo>
                  <a:lnTo>
                    <a:pt x="348" y="328"/>
                  </a:lnTo>
                  <a:lnTo>
                    <a:pt x="346" y="326"/>
                  </a:lnTo>
                  <a:lnTo>
                    <a:pt x="340" y="326"/>
                  </a:lnTo>
                  <a:lnTo>
                    <a:pt x="206" y="326"/>
                  </a:lnTo>
                  <a:lnTo>
                    <a:pt x="206" y="326"/>
                  </a:lnTo>
                  <a:lnTo>
                    <a:pt x="202" y="326"/>
                  </a:lnTo>
                  <a:lnTo>
                    <a:pt x="198" y="328"/>
                  </a:lnTo>
                  <a:lnTo>
                    <a:pt x="196" y="332"/>
                  </a:lnTo>
                  <a:lnTo>
                    <a:pt x="194" y="336"/>
                  </a:lnTo>
                  <a:lnTo>
                    <a:pt x="194" y="364"/>
                  </a:lnTo>
                  <a:lnTo>
                    <a:pt x="194" y="364"/>
                  </a:lnTo>
                  <a:lnTo>
                    <a:pt x="196" y="368"/>
                  </a:lnTo>
                  <a:lnTo>
                    <a:pt x="198" y="372"/>
                  </a:lnTo>
                  <a:lnTo>
                    <a:pt x="202" y="374"/>
                  </a:lnTo>
                  <a:lnTo>
                    <a:pt x="206" y="374"/>
                  </a:lnTo>
                  <a:lnTo>
                    <a:pt x="340" y="374"/>
                  </a:lnTo>
                  <a:close/>
                </a:path>
              </a:pathLst>
            </a:custGeom>
            <a:solidFill>
              <a:srgbClr val="002776"/>
            </a:solidFill>
            <a:ln w="9525">
              <a:noFill/>
              <a:round/>
              <a:headEnd/>
              <a:tailEnd/>
            </a:ln>
          </p:spPr>
          <p:txBody>
            <a:bodyPr/>
            <a:lstStyle/>
            <a:p>
              <a:pPr algn="l" rtl="0" fontAlgn="base">
                <a:spcBef>
                  <a:spcPct val="0"/>
                </a:spcBef>
                <a:spcAft>
                  <a:spcPct val="0"/>
                </a:spcAft>
                <a:defRPr/>
              </a:pPr>
              <a:endParaRPr lang="zh-TW" altLang="en-US" kern="1200">
                <a:solidFill>
                  <a:srgbClr val="000000"/>
                </a:solidFill>
                <a:latin typeface="Arial" pitchFamily="34" charset="0"/>
                <a:ea typeface="新細明體" pitchFamily="18" charset="-120"/>
                <a:cs typeface="Arial" pitchFamily="34" charset="0"/>
              </a:endParaRPr>
            </a:p>
          </p:txBody>
        </p:sp>
      </p:grpSp>
    </p:spTree>
  </p:cSld>
  <p:clrMapOvr>
    <a:masterClrMapping/>
  </p:clrMapOv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兩項物件">
    <p:spTree>
      <p:nvGrpSpPr>
        <p:cNvPr id="1" name=""/>
        <p:cNvGrpSpPr/>
        <p:nvPr/>
      </p:nvGrpSpPr>
      <p:grpSpPr>
        <a:xfrm>
          <a:off x="0" y="0"/>
          <a:ext cx="0" cy="0"/>
          <a:chOff x="0" y="0"/>
          <a:chExt cx="0" cy="0"/>
        </a:xfrm>
      </p:grpSpPr>
      <p:cxnSp>
        <p:nvCxnSpPr>
          <p:cNvPr id="5" name="直線接點 4"/>
          <p:cNvCxnSpPr/>
          <p:nvPr/>
        </p:nvCxnSpPr>
        <p:spPr>
          <a:xfrm>
            <a:off x="0" y="970512"/>
            <a:ext cx="9144000" cy="1400"/>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54490" y="317582"/>
            <a:ext cx="8295054" cy="555769"/>
          </a:xfrm>
          <a:prstGeom prst="rect">
            <a:avLst/>
          </a:prstGeom>
        </p:spPr>
        <p:txBody>
          <a:bodyPr lIns="81935" tIns="40967" rIns="81935" bIns="40967"/>
          <a:lstStyle>
            <a:lvl1pPr>
              <a:defRPr sz="2900" baseline="0">
                <a:solidFill>
                  <a:srgbClr val="002776"/>
                </a:solidFill>
                <a:latin typeface="微軟正黑體" pitchFamily="34" charset="-120"/>
                <a:ea typeface="微軟正黑體" pitchFamily="34" charset="-120"/>
              </a:defRPr>
            </a:lvl1pPr>
          </a:lstStyle>
          <a:p>
            <a:r>
              <a:rPr lang="zh-TW" altLang="en-US" dirty="0" smtClean="0"/>
              <a:t>按一下以編輯母片標題樣式</a:t>
            </a:r>
            <a:endParaRPr lang="en-GB" dirty="0"/>
          </a:p>
        </p:txBody>
      </p:sp>
      <p:sp>
        <p:nvSpPr>
          <p:cNvPr id="8" name="Text Placeholder 2"/>
          <p:cNvSpPr>
            <a:spLocks noGrp="1"/>
          </p:cNvSpPr>
          <p:nvPr>
            <p:ph idx="1"/>
          </p:nvPr>
        </p:nvSpPr>
        <p:spPr bwMode="auto">
          <a:xfrm>
            <a:off x="405471" y="1190382"/>
            <a:ext cx="8422522" cy="5219474"/>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spcBef>
                <a:spcPts val="538"/>
              </a:spcBef>
              <a:spcAft>
                <a:spcPts val="538"/>
              </a:spcAft>
              <a:buClr>
                <a:schemeClr val="accent2"/>
              </a:buClr>
              <a:buFont typeface="Wingdings" pitchFamily="2" charset="2"/>
              <a:buChar char="n"/>
              <a:defRPr sz="2200">
                <a:latin typeface="微軟正黑體" pitchFamily="34" charset="-120"/>
                <a:ea typeface="微軟正黑體" pitchFamily="34" charset="-120"/>
              </a:defRPr>
            </a:lvl1pPr>
            <a:lvl2pPr marL="557702" indent="-180684">
              <a:spcBef>
                <a:spcPts val="269"/>
              </a:spcBef>
              <a:spcAft>
                <a:spcPts val="538"/>
              </a:spcAft>
              <a:buClr>
                <a:srgbClr val="002060"/>
              </a:buClr>
              <a:buFont typeface="Wingdings" pitchFamily="2" charset="2"/>
              <a:buChar char="u"/>
              <a:defRPr sz="2000">
                <a:latin typeface="微軟正黑體" pitchFamily="34" charset="-120"/>
                <a:ea typeface="微軟正黑體" pitchFamily="34" charset="-120"/>
              </a:defRPr>
            </a:lvl2pPr>
            <a:lvl3pPr marL="810942" indent="-173571">
              <a:spcBef>
                <a:spcPts val="269"/>
              </a:spcBef>
              <a:buClr>
                <a:srgbClr val="FFC000"/>
              </a:buClr>
              <a:buFont typeface="Wingdings" pitchFamily="2" charset="2"/>
              <a:buChar char="l"/>
              <a:defRPr>
                <a:latin typeface="微軟正黑體" pitchFamily="34" charset="-120"/>
                <a:ea typeface="微軟正黑體" pitchFamily="34" charset="-120"/>
              </a:defRPr>
            </a:lvl3pPr>
            <a:lvl4pPr marL="963173" indent="-156499">
              <a:spcBef>
                <a:spcPts val="269"/>
              </a:spcBef>
              <a:buFont typeface="Wingdings" pitchFamily="2" charset="2"/>
              <a:buChar char="Ø"/>
              <a:defRPr>
                <a:latin typeface="微軟正黑體" pitchFamily="34" charset="-120"/>
                <a:ea typeface="微軟正黑體" pitchFamily="34" charset="-120"/>
              </a:defRPr>
            </a:lvl4pPr>
            <a:lvl5pPr marL="1131052" indent="-167879">
              <a:spcBef>
                <a:spcPts val="269"/>
              </a:spcBef>
              <a:buFont typeface="Wingdings" pitchFamily="2" charset="2"/>
              <a:buChar char="ü"/>
              <a:defRPr>
                <a:solidFill>
                  <a:schemeClr val="tx1"/>
                </a:solidFill>
                <a:latin typeface="微軟正黑體" pitchFamily="34" charset="-120"/>
                <a:ea typeface="微軟正黑體" pitchFamily="34" charset="-120"/>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zh-TW" altLang="en-US" dirty="0" smtClean="0"/>
              <a:t>按一下以編輯母片文字樣式</a:t>
            </a:r>
          </a:p>
          <a:p>
            <a:pPr lvl="1"/>
            <a:r>
              <a:rPr lang="zh-TW" altLang="en-US" dirty="0" smtClean="0"/>
              <a:t>第二層</a:t>
            </a:r>
          </a:p>
          <a:p>
            <a:pPr lvl="2"/>
            <a:r>
              <a:rPr lang="zh-TW" altLang="en-US" dirty="0" smtClean="0"/>
              <a:t>第三層</a:t>
            </a:r>
          </a:p>
          <a:p>
            <a:pPr lvl="3"/>
            <a:r>
              <a:rPr lang="zh-TW" altLang="en-US" dirty="0" smtClean="0"/>
              <a:t>第四層</a:t>
            </a:r>
          </a:p>
          <a:p>
            <a:pPr lvl="4"/>
            <a:r>
              <a:rPr lang="zh-TW" altLang="en-US" dirty="0" smtClean="0"/>
              <a:t>第五層</a:t>
            </a:r>
            <a:endParaRPr lang="en-US" dirty="0" smtClean="0"/>
          </a:p>
        </p:txBody>
      </p:sp>
      <p:sp>
        <p:nvSpPr>
          <p:cNvPr id="7" name="Rectangle 4"/>
          <p:cNvSpPr>
            <a:spLocks noChangeArrowheads="1"/>
          </p:cNvSpPr>
          <p:nvPr userDrawn="1"/>
        </p:nvSpPr>
        <p:spPr bwMode="auto">
          <a:xfrm>
            <a:off x="6398058" y="6554110"/>
            <a:ext cx="2313056" cy="144247"/>
          </a:xfrm>
          <a:prstGeom prst="rect">
            <a:avLst/>
          </a:prstGeom>
          <a:noFill/>
          <a:ln w="25400" algn="ctr">
            <a:noFill/>
            <a:miter lim="800000"/>
            <a:headEnd/>
            <a:tailEnd/>
          </a:ln>
        </p:spPr>
        <p:txBody>
          <a:bodyPr lIns="0" tIns="0" rIns="0" bIns="0"/>
          <a:lstStyle/>
          <a:p>
            <a:pPr algn="r" defTabSz="857755" rtl="0" fontAlgn="base">
              <a:spcBef>
                <a:spcPct val="0"/>
              </a:spcBef>
              <a:spcAft>
                <a:spcPct val="0"/>
              </a:spcAft>
              <a:defRPr/>
            </a:pPr>
            <a:r>
              <a:rPr lang="en-US" altLang="zh-TW" sz="800" kern="1200" dirty="0">
                <a:solidFill>
                  <a:srgbClr val="002060"/>
                </a:solidFill>
                <a:latin typeface="Arial" pitchFamily="34" charset="0"/>
                <a:ea typeface="新細明體" pitchFamily="18" charset="-120"/>
                <a:cs typeface="+mn-cs"/>
              </a:rPr>
              <a:t>©</a:t>
            </a:r>
            <a:r>
              <a:rPr lang="en-US" altLang="zh-TW" sz="800" kern="1200" dirty="0" smtClean="0">
                <a:solidFill>
                  <a:srgbClr val="002060"/>
                </a:solidFill>
                <a:latin typeface="Arial" pitchFamily="34" charset="0"/>
                <a:ea typeface="新細明體" pitchFamily="18" charset="-120"/>
                <a:cs typeface="+mn-cs"/>
              </a:rPr>
              <a:t>2015</a:t>
            </a:r>
            <a:r>
              <a:rPr lang="zh-TW" altLang="en-US" sz="800" kern="1200" dirty="0" smtClean="0">
                <a:solidFill>
                  <a:srgbClr val="002060"/>
                </a:solidFill>
                <a:latin typeface="Arial" pitchFamily="34" charset="0"/>
                <a:ea typeface="新細明體" pitchFamily="18" charset="-120"/>
                <a:cs typeface="+mn-cs"/>
              </a:rPr>
              <a:t>勤</a:t>
            </a:r>
            <a:r>
              <a:rPr lang="zh-TW" altLang="en-US" sz="800" kern="1200" dirty="0">
                <a:solidFill>
                  <a:srgbClr val="002060"/>
                </a:solidFill>
                <a:latin typeface="Arial" pitchFamily="34" charset="0"/>
                <a:ea typeface="新細明體" pitchFamily="18" charset="-120"/>
                <a:cs typeface="+mn-cs"/>
              </a:rPr>
              <a:t>業眾信版權所有 保留一切權利</a:t>
            </a:r>
            <a:endParaRPr lang="en-US" altLang="zh-TW" sz="800" kern="1200" dirty="0">
              <a:solidFill>
                <a:srgbClr val="002060"/>
              </a:solidFill>
              <a:latin typeface="Arial" pitchFamily="34" charset="0"/>
              <a:ea typeface="新細明體" pitchFamily="18" charset="-120"/>
              <a:cs typeface="+mn-cs"/>
            </a:endParaRPr>
          </a:p>
        </p:txBody>
      </p:sp>
      <p:sp>
        <p:nvSpPr>
          <p:cNvPr id="9" name="Rounded Rectangle 1"/>
          <p:cNvSpPr/>
          <p:nvPr userDrawn="1"/>
        </p:nvSpPr>
        <p:spPr>
          <a:xfrm>
            <a:off x="60604" y="6629310"/>
            <a:ext cx="632736" cy="187660"/>
          </a:xfrm>
          <a:prstGeom prst="roundRect">
            <a:avLst/>
          </a:prstGeom>
          <a:ln/>
        </p:spPr>
        <p:style>
          <a:lnRef idx="0">
            <a:schemeClr val="accent1"/>
          </a:lnRef>
          <a:fillRef idx="3">
            <a:schemeClr val="accent1"/>
          </a:fillRef>
          <a:effectRef idx="3">
            <a:schemeClr val="accent1"/>
          </a:effectRef>
          <a:fontRef idx="minor">
            <a:schemeClr val="lt1"/>
          </a:fontRef>
        </p:style>
        <p:txBody>
          <a:bodyPr lIns="81699" tIns="40850" rIns="81699" bIns="40850" anchor="ctr"/>
          <a:lstStyle/>
          <a:p>
            <a:pPr algn="ctr" defTabSz="816994" fontAlgn="auto">
              <a:spcBef>
                <a:spcPts val="0"/>
              </a:spcBef>
              <a:spcAft>
                <a:spcPts val="0"/>
              </a:spcAft>
              <a:defRPr/>
            </a:pPr>
            <a:r>
              <a:rPr kumimoji="0" lang="en-US" altLang="zh-TW" sz="1100" b="1" kern="0" dirty="0">
                <a:solidFill>
                  <a:srgbClr val="FFFFFF"/>
                </a:solidFill>
                <a:latin typeface="Trebuchet MS" pitchFamily="34" charset="0"/>
                <a:ea typeface="Verdana" pitchFamily="34" charset="0"/>
                <a:cs typeface="Verdana" pitchFamily="34" charset="0"/>
              </a:rPr>
              <a:t>P.</a:t>
            </a:r>
            <a:fld id="{FE45E96C-4CB0-4B63-A080-C52B2DC6A6C5}" type="slidenum">
              <a:rPr kumimoji="0" lang="en-US" altLang="zh-TW" sz="1100" b="1" kern="0">
                <a:solidFill>
                  <a:srgbClr val="FFFFFF"/>
                </a:solidFill>
                <a:latin typeface="Trebuchet MS" pitchFamily="34" charset="0"/>
                <a:ea typeface="Verdana" pitchFamily="34" charset="0"/>
                <a:cs typeface="Verdana" pitchFamily="34" charset="0"/>
              </a:rPr>
              <a:pPr algn="ctr" defTabSz="816994" fontAlgn="auto">
                <a:spcBef>
                  <a:spcPts val="0"/>
                </a:spcBef>
                <a:spcAft>
                  <a:spcPts val="0"/>
                </a:spcAft>
                <a:defRPr/>
              </a:pPr>
              <a:t>‹#›</a:t>
            </a:fld>
            <a:endParaRPr kumimoji="0" lang="zh-TW" altLang="en-US" sz="1100" b="1" kern="0" dirty="0">
              <a:solidFill>
                <a:srgbClr val="FFFFFF"/>
              </a:solidFill>
              <a:latin typeface="Trebuchet MS" pitchFamily="34" charset="0"/>
              <a:cs typeface="Verdana" pitchFamily="34" charset="0"/>
            </a:endParaRPr>
          </a:p>
        </p:txBody>
      </p:sp>
    </p:spTree>
  </p:cSld>
  <p:clrMapOvr>
    <a:masterClrMapping/>
  </p:clrMapOvr>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_兩項物件">
    <p:spTree>
      <p:nvGrpSpPr>
        <p:cNvPr id="1" name=""/>
        <p:cNvGrpSpPr/>
        <p:nvPr/>
      </p:nvGrpSpPr>
      <p:grpSpPr>
        <a:xfrm>
          <a:off x="0" y="0"/>
          <a:ext cx="0" cy="0"/>
          <a:chOff x="0" y="0"/>
          <a:chExt cx="0" cy="0"/>
        </a:xfrm>
      </p:grpSpPr>
      <p:sp>
        <p:nvSpPr>
          <p:cNvPr id="3" name="Rectangle 4"/>
          <p:cNvSpPr>
            <a:spLocks noChangeArrowheads="1"/>
          </p:cNvSpPr>
          <p:nvPr/>
        </p:nvSpPr>
        <p:spPr bwMode="auto">
          <a:xfrm>
            <a:off x="6398058" y="6554110"/>
            <a:ext cx="2313056" cy="144247"/>
          </a:xfrm>
          <a:prstGeom prst="rect">
            <a:avLst/>
          </a:prstGeom>
          <a:noFill/>
          <a:ln w="25400" algn="ctr">
            <a:noFill/>
            <a:miter lim="800000"/>
            <a:headEnd/>
            <a:tailEnd/>
          </a:ln>
        </p:spPr>
        <p:txBody>
          <a:bodyPr lIns="0" tIns="0" rIns="0" bIns="0"/>
          <a:lstStyle/>
          <a:p>
            <a:pPr algn="r" defTabSz="857755" rtl="0" fontAlgn="base">
              <a:spcBef>
                <a:spcPct val="0"/>
              </a:spcBef>
              <a:spcAft>
                <a:spcPct val="0"/>
              </a:spcAft>
              <a:defRPr/>
            </a:pPr>
            <a:r>
              <a:rPr lang="en-US" altLang="zh-TW" sz="800" kern="1200" dirty="0">
                <a:solidFill>
                  <a:srgbClr val="002060"/>
                </a:solidFill>
                <a:latin typeface="Arial" pitchFamily="34" charset="0"/>
                <a:ea typeface="新細明體" pitchFamily="18" charset="-120"/>
                <a:cs typeface="+mn-cs"/>
              </a:rPr>
              <a:t>©</a:t>
            </a:r>
            <a:r>
              <a:rPr lang="en-US" altLang="zh-TW" sz="800" kern="1200" dirty="0" smtClean="0">
                <a:solidFill>
                  <a:srgbClr val="002060"/>
                </a:solidFill>
                <a:latin typeface="Arial" pitchFamily="34" charset="0"/>
                <a:ea typeface="新細明體" pitchFamily="18" charset="-120"/>
                <a:cs typeface="+mn-cs"/>
              </a:rPr>
              <a:t>2015</a:t>
            </a:r>
            <a:r>
              <a:rPr lang="zh-TW" altLang="en-US" sz="800" kern="1200" dirty="0" smtClean="0">
                <a:solidFill>
                  <a:srgbClr val="002060"/>
                </a:solidFill>
                <a:latin typeface="Arial" pitchFamily="34" charset="0"/>
                <a:ea typeface="新細明體" pitchFamily="18" charset="-120"/>
                <a:cs typeface="+mn-cs"/>
              </a:rPr>
              <a:t>勤</a:t>
            </a:r>
            <a:r>
              <a:rPr lang="zh-TW" altLang="en-US" sz="800" kern="1200" dirty="0">
                <a:solidFill>
                  <a:srgbClr val="002060"/>
                </a:solidFill>
                <a:latin typeface="Arial" pitchFamily="34" charset="0"/>
                <a:ea typeface="新細明體" pitchFamily="18" charset="-120"/>
                <a:cs typeface="+mn-cs"/>
              </a:rPr>
              <a:t>業眾信版權所有 保留一切權利</a:t>
            </a:r>
            <a:endParaRPr lang="en-US" altLang="zh-TW" sz="800" kern="1200" dirty="0">
              <a:solidFill>
                <a:srgbClr val="002060"/>
              </a:solidFill>
              <a:latin typeface="Arial" pitchFamily="34" charset="0"/>
              <a:ea typeface="新細明體" pitchFamily="18" charset="-120"/>
              <a:cs typeface="+mn-cs"/>
            </a:endParaRPr>
          </a:p>
        </p:txBody>
      </p:sp>
      <p:cxnSp>
        <p:nvCxnSpPr>
          <p:cNvPr id="4" name="直線接點 3"/>
          <p:cNvCxnSpPr/>
          <p:nvPr/>
        </p:nvCxnSpPr>
        <p:spPr>
          <a:xfrm>
            <a:off x="0" y="970512"/>
            <a:ext cx="9144000" cy="1400"/>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54490" y="317582"/>
            <a:ext cx="8295054" cy="555769"/>
          </a:xfrm>
          <a:prstGeom prst="rect">
            <a:avLst/>
          </a:prstGeom>
        </p:spPr>
        <p:txBody>
          <a:bodyPr lIns="81935" tIns="40967" rIns="81935" bIns="40967"/>
          <a:lstStyle>
            <a:lvl1pPr>
              <a:defRPr sz="2900" baseline="0">
                <a:solidFill>
                  <a:srgbClr val="002776"/>
                </a:solidFill>
                <a:latin typeface="微軟正黑體" pitchFamily="34" charset="-120"/>
                <a:ea typeface="微軟正黑體" pitchFamily="34" charset="-120"/>
              </a:defRPr>
            </a:lvl1pPr>
          </a:lstStyle>
          <a:p>
            <a:r>
              <a:rPr lang="zh-TW" altLang="en-US" dirty="0" smtClean="0"/>
              <a:t>按一下以編輯母片標題樣式</a:t>
            </a:r>
            <a:endParaRPr lang="en-GB" dirty="0"/>
          </a:p>
        </p:txBody>
      </p:sp>
      <p:sp>
        <p:nvSpPr>
          <p:cNvPr id="6" name="Rounded Rectangle 1"/>
          <p:cNvSpPr/>
          <p:nvPr userDrawn="1"/>
        </p:nvSpPr>
        <p:spPr>
          <a:xfrm>
            <a:off x="60604" y="6629310"/>
            <a:ext cx="632736" cy="187660"/>
          </a:xfrm>
          <a:prstGeom prst="roundRect">
            <a:avLst/>
          </a:prstGeom>
          <a:ln/>
        </p:spPr>
        <p:style>
          <a:lnRef idx="0">
            <a:schemeClr val="accent1"/>
          </a:lnRef>
          <a:fillRef idx="3">
            <a:schemeClr val="accent1"/>
          </a:fillRef>
          <a:effectRef idx="3">
            <a:schemeClr val="accent1"/>
          </a:effectRef>
          <a:fontRef idx="minor">
            <a:schemeClr val="lt1"/>
          </a:fontRef>
        </p:style>
        <p:txBody>
          <a:bodyPr lIns="81699" tIns="40850" rIns="81699" bIns="40850" anchor="ctr"/>
          <a:lstStyle/>
          <a:p>
            <a:pPr algn="ctr" defTabSz="816994" fontAlgn="auto">
              <a:spcBef>
                <a:spcPts val="0"/>
              </a:spcBef>
              <a:spcAft>
                <a:spcPts val="0"/>
              </a:spcAft>
              <a:defRPr/>
            </a:pPr>
            <a:r>
              <a:rPr kumimoji="0" lang="en-US" altLang="zh-TW" sz="1100" b="1" kern="0" dirty="0">
                <a:solidFill>
                  <a:srgbClr val="FFFFFF"/>
                </a:solidFill>
                <a:latin typeface="Trebuchet MS" pitchFamily="34" charset="0"/>
                <a:ea typeface="Verdana" pitchFamily="34" charset="0"/>
                <a:cs typeface="Verdana" pitchFamily="34" charset="0"/>
              </a:rPr>
              <a:t>P.</a:t>
            </a:r>
            <a:fld id="{FE45E96C-4CB0-4B63-A080-C52B2DC6A6C5}" type="slidenum">
              <a:rPr kumimoji="0" lang="en-US" altLang="zh-TW" sz="1100" b="1" kern="0">
                <a:solidFill>
                  <a:srgbClr val="FFFFFF"/>
                </a:solidFill>
                <a:latin typeface="Trebuchet MS" pitchFamily="34" charset="0"/>
                <a:ea typeface="Verdana" pitchFamily="34" charset="0"/>
                <a:cs typeface="Verdana" pitchFamily="34" charset="0"/>
              </a:rPr>
              <a:pPr algn="ctr" defTabSz="816994" fontAlgn="auto">
                <a:spcBef>
                  <a:spcPts val="0"/>
                </a:spcBef>
                <a:spcAft>
                  <a:spcPts val="0"/>
                </a:spcAft>
                <a:defRPr/>
              </a:pPr>
              <a:t>‹#›</a:t>
            </a:fld>
            <a:endParaRPr kumimoji="0" lang="zh-TW" altLang="en-US" sz="1100" b="1" kern="0" dirty="0">
              <a:solidFill>
                <a:srgbClr val="FFFFFF"/>
              </a:solidFill>
              <a:latin typeface="Trebuchet MS" pitchFamily="34" charset="0"/>
              <a:cs typeface="Verdana" pitchFamily="34" charset="0"/>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自訂版面配置">
    <p:spTree>
      <p:nvGrpSpPr>
        <p:cNvPr id="1" name=""/>
        <p:cNvGrpSpPr/>
        <p:nvPr/>
      </p:nvGrpSpPr>
      <p:grpSpPr>
        <a:xfrm>
          <a:off x="0" y="0"/>
          <a:ext cx="0" cy="0"/>
          <a:chOff x="0" y="0"/>
          <a:chExt cx="0" cy="0"/>
        </a:xfrm>
      </p:grpSpPr>
      <p:pic>
        <p:nvPicPr>
          <p:cNvPr id="4" name="Picture 3" descr="C:\Users\carriecyu\Pictures\01_Work\Deloitte Brand Space\ind_tmt_glb_ho_140_lo.jpg"/>
          <p:cNvPicPr>
            <a:picLocks noChangeAspect="1" noChangeArrowheads="1"/>
          </p:cNvPicPr>
          <p:nvPr userDrawn="1"/>
        </p:nvPicPr>
        <p:blipFill>
          <a:blip r:embed="rId2"/>
          <a:srcRect l="40163" t="43265" r="220"/>
          <a:stretch>
            <a:fillRect/>
          </a:stretch>
        </p:blipFill>
        <p:spPr bwMode="auto">
          <a:xfrm>
            <a:off x="4188896" y="1"/>
            <a:ext cx="4955104" cy="3428300"/>
          </a:xfrm>
          <a:prstGeom prst="rect">
            <a:avLst/>
          </a:prstGeom>
          <a:noFill/>
          <a:ln w="9525">
            <a:noFill/>
            <a:miter lim="800000"/>
            <a:headEnd/>
            <a:tailEnd/>
          </a:ln>
        </p:spPr>
      </p:pic>
      <p:grpSp>
        <p:nvGrpSpPr>
          <p:cNvPr id="2" name="群組 7"/>
          <p:cNvGrpSpPr>
            <a:grpSpLocks/>
          </p:cNvGrpSpPr>
          <p:nvPr userDrawn="1"/>
        </p:nvGrpSpPr>
        <p:grpSpPr bwMode="auto">
          <a:xfrm>
            <a:off x="1496345" y="2666456"/>
            <a:ext cx="5758829" cy="698825"/>
            <a:chOff x="1798722" y="3175298"/>
            <a:chExt cx="6336000" cy="792088"/>
          </a:xfrm>
        </p:grpSpPr>
        <p:sp>
          <p:nvSpPr>
            <p:cNvPr id="6" name="Line 5"/>
            <p:cNvSpPr>
              <a:spLocks noChangeShapeType="1"/>
            </p:cNvSpPr>
            <p:nvPr/>
          </p:nvSpPr>
          <p:spPr bwMode="gray">
            <a:xfrm>
              <a:off x="1798722" y="3576898"/>
              <a:ext cx="6336000" cy="0"/>
            </a:xfrm>
            <a:prstGeom prst="line">
              <a:avLst/>
            </a:prstGeom>
            <a:noFill/>
            <a:ln w="12700" cap="rnd">
              <a:solidFill>
                <a:schemeClr val="accent1"/>
              </a:solidFill>
              <a:round/>
              <a:headEnd/>
              <a:tailEnd/>
            </a:ln>
          </p:spPr>
          <p:txBody>
            <a:bodyPr wrap="none" lIns="91429" tIns="45714" rIns="91429" bIns="45714" anchor="ctr"/>
            <a:lstStyle/>
            <a:p>
              <a:pPr algn="l" rtl="0" eaLnBrk="0" fontAlgn="base" hangingPunct="0">
                <a:lnSpc>
                  <a:spcPct val="106000"/>
                </a:lnSpc>
                <a:spcBef>
                  <a:spcPct val="50000"/>
                </a:spcBef>
                <a:spcAft>
                  <a:spcPct val="0"/>
                </a:spcAft>
                <a:buSzPct val="100000"/>
                <a:buFont typeface="Wingdings 2" pitchFamily="18" charset="2"/>
                <a:buNone/>
                <a:defRPr/>
              </a:pPr>
              <a:endParaRPr lang="en-US" kern="1200" dirty="0">
                <a:solidFill>
                  <a:srgbClr val="000000"/>
                </a:solidFill>
                <a:latin typeface="Arial" pitchFamily="34" charset="0"/>
                <a:ea typeface="華康中黑體"/>
                <a:cs typeface="+mn-cs"/>
              </a:endParaRPr>
            </a:p>
          </p:txBody>
        </p:sp>
        <p:sp>
          <p:nvSpPr>
            <p:cNvPr id="7" name="矩形 6"/>
            <p:cNvSpPr/>
            <p:nvPr/>
          </p:nvSpPr>
          <p:spPr bwMode="auto">
            <a:xfrm>
              <a:off x="2806830" y="3175298"/>
              <a:ext cx="4464253" cy="792088"/>
            </a:xfrm>
            <a:prstGeom prst="rect">
              <a:avLst/>
            </a:prstGeom>
            <a:solidFill>
              <a:schemeClr val="bg1"/>
            </a:solidFill>
            <a:ln w="6350">
              <a:solidFill>
                <a:srgbClr val="969696"/>
              </a:solidFill>
              <a:miter lim="800000"/>
              <a:headEnd/>
              <a:tailEnd/>
            </a:ln>
            <a:effectLst/>
          </p:spPr>
          <p:txBody>
            <a:bodyPr wrap="none" anchor="ctr"/>
            <a:lstStyle/>
            <a:p>
              <a:pPr algn="ctr" rtl="0">
                <a:defRPr/>
              </a:pPr>
              <a:endParaRPr lang="zh-TW" altLang="en-US" sz="1100" b="1" dirty="0">
                <a:latin typeface="Trebuchet MS"/>
                <a:ea typeface="華康中黑體" pitchFamily="49" charset="-120"/>
                <a:cs typeface="+mn-cs"/>
              </a:endParaRPr>
            </a:p>
          </p:txBody>
        </p:sp>
      </p:grpSp>
      <p:sp>
        <p:nvSpPr>
          <p:cNvPr id="3" name="Title Placeholder 1"/>
          <p:cNvSpPr>
            <a:spLocks noGrp="1"/>
          </p:cNvSpPr>
          <p:nvPr>
            <p:ph type="ctrTitle"/>
          </p:nvPr>
        </p:nvSpPr>
        <p:spPr>
          <a:xfrm>
            <a:off x="2084845" y="2730242"/>
            <a:ext cx="4647055" cy="594338"/>
          </a:xfrm>
          <a:prstGeom prst="rect">
            <a:avLst/>
          </a:prstGeom>
          <a:noFill/>
        </p:spPr>
        <p:txBody>
          <a:bodyPr lIns="82027" tIns="41014" rIns="82027" bIns="41014"/>
          <a:lstStyle>
            <a:lvl1pPr algn="ctr">
              <a:lnSpc>
                <a:spcPts val="3589"/>
              </a:lnSpc>
              <a:defRPr sz="2900" b="1" baseline="0" smtClean="0">
                <a:solidFill>
                  <a:schemeClr val="tx1"/>
                </a:solidFill>
                <a:latin typeface="+mj-ea"/>
                <a:ea typeface="+mj-ea"/>
              </a:defRPr>
            </a:lvl1pPr>
          </a:lstStyle>
          <a:p>
            <a:r>
              <a:rPr lang="zh-TW" altLang="en-US" dirty="0" smtClean="0"/>
              <a:t>按一下以編輯母片標題樣式</a:t>
            </a:r>
            <a:endParaRPr lang="en-US" dirty="0" smtClean="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投影片_內容">
    <p:spTree>
      <p:nvGrpSpPr>
        <p:cNvPr id="1" name=""/>
        <p:cNvGrpSpPr/>
        <p:nvPr/>
      </p:nvGrpSpPr>
      <p:grpSpPr>
        <a:xfrm>
          <a:off x="0" y="0"/>
          <a:ext cx="0" cy="0"/>
          <a:chOff x="0" y="0"/>
          <a:chExt cx="0" cy="0"/>
        </a:xfrm>
      </p:grpSpPr>
      <p:cxnSp>
        <p:nvCxnSpPr>
          <p:cNvPr id="4" name="直線接點 3"/>
          <p:cNvCxnSpPr/>
          <p:nvPr userDrawn="1"/>
        </p:nvCxnSpPr>
        <p:spPr>
          <a:xfrm>
            <a:off x="428625" y="1000125"/>
            <a:ext cx="8286750" cy="1588"/>
          </a:xfrm>
          <a:prstGeom prst="line">
            <a:avLst/>
          </a:prstGeom>
          <a:ln w="38100">
            <a:solidFill>
              <a:srgbClr val="92D400"/>
            </a:solidFill>
          </a:ln>
        </p:spPr>
        <p:style>
          <a:lnRef idx="1">
            <a:schemeClr val="accent1"/>
          </a:lnRef>
          <a:fillRef idx="0">
            <a:schemeClr val="accent1"/>
          </a:fillRef>
          <a:effectRef idx="0">
            <a:schemeClr val="accent1"/>
          </a:effectRef>
          <a:fontRef idx="minor">
            <a:schemeClr val="tx1"/>
          </a:fontRef>
        </p:style>
      </p:cxnSp>
      <p:sp>
        <p:nvSpPr>
          <p:cNvPr id="2" name="標題 1"/>
          <p:cNvSpPr>
            <a:spLocks noGrp="1"/>
          </p:cNvSpPr>
          <p:nvPr>
            <p:ph type="title"/>
          </p:nvPr>
        </p:nvSpPr>
        <p:spPr/>
        <p:txBody>
          <a:bodyPr/>
          <a:lstStyle>
            <a:lvl1pPr>
              <a:defRPr>
                <a:latin typeface="微軟正黑體" pitchFamily="34" charset="-120"/>
                <a:ea typeface="微軟正黑體" pitchFamily="34" charset="-120"/>
              </a:defRPr>
            </a:lvl1pPr>
          </a:lstStyle>
          <a:p>
            <a:r>
              <a:rPr lang="zh-TW" altLang="en-US" dirty="0" smtClean="0"/>
              <a:t>按一下以編輯母片標題樣式</a:t>
            </a:r>
            <a:endParaRPr lang="zh-TW" altLang="en-US" dirty="0"/>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1_自訂版面配置">
    <p:spTree>
      <p:nvGrpSpPr>
        <p:cNvPr id="1" name=""/>
        <p:cNvGrpSpPr/>
        <p:nvPr/>
      </p:nvGrpSpPr>
      <p:grpSpPr>
        <a:xfrm>
          <a:off x="0" y="0"/>
          <a:ext cx="0" cy="0"/>
          <a:chOff x="0" y="0"/>
          <a:chExt cx="0" cy="0"/>
        </a:xfrm>
      </p:grpSpPr>
      <p:sp>
        <p:nvSpPr>
          <p:cNvPr id="9" name="內容版面配置區 8"/>
          <p:cNvSpPr>
            <a:spLocks noGrp="1"/>
          </p:cNvSpPr>
          <p:nvPr>
            <p:ph sz="quarter" idx="10"/>
          </p:nvPr>
        </p:nvSpPr>
        <p:spPr>
          <a:xfrm>
            <a:off x="775814" y="2412625"/>
            <a:ext cx="4777620" cy="1525089"/>
          </a:xfrm>
          <a:prstGeom prst="rect">
            <a:avLst/>
          </a:prstGeom>
        </p:spPr>
        <p:txBody>
          <a:bodyPr lIns="82027" tIns="41014" rIns="82027" bIns="41014"/>
          <a:lstStyle>
            <a:lvl1pPr marL="0" indent="0" algn="l">
              <a:defRPr sz="4800" b="1">
                <a:solidFill>
                  <a:srgbClr val="002060"/>
                </a:solidFill>
                <a:latin typeface="微軟正黑體" pitchFamily="34" charset="-120"/>
                <a:ea typeface="微軟正黑體" pitchFamily="34" charset="-120"/>
              </a:defRPr>
            </a:lvl1pPr>
            <a:lvl2pPr>
              <a:buNone/>
              <a:defRPr/>
            </a:lvl2pPr>
          </a:lstStyle>
          <a:p>
            <a:pPr lvl="0"/>
            <a:r>
              <a:rPr lang="zh-TW" altLang="en-US" dirty="0" smtClean="0"/>
              <a:t>按一下以編輯母片文字樣式</a:t>
            </a: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Custom Layout">
    <p:spTree>
      <p:nvGrpSpPr>
        <p:cNvPr id="1" name=""/>
        <p:cNvGrpSpPr/>
        <p:nvPr/>
      </p:nvGrpSpPr>
      <p:grpSpPr>
        <a:xfrm>
          <a:off x="0" y="0"/>
          <a:ext cx="0" cy="0"/>
          <a:chOff x="0" y="0"/>
          <a:chExt cx="0" cy="0"/>
        </a:xfrm>
      </p:grpSpPr>
      <p:pic>
        <p:nvPicPr>
          <p:cNvPr id="2" name="Picture 8" descr="member_b"/>
          <p:cNvPicPr>
            <a:picLocks noChangeAspect="1" noChangeArrowheads="1"/>
          </p:cNvPicPr>
          <p:nvPr userDrawn="1"/>
        </p:nvPicPr>
        <p:blipFill>
          <a:blip r:embed="rId3" cstate="print"/>
          <a:srcRect/>
          <a:stretch>
            <a:fillRect/>
          </a:stretch>
        </p:blipFill>
        <p:spPr bwMode="auto">
          <a:xfrm>
            <a:off x="285759" y="5243513"/>
            <a:ext cx="2500313" cy="400050"/>
          </a:xfrm>
          <a:prstGeom prst="rect">
            <a:avLst/>
          </a:prstGeom>
          <a:noFill/>
          <a:ln w="9525">
            <a:noFill/>
            <a:miter lim="800000"/>
            <a:headEnd/>
            <a:tailEnd/>
          </a:ln>
        </p:spPr>
      </p:pic>
      <p:pic>
        <p:nvPicPr>
          <p:cNvPr id="3" name="Picture 9" descr="deloitte_bg"/>
          <p:cNvPicPr>
            <a:picLocks noChangeAspect="1" noChangeArrowheads="1"/>
          </p:cNvPicPr>
          <p:nvPr userDrawn="1"/>
        </p:nvPicPr>
        <p:blipFill>
          <a:blip r:embed="rId4" cstate="print"/>
          <a:srcRect/>
          <a:stretch>
            <a:fillRect/>
          </a:stretch>
        </p:blipFill>
        <p:spPr bwMode="auto">
          <a:xfrm>
            <a:off x="2643197" y="1319213"/>
            <a:ext cx="3857625" cy="1841500"/>
          </a:xfrm>
          <a:prstGeom prst="rect">
            <a:avLst/>
          </a:prstGeom>
          <a:noFill/>
          <a:ln w="9525">
            <a:noFill/>
            <a:miter lim="800000"/>
            <a:headEnd/>
            <a:tailEnd/>
          </a:ln>
        </p:spPr>
      </p:pic>
      <p:sp>
        <p:nvSpPr>
          <p:cNvPr id="4" name="Text Box 11"/>
          <p:cNvSpPr txBox="1">
            <a:spLocks noChangeArrowheads="1"/>
          </p:cNvSpPr>
          <p:nvPr userDrawn="1"/>
        </p:nvSpPr>
        <p:spPr bwMode="auto">
          <a:xfrm>
            <a:off x="1714500" y="3429004"/>
            <a:ext cx="5857875" cy="600075"/>
          </a:xfrm>
          <a:prstGeom prst="rect">
            <a:avLst/>
          </a:prstGeom>
          <a:noFill/>
          <a:ln w="9525">
            <a:noFill/>
            <a:miter lim="800000"/>
            <a:headEnd/>
            <a:tailEnd/>
          </a:ln>
        </p:spPr>
        <p:txBody>
          <a:bodyPr lIns="91294" tIns="45646" rIns="91294" bIns="45646">
            <a:spAutoFit/>
          </a:bodyPr>
          <a:lstStyle/>
          <a:p>
            <a:pPr algn="l" rtl="0" fontAlgn="base">
              <a:spcBef>
                <a:spcPct val="0"/>
              </a:spcBef>
              <a:spcAft>
                <a:spcPct val="0"/>
              </a:spcAft>
              <a:defRPr/>
            </a:pPr>
            <a:r>
              <a:rPr kumimoji="1" lang="en-GB" altLang="zh-TW" sz="3300" b="1" kern="1200" dirty="0">
                <a:solidFill>
                  <a:srgbClr val="000099"/>
                </a:solidFill>
                <a:latin typeface="Segoe Script" pitchFamily="34" charset="0"/>
                <a:ea typeface="華康中黑體"/>
                <a:cs typeface="Arial" charset="0"/>
              </a:rPr>
              <a:t>Always One Step Ahead.</a:t>
            </a:r>
            <a:endParaRPr kumimoji="1" lang="en-US" altLang="zh-TW" sz="3300" b="1" kern="1200" dirty="0">
              <a:solidFill>
                <a:srgbClr val="000099"/>
              </a:solidFill>
              <a:latin typeface="Segoe Script" pitchFamily="34" charset="0"/>
              <a:ea typeface="華康中黑體"/>
              <a:cs typeface="Arial" charset="0"/>
            </a:endParaRPr>
          </a:p>
        </p:txBody>
      </p:sp>
      <p:sp>
        <p:nvSpPr>
          <p:cNvPr id="5" name="Text Box 11"/>
          <p:cNvSpPr txBox="1">
            <a:spLocks noChangeArrowheads="1"/>
          </p:cNvSpPr>
          <p:nvPr userDrawn="1"/>
        </p:nvSpPr>
        <p:spPr bwMode="auto">
          <a:xfrm>
            <a:off x="142875" y="5715006"/>
            <a:ext cx="8358188" cy="846236"/>
          </a:xfrm>
          <a:prstGeom prst="rect">
            <a:avLst/>
          </a:prstGeom>
          <a:noFill/>
          <a:ln w="9525">
            <a:noFill/>
            <a:miter lim="800000"/>
            <a:headEnd/>
            <a:tailEnd/>
          </a:ln>
        </p:spPr>
        <p:txBody>
          <a:bodyPr lIns="91294" tIns="45646" rIns="91294" bIns="45646">
            <a:spAutoFit/>
          </a:bodyPr>
          <a:lstStyle/>
          <a:p>
            <a:pPr algn="l" rtl="0" fontAlgn="base">
              <a:spcBef>
                <a:spcPct val="0"/>
              </a:spcBef>
              <a:spcAft>
                <a:spcPct val="0"/>
              </a:spcAft>
              <a:defRPr/>
            </a:pPr>
            <a:r>
              <a:rPr kumimoji="1" lang="en-US" altLang="zh-TW" sz="1200" kern="1200" dirty="0">
                <a:solidFill>
                  <a:srgbClr val="000099"/>
                </a:solidFill>
                <a:latin typeface="Calibri" pitchFamily="34" charset="0"/>
                <a:ea typeface="華康中黑體"/>
                <a:cs typeface="Arial" charset="0"/>
              </a:rPr>
              <a:t>©</a:t>
            </a:r>
            <a:r>
              <a:rPr kumimoji="1" lang="en-US" altLang="zh-TW" sz="1200" kern="1200" dirty="0" smtClean="0">
                <a:solidFill>
                  <a:srgbClr val="000099"/>
                </a:solidFill>
                <a:latin typeface="Calibri" pitchFamily="34" charset="0"/>
                <a:ea typeface="華康中黑體"/>
                <a:cs typeface="Arial" charset="0"/>
              </a:rPr>
              <a:t>2015</a:t>
            </a:r>
            <a:r>
              <a:rPr kumimoji="1" lang="zh-TW" altLang="en-US" sz="1200" kern="1200" dirty="0" smtClean="0">
                <a:solidFill>
                  <a:srgbClr val="000099"/>
                </a:solidFill>
                <a:latin typeface="Calibri" pitchFamily="34" charset="0"/>
                <a:ea typeface="華康中黑體"/>
                <a:cs typeface="Arial" charset="0"/>
              </a:rPr>
              <a:t>勤</a:t>
            </a:r>
            <a:r>
              <a:rPr kumimoji="1" lang="zh-TW" altLang="en-US" sz="1200" kern="1200" dirty="0">
                <a:solidFill>
                  <a:srgbClr val="000099"/>
                </a:solidFill>
                <a:latin typeface="Calibri" pitchFamily="34" charset="0"/>
                <a:ea typeface="華康中黑體"/>
                <a:cs typeface="Arial" charset="0"/>
              </a:rPr>
              <a:t>業眾信版權所有 保留一切權利</a:t>
            </a:r>
          </a:p>
          <a:p>
            <a:pPr algn="l" rtl="0" fontAlgn="base">
              <a:spcBef>
                <a:spcPct val="0"/>
              </a:spcBef>
              <a:spcAft>
                <a:spcPct val="0"/>
              </a:spcAft>
              <a:defRPr/>
            </a:pPr>
            <a:r>
              <a:rPr kumimoji="1" lang="en-US" altLang="zh-TW" sz="1200" kern="1200" dirty="0">
                <a:solidFill>
                  <a:srgbClr val="000099"/>
                </a:solidFill>
                <a:latin typeface="Calibri" pitchFamily="34" charset="0"/>
                <a:ea typeface="華康中黑體"/>
                <a:cs typeface="Arial" charset="0"/>
              </a:rPr>
              <a:t>Deloitte (“</a:t>
            </a:r>
            <a:r>
              <a:rPr kumimoji="1" lang="zh-TW" altLang="en-US" sz="1200" kern="1200" dirty="0">
                <a:solidFill>
                  <a:srgbClr val="000099"/>
                </a:solidFill>
                <a:latin typeface="Calibri" pitchFamily="34" charset="0"/>
                <a:ea typeface="華康中黑體"/>
                <a:cs typeface="Arial" charset="0"/>
              </a:rPr>
              <a:t>德勤”</a:t>
            </a:r>
            <a:r>
              <a:rPr kumimoji="1" lang="en-US" altLang="zh-TW" sz="1200" kern="1200" dirty="0">
                <a:solidFill>
                  <a:srgbClr val="000099"/>
                </a:solidFill>
                <a:latin typeface="Calibri" pitchFamily="34" charset="0"/>
                <a:ea typeface="華康中黑體"/>
                <a:cs typeface="Arial" charset="0"/>
              </a:rPr>
              <a:t>)</a:t>
            </a:r>
            <a:r>
              <a:rPr kumimoji="1" lang="zh-TW" altLang="en-US" sz="1200" kern="1200" dirty="0">
                <a:solidFill>
                  <a:srgbClr val="000099"/>
                </a:solidFill>
                <a:latin typeface="Calibri" pitchFamily="34" charset="0"/>
                <a:ea typeface="華康中黑體"/>
                <a:cs typeface="Arial" charset="0"/>
              </a:rPr>
              <a:t>泛指</a:t>
            </a:r>
            <a:r>
              <a:rPr kumimoji="1" lang="en-US" altLang="zh-TW" sz="1200" kern="1200" dirty="0">
                <a:solidFill>
                  <a:srgbClr val="000099"/>
                </a:solidFill>
                <a:latin typeface="Calibri" pitchFamily="34" charset="0"/>
                <a:ea typeface="華康中黑體"/>
                <a:cs typeface="Arial" charset="0"/>
              </a:rPr>
              <a:t>Deloitte </a:t>
            </a:r>
            <a:r>
              <a:rPr kumimoji="1" lang="en-US" altLang="zh-TW" sz="1200" kern="1200" dirty="0" err="1">
                <a:solidFill>
                  <a:srgbClr val="000099"/>
                </a:solidFill>
                <a:latin typeface="Calibri" pitchFamily="34" charset="0"/>
                <a:ea typeface="華康中黑體"/>
                <a:cs typeface="Arial" charset="0"/>
              </a:rPr>
              <a:t>Touche</a:t>
            </a:r>
            <a:r>
              <a:rPr kumimoji="1" lang="en-US" altLang="zh-TW" sz="1200" kern="1200" dirty="0">
                <a:solidFill>
                  <a:srgbClr val="000099"/>
                </a:solidFill>
                <a:latin typeface="Calibri" pitchFamily="34" charset="0"/>
                <a:ea typeface="華康中黑體"/>
                <a:cs typeface="Arial" charset="0"/>
              </a:rPr>
              <a:t> Tohmatsu (“</a:t>
            </a:r>
            <a:r>
              <a:rPr kumimoji="1" lang="zh-TW" altLang="en-US" sz="1200" kern="1200" dirty="0">
                <a:solidFill>
                  <a:srgbClr val="000099"/>
                </a:solidFill>
                <a:latin typeface="Calibri" pitchFamily="34" charset="0"/>
                <a:ea typeface="華康中黑體"/>
                <a:cs typeface="Arial" charset="0"/>
              </a:rPr>
              <a:t>德勤全球”，一依瑞士法律成立的組織 </a:t>
            </a:r>
            <a:r>
              <a:rPr kumimoji="1" lang="en-US" altLang="zh-TW" sz="1200" kern="1200" dirty="0">
                <a:solidFill>
                  <a:srgbClr val="000099"/>
                </a:solidFill>
                <a:latin typeface="Calibri" pitchFamily="34" charset="0"/>
                <a:ea typeface="華康中黑體"/>
                <a:cs typeface="Arial" charset="0"/>
              </a:rPr>
              <a:t>)</a:t>
            </a:r>
            <a:r>
              <a:rPr kumimoji="1" lang="zh-TW" altLang="en-US" sz="1200" kern="1200" dirty="0">
                <a:solidFill>
                  <a:srgbClr val="000099"/>
                </a:solidFill>
                <a:latin typeface="Calibri" pitchFamily="34" charset="0"/>
                <a:ea typeface="華康中黑體"/>
                <a:cs typeface="Arial" charset="0"/>
              </a:rPr>
              <a:t>及其會員所中的一或數者。“德勤全球”及其會員所，為法律上各自分離的個體，獨立就自身行為負責，對其他個體之行為不負任何責任。有關“德勤全球”及其會員所法律架構的詳細說明，請參見 </a:t>
            </a:r>
            <a:r>
              <a:rPr kumimoji="1" lang="zh-TW" altLang="en-US" sz="1200" kern="1200" dirty="0">
                <a:solidFill>
                  <a:srgbClr val="000099"/>
                </a:solidFill>
                <a:latin typeface="Calibri" pitchFamily="34" charset="0"/>
                <a:ea typeface="華康中黑體"/>
                <a:cs typeface="Arial" charset="0"/>
                <a:hlinkClick r:id="rId5"/>
              </a:rPr>
              <a:t>關於勤業眾信</a:t>
            </a:r>
            <a:r>
              <a:rPr kumimoji="1" lang="zh-TW" altLang="en-US" sz="1200" kern="1200" dirty="0">
                <a:solidFill>
                  <a:srgbClr val="000099"/>
                </a:solidFill>
                <a:latin typeface="Calibri" pitchFamily="34" charset="0"/>
                <a:ea typeface="華康中黑體"/>
                <a:cs typeface="Arial" charset="0"/>
              </a:rPr>
              <a:t>。</a:t>
            </a:r>
            <a:endParaRPr kumimoji="1" lang="en-US" altLang="zh-TW" sz="1200" kern="1200" dirty="0">
              <a:solidFill>
                <a:srgbClr val="000099"/>
              </a:solidFill>
              <a:latin typeface="Calibri" pitchFamily="34" charset="0"/>
              <a:ea typeface="華康中黑體"/>
              <a:cs typeface="Arial" charset="0"/>
            </a:endParaRPr>
          </a:p>
        </p:txBody>
      </p:sp>
      <p:pic>
        <p:nvPicPr>
          <p:cNvPr id="6" name="Picture 2"/>
          <p:cNvPicPr>
            <a:picLocks noChangeAspect="1" noChangeArrowheads="1"/>
          </p:cNvPicPr>
          <p:nvPr userDrawn="1"/>
        </p:nvPicPr>
        <p:blipFill>
          <a:blip r:embed="rId6" cstate="print"/>
          <a:srcRect/>
          <a:stretch>
            <a:fillRect/>
          </a:stretch>
        </p:blipFill>
        <p:spPr bwMode="auto">
          <a:xfrm>
            <a:off x="2559050" y="3933825"/>
            <a:ext cx="4051300" cy="654050"/>
          </a:xfrm>
          <a:prstGeom prst="rect">
            <a:avLst/>
          </a:prstGeom>
          <a:noFill/>
          <a:ln w="9525">
            <a:noFill/>
            <a:miter lim="800000"/>
            <a:headEnd/>
            <a:tailEnd/>
          </a:ln>
        </p:spPr>
      </p:pic>
    </p:spTree>
  </p:cSld>
  <p:clrMapOvr>
    <a:overrideClrMapping bg1="lt1" tx1="dk1" bg2="lt2" tx2="dk2" accent1="accent1" accent2="accent2" accent3="accent3" accent4="accent4" accent5="accent5" accent6="accent6" hlink="hlink" folHlink="folHlink"/>
  </p:clrMapOvr>
  <p:transition>
    <p:random/>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obj">
  <p:cSld name="投影片_內容">
    <p:spTree>
      <p:nvGrpSpPr>
        <p:cNvPr id="1" name=""/>
        <p:cNvGrpSpPr/>
        <p:nvPr/>
      </p:nvGrpSpPr>
      <p:grpSpPr>
        <a:xfrm>
          <a:off x="0" y="0"/>
          <a:ext cx="0" cy="0"/>
          <a:chOff x="0" y="0"/>
          <a:chExt cx="0" cy="0"/>
        </a:xfrm>
      </p:grpSpPr>
      <p:cxnSp>
        <p:nvCxnSpPr>
          <p:cNvPr id="4" name="直線接點 3"/>
          <p:cNvCxnSpPr/>
          <p:nvPr userDrawn="1"/>
        </p:nvCxnSpPr>
        <p:spPr>
          <a:xfrm>
            <a:off x="428625" y="1000125"/>
            <a:ext cx="8286750" cy="1588"/>
          </a:xfrm>
          <a:prstGeom prst="line">
            <a:avLst/>
          </a:prstGeom>
          <a:ln w="38100">
            <a:solidFill>
              <a:srgbClr val="92D400"/>
            </a:solidFill>
          </a:ln>
        </p:spPr>
        <p:style>
          <a:lnRef idx="1">
            <a:schemeClr val="accent1"/>
          </a:lnRef>
          <a:fillRef idx="0">
            <a:schemeClr val="accent1"/>
          </a:fillRef>
          <a:effectRef idx="0">
            <a:schemeClr val="accent1"/>
          </a:effectRef>
          <a:fontRef idx="minor">
            <a:schemeClr val="tx1"/>
          </a:fontRef>
        </p:style>
      </p:cxnSp>
      <p:sp>
        <p:nvSpPr>
          <p:cNvPr id="5" name="Rectangle 4"/>
          <p:cNvSpPr>
            <a:spLocks noChangeArrowheads="1"/>
          </p:cNvSpPr>
          <p:nvPr userDrawn="1"/>
        </p:nvSpPr>
        <p:spPr bwMode="auto">
          <a:xfrm>
            <a:off x="6397625" y="6597651"/>
            <a:ext cx="2314575" cy="142875"/>
          </a:xfrm>
          <a:prstGeom prst="rect">
            <a:avLst/>
          </a:prstGeom>
          <a:noFill/>
          <a:ln w="25400" algn="ctr">
            <a:noFill/>
            <a:miter lim="800000"/>
            <a:headEnd/>
            <a:tailEnd/>
          </a:ln>
        </p:spPr>
        <p:txBody>
          <a:bodyPr lIns="0" tIns="0" rIns="0" bIns="0"/>
          <a:lstStyle/>
          <a:p>
            <a:pPr algn="r" defTabSz="898381" rtl="0" fontAlgn="base">
              <a:spcBef>
                <a:spcPct val="0"/>
              </a:spcBef>
              <a:spcAft>
                <a:spcPct val="0"/>
              </a:spcAft>
              <a:defRPr/>
            </a:pPr>
            <a:r>
              <a:rPr lang="en-US" altLang="zh-TW" sz="800" kern="1200" dirty="0">
                <a:solidFill>
                  <a:srgbClr val="002060"/>
                </a:solidFill>
                <a:latin typeface="微軟正黑體" pitchFamily="34" charset="-120"/>
                <a:ea typeface="微軟正黑體" pitchFamily="34" charset="-120"/>
                <a:cs typeface="+mn-cs"/>
              </a:rPr>
              <a:t>© </a:t>
            </a:r>
            <a:r>
              <a:rPr lang="en-US" altLang="zh-TW" sz="800" kern="1200" dirty="0" smtClean="0">
                <a:solidFill>
                  <a:srgbClr val="002060"/>
                </a:solidFill>
                <a:latin typeface="華康中黑體" pitchFamily="49" charset="-120"/>
                <a:ea typeface="華康中黑體" pitchFamily="49" charset="-120"/>
                <a:cs typeface="Arial" charset="0"/>
              </a:rPr>
              <a:t>2015 </a:t>
            </a:r>
            <a:r>
              <a:rPr lang="zh-TW" altLang="en-US" sz="800" kern="1200" dirty="0">
                <a:solidFill>
                  <a:srgbClr val="002060"/>
                </a:solidFill>
                <a:latin typeface="華康中黑體" pitchFamily="49" charset="-120"/>
                <a:ea typeface="華康中黑體" pitchFamily="49" charset="-120"/>
                <a:cs typeface="Arial" charset="0"/>
              </a:rPr>
              <a:t>勤業眾信版權所有 保留一切權利</a:t>
            </a:r>
            <a:endParaRPr lang="en-US" altLang="zh-TW" sz="800" kern="1200" dirty="0">
              <a:solidFill>
                <a:srgbClr val="002060"/>
              </a:solidFill>
              <a:latin typeface="華康中黑體" pitchFamily="49" charset="-120"/>
              <a:ea typeface="華康中黑體" pitchFamily="49" charset="-120"/>
              <a:cs typeface="Arial" charset="0"/>
            </a:endParaRPr>
          </a:p>
        </p:txBody>
      </p:sp>
      <p:sp>
        <p:nvSpPr>
          <p:cNvPr id="2" name="標題 1"/>
          <p:cNvSpPr>
            <a:spLocks noGrp="1"/>
          </p:cNvSpPr>
          <p:nvPr>
            <p:ph type="title"/>
          </p:nvPr>
        </p:nvSpPr>
        <p:spPr>
          <a:xfrm>
            <a:off x="457201" y="274639"/>
            <a:ext cx="8229600" cy="725487"/>
          </a:xfrm>
          <a:prstGeom prst="rect">
            <a:avLst/>
          </a:prstGeom>
        </p:spPr>
        <p:txBody>
          <a:bodyPr lIns="91426" tIns="45712" rIns="91426" bIns="45712"/>
          <a:lstStyle>
            <a:lvl1pPr>
              <a:defRPr>
                <a:latin typeface="微軟正黑體" pitchFamily="34" charset="-120"/>
                <a:ea typeface="微軟正黑體" pitchFamily="34" charset="-120"/>
              </a:defRPr>
            </a:lvl1pPr>
          </a:lstStyle>
          <a:p>
            <a:r>
              <a:rPr lang="zh-TW" altLang="en-US" dirty="0" smtClean="0"/>
              <a:t>按一下以編輯母片標題樣式</a:t>
            </a:r>
            <a:endParaRPr lang="zh-TW" altLang="en-US" dirty="0"/>
          </a:p>
        </p:txBody>
      </p:sp>
      <p:sp>
        <p:nvSpPr>
          <p:cNvPr id="3" name="內容版面配置區 2"/>
          <p:cNvSpPr>
            <a:spLocks noGrp="1"/>
          </p:cNvSpPr>
          <p:nvPr>
            <p:ph idx="1"/>
          </p:nvPr>
        </p:nvSpPr>
        <p:spPr>
          <a:xfrm>
            <a:off x="457201" y="1143001"/>
            <a:ext cx="8229600" cy="5143500"/>
          </a:xfrm>
          <a:prstGeom prst="rect">
            <a:avLst/>
          </a:prstGeom>
        </p:spPr>
        <p:txBody>
          <a:bodyPr lIns="91426" tIns="45712" rIns="91426" bIns="45712"/>
          <a:lstStyle>
            <a:lvl1pPr>
              <a:buClr>
                <a:srgbClr val="92D400"/>
              </a:buClr>
              <a:defRPr sz="2400">
                <a:latin typeface="微軟正黑體" pitchFamily="34" charset="-120"/>
                <a:ea typeface="微軟正黑體" pitchFamily="34" charset="-120"/>
              </a:defRPr>
            </a:lvl1pPr>
            <a:lvl2pPr marL="711086" indent="-347608">
              <a:lnSpc>
                <a:spcPct val="100000"/>
              </a:lnSpc>
              <a:spcBef>
                <a:spcPts val="1200"/>
              </a:spcBef>
              <a:spcAft>
                <a:spcPts val="600"/>
              </a:spcAft>
              <a:buClr>
                <a:srgbClr val="000099"/>
              </a:buClr>
              <a:defRPr sz="2200">
                <a:latin typeface="微軟正黑體" pitchFamily="34" charset="-120"/>
                <a:ea typeface="微軟正黑體" pitchFamily="34" charset="-120"/>
              </a:defRPr>
            </a:lvl2pPr>
            <a:lvl3pPr>
              <a:defRPr sz="1800">
                <a:latin typeface="微軟正黑體" pitchFamily="34" charset="-120"/>
                <a:ea typeface="微軟正黑體" pitchFamily="34" charset="-120"/>
              </a:defRPr>
            </a:lvl3pPr>
            <a:lvl4pPr>
              <a:defRPr sz="1800">
                <a:latin typeface="微軟正黑體" pitchFamily="34" charset="-120"/>
                <a:ea typeface="微軟正黑體" pitchFamily="34" charset="-120"/>
              </a:defRPr>
            </a:lvl4pPr>
            <a:lvl5pPr>
              <a:defRPr sz="1800">
                <a:latin typeface="微軟正黑體" pitchFamily="34" charset="-120"/>
                <a:ea typeface="微軟正黑體" pitchFamily="34" charset="-120"/>
              </a:defRPr>
            </a:lvl5pPr>
          </a:lstStyle>
          <a:p>
            <a:pPr lvl="0"/>
            <a:r>
              <a:rPr lang="zh-TW" altLang="en-US" dirty="0" smtClean="0"/>
              <a:t>按一下以編輯母片文字樣式</a:t>
            </a:r>
          </a:p>
          <a:p>
            <a:pPr lvl="1"/>
            <a:r>
              <a:rPr lang="zh-TW" altLang="en-US" dirty="0" smtClean="0"/>
              <a:t>第二層</a:t>
            </a:r>
          </a:p>
          <a:p>
            <a:pPr lvl="2"/>
            <a:r>
              <a:rPr lang="zh-TW" altLang="en-US" dirty="0" smtClean="0"/>
              <a:t>第三層</a:t>
            </a:r>
          </a:p>
          <a:p>
            <a:pPr lvl="3"/>
            <a:r>
              <a:rPr lang="zh-TW" altLang="en-US" dirty="0" smtClean="0"/>
              <a:t>第四層</a:t>
            </a:r>
          </a:p>
          <a:p>
            <a:pPr lvl="4"/>
            <a:r>
              <a:rPr lang="zh-TW" altLang="en-US" dirty="0" smtClean="0"/>
              <a:t>第五層</a:t>
            </a:r>
            <a:endParaRPr lang="zh-TW" altLang="en-US" dirty="0"/>
          </a:p>
        </p:txBody>
      </p:sp>
      <p:sp>
        <p:nvSpPr>
          <p:cNvPr id="7" name="Rounded Rectangle 1"/>
          <p:cNvSpPr/>
          <p:nvPr userDrawn="1"/>
        </p:nvSpPr>
        <p:spPr>
          <a:xfrm>
            <a:off x="60604" y="6629310"/>
            <a:ext cx="632736" cy="187660"/>
          </a:xfrm>
          <a:prstGeom prst="roundRect">
            <a:avLst/>
          </a:prstGeom>
          <a:ln/>
        </p:spPr>
        <p:style>
          <a:lnRef idx="0">
            <a:schemeClr val="accent1"/>
          </a:lnRef>
          <a:fillRef idx="3">
            <a:schemeClr val="accent1"/>
          </a:fillRef>
          <a:effectRef idx="3">
            <a:schemeClr val="accent1"/>
          </a:effectRef>
          <a:fontRef idx="minor">
            <a:schemeClr val="lt1"/>
          </a:fontRef>
        </p:style>
        <p:txBody>
          <a:bodyPr lIns="81699" tIns="40850" rIns="81699" bIns="40850" anchor="ctr"/>
          <a:lstStyle/>
          <a:p>
            <a:pPr algn="ctr" defTabSz="816994" fontAlgn="auto">
              <a:spcBef>
                <a:spcPts val="0"/>
              </a:spcBef>
              <a:spcAft>
                <a:spcPts val="0"/>
              </a:spcAft>
              <a:defRPr/>
            </a:pPr>
            <a:r>
              <a:rPr kumimoji="0" lang="en-US" altLang="zh-TW" sz="1100" b="1" kern="0" dirty="0">
                <a:solidFill>
                  <a:srgbClr val="FFFFFF"/>
                </a:solidFill>
                <a:latin typeface="Trebuchet MS" pitchFamily="34" charset="0"/>
                <a:ea typeface="Verdana" pitchFamily="34" charset="0"/>
                <a:cs typeface="Verdana" pitchFamily="34" charset="0"/>
              </a:rPr>
              <a:t>P.</a:t>
            </a:r>
            <a:fld id="{FE45E96C-4CB0-4B63-A080-C52B2DC6A6C5}" type="slidenum">
              <a:rPr kumimoji="0" lang="en-US" altLang="zh-TW" sz="1100" b="1" kern="0">
                <a:solidFill>
                  <a:srgbClr val="FFFFFF"/>
                </a:solidFill>
                <a:latin typeface="Trebuchet MS" pitchFamily="34" charset="0"/>
                <a:ea typeface="Verdana" pitchFamily="34" charset="0"/>
                <a:cs typeface="Verdana" pitchFamily="34" charset="0"/>
              </a:rPr>
              <a:pPr algn="ctr" defTabSz="816994" fontAlgn="auto">
                <a:spcBef>
                  <a:spcPts val="0"/>
                </a:spcBef>
                <a:spcAft>
                  <a:spcPts val="0"/>
                </a:spcAft>
                <a:defRPr/>
              </a:pPr>
              <a:t>‹#›</a:t>
            </a:fld>
            <a:endParaRPr kumimoji="0" lang="zh-TW" altLang="en-US" sz="1100" b="1" kern="0" dirty="0">
              <a:solidFill>
                <a:srgbClr val="FFFFFF"/>
              </a:solidFill>
              <a:latin typeface="Trebuchet MS" pitchFamily="34" charset="0"/>
              <a:cs typeface="Verdana" pitchFamily="34" charset="0"/>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obj" preserve="1">
  <p:cSld name="標題及物件">
    <p:spTree>
      <p:nvGrpSpPr>
        <p:cNvPr id="1" name=""/>
        <p:cNvGrpSpPr/>
        <p:nvPr/>
      </p:nvGrpSpPr>
      <p:grpSpPr>
        <a:xfrm>
          <a:off x="0" y="0"/>
          <a:ext cx="0" cy="0"/>
          <a:chOff x="0" y="0"/>
          <a:chExt cx="0" cy="0"/>
        </a:xfrm>
      </p:grpSpPr>
      <p:sp>
        <p:nvSpPr>
          <p:cNvPr id="4" name="Rectangle 4"/>
          <p:cNvSpPr>
            <a:spLocks noChangeArrowheads="1"/>
          </p:cNvSpPr>
          <p:nvPr userDrawn="1"/>
        </p:nvSpPr>
        <p:spPr bwMode="auto">
          <a:xfrm>
            <a:off x="6397625" y="6597650"/>
            <a:ext cx="2314575" cy="142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000000"/>
                </a:solidFill>
                <a:miter lim="800000"/>
                <a:headEnd/>
                <a:tailEnd/>
              </a14:hiddenLine>
            </a:ext>
          </a:extLst>
        </p:spPr>
        <p:txBody>
          <a:bodyPr lIns="0" tIns="0" rIns="0" bIns="0"/>
          <a:lstStyle/>
          <a:p>
            <a:pPr algn="r" defTabSz="898525"/>
            <a:r>
              <a:rPr kumimoji="0" lang="en-US" altLang="zh-TW" sz="800" dirty="0">
                <a:solidFill>
                  <a:srgbClr val="002060"/>
                </a:solidFill>
                <a:latin typeface="微軟正黑體" pitchFamily="34" charset="-120"/>
                <a:ea typeface="微軟正黑體" pitchFamily="34" charset="-120"/>
              </a:rPr>
              <a:t>© </a:t>
            </a:r>
            <a:r>
              <a:rPr kumimoji="0" lang="en-US" altLang="zh-TW" sz="800" dirty="0" smtClean="0">
                <a:solidFill>
                  <a:srgbClr val="002060"/>
                </a:solidFill>
                <a:latin typeface="華康中黑體" pitchFamily="49" charset="-120"/>
                <a:ea typeface="華康中黑體" pitchFamily="49" charset="-120"/>
                <a:cs typeface="Arial" pitchFamily="34" charset="0"/>
              </a:rPr>
              <a:t>2015 </a:t>
            </a:r>
            <a:r>
              <a:rPr kumimoji="0" lang="zh-TW" altLang="en-US" sz="800" dirty="0">
                <a:solidFill>
                  <a:srgbClr val="002060"/>
                </a:solidFill>
                <a:latin typeface="華康中黑體" pitchFamily="49" charset="-120"/>
                <a:ea typeface="華康中黑體" pitchFamily="49" charset="-120"/>
                <a:cs typeface="Arial" pitchFamily="34" charset="0"/>
              </a:rPr>
              <a:t>勤業眾信版權所有 保留一切權利</a:t>
            </a:r>
            <a:endParaRPr kumimoji="0" lang="en-US" altLang="zh-TW" sz="800" dirty="0">
              <a:solidFill>
                <a:srgbClr val="002060"/>
              </a:solidFill>
              <a:latin typeface="華康中黑體" pitchFamily="49" charset="-120"/>
              <a:ea typeface="華康中黑體" pitchFamily="49" charset="-120"/>
              <a:cs typeface="Arial" pitchFamily="34" charset="0"/>
            </a:endParaRPr>
          </a:p>
        </p:txBody>
      </p:sp>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內容版面配置區 2"/>
          <p:cNvSpPr>
            <a:spLocks noGrp="1"/>
          </p:cNvSpPr>
          <p:nvPr>
            <p:ph idx="1"/>
          </p:nvPr>
        </p:nvSpPr>
        <p:spPr/>
        <p:txBody>
          <a:body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5" name="Rectangle 7"/>
          <p:cNvSpPr>
            <a:spLocks noGrp="1" noChangeArrowheads="1"/>
          </p:cNvSpPr>
          <p:nvPr>
            <p:ph type="sldNum" sz="quarter" idx="10"/>
          </p:nvPr>
        </p:nvSpPr>
        <p:spPr/>
        <p:txBody>
          <a:bodyPr/>
          <a:lstStyle>
            <a:lvl1pPr>
              <a:defRPr/>
            </a:lvl1pPr>
          </a:lstStyle>
          <a:p>
            <a:pPr>
              <a:defRPr/>
            </a:pPr>
            <a:endParaRPr lang="en-US" altLang="zh-TW">
              <a:solidFill>
                <a:prstClr val="black"/>
              </a:solidFill>
            </a:endParaRPr>
          </a:p>
          <a:p>
            <a:pPr>
              <a:defRPr/>
            </a:pPr>
            <a:fld id="{DA9B5F83-E267-4E03-9AAD-76F44E927387}" type="slidenum">
              <a:rPr lang="en-US" altLang="zh-TW">
                <a:solidFill>
                  <a:prstClr val="black"/>
                </a:solidFill>
              </a:rPr>
              <a:pPr>
                <a:defRPr/>
              </a:pPr>
              <a:t>‹#›</a:t>
            </a:fld>
            <a:endParaRPr lang="en-US" altLang="zh-TW">
              <a:solidFill>
                <a:prstClr val="black"/>
              </a:solidFill>
            </a:endParaRPr>
          </a:p>
        </p:txBody>
      </p:sp>
      <p:sp>
        <p:nvSpPr>
          <p:cNvPr id="6" name="Rectangle 9"/>
          <p:cNvSpPr>
            <a:spLocks noGrp="1" noChangeArrowheads="1"/>
          </p:cNvSpPr>
          <p:nvPr>
            <p:ph type="ftr" sz="quarter" idx="11"/>
          </p:nvPr>
        </p:nvSpPr>
        <p:spPr>
          <a:xfrm>
            <a:off x="3131840" y="6265749"/>
            <a:ext cx="2895600" cy="339725"/>
          </a:xfrm>
        </p:spPr>
        <p:txBody>
          <a:bodyPr/>
          <a:lstStyle>
            <a:lvl1pPr>
              <a:defRPr sz="1600" b="1"/>
            </a:lvl1pPr>
          </a:lstStyle>
          <a:p>
            <a:pPr>
              <a:defRPr/>
            </a:pPr>
            <a:endParaRPr lang="en-US" altLang="zh-TW" dirty="0">
              <a:solidFill>
                <a:prstClr val="black"/>
              </a:solidFill>
            </a:endParaRPr>
          </a:p>
        </p:txBody>
      </p:sp>
      <p:sp>
        <p:nvSpPr>
          <p:cNvPr id="7" name="Rounded Rectangle 1"/>
          <p:cNvSpPr/>
          <p:nvPr userDrawn="1"/>
        </p:nvSpPr>
        <p:spPr>
          <a:xfrm>
            <a:off x="60604" y="6525344"/>
            <a:ext cx="632736" cy="187660"/>
          </a:xfrm>
          <a:prstGeom prst="roundRect">
            <a:avLst/>
          </a:prstGeom>
          <a:ln/>
        </p:spPr>
        <p:style>
          <a:lnRef idx="0">
            <a:schemeClr val="accent1"/>
          </a:lnRef>
          <a:fillRef idx="3">
            <a:schemeClr val="accent1"/>
          </a:fillRef>
          <a:effectRef idx="3">
            <a:schemeClr val="accent1"/>
          </a:effectRef>
          <a:fontRef idx="minor">
            <a:schemeClr val="lt1"/>
          </a:fontRef>
        </p:style>
        <p:txBody>
          <a:bodyPr lIns="81883" tIns="40940" rIns="81883" bIns="40940" anchor="ctr"/>
          <a:lstStyle/>
          <a:p>
            <a:pPr marL="0" marR="0" lvl="0" indent="0" algn="ctr" defTabSz="818828" eaLnBrk="1" fontAlgn="auto" latinLnBrk="0" hangingPunct="1">
              <a:lnSpc>
                <a:spcPct val="100000"/>
              </a:lnSpc>
              <a:spcBef>
                <a:spcPts val="0"/>
              </a:spcBef>
              <a:spcAft>
                <a:spcPts val="0"/>
              </a:spcAft>
              <a:buClrTx/>
              <a:buSzTx/>
              <a:buFontTx/>
              <a:buNone/>
              <a:tabLst/>
              <a:defRPr/>
            </a:pPr>
            <a:r>
              <a:rPr kumimoji="0" lang="en-US" altLang="zh-TW" sz="1100" b="1" i="0" u="none" strike="noStrike" kern="0" cap="none" spc="0" normalizeH="0" baseline="0" noProof="0" dirty="0">
                <a:ln>
                  <a:noFill/>
                </a:ln>
                <a:solidFill>
                  <a:srgbClr val="FFFFFF"/>
                </a:solidFill>
                <a:effectLst/>
                <a:uLnTx/>
                <a:uFillTx/>
                <a:latin typeface="Trebuchet MS" pitchFamily="34" charset="0"/>
                <a:ea typeface="Verdana" pitchFamily="34" charset="0"/>
                <a:cs typeface="Verdana" pitchFamily="34" charset="0"/>
              </a:rPr>
              <a:t>P.</a:t>
            </a:r>
            <a:fld id="{FE45E96C-4CB0-4B63-A080-C52B2DC6A6C5}" type="slidenum">
              <a:rPr kumimoji="0" lang="en-US" altLang="zh-TW" sz="1100" b="1" i="0" u="none" strike="noStrike" kern="0" cap="none" spc="0" normalizeH="0" baseline="0" noProof="0">
                <a:ln>
                  <a:noFill/>
                </a:ln>
                <a:solidFill>
                  <a:srgbClr val="FFFFFF"/>
                </a:solidFill>
                <a:effectLst/>
                <a:uLnTx/>
                <a:uFillTx/>
                <a:latin typeface="Trebuchet MS" pitchFamily="34" charset="0"/>
                <a:ea typeface="Verdana" pitchFamily="34" charset="0"/>
                <a:cs typeface="Verdana" pitchFamily="34" charset="0"/>
              </a:rPr>
              <a:pPr marL="0" marR="0" lvl="0" indent="0" algn="ctr" defTabSz="818828" eaLnBrk="1" fontAlgn="auto" latinLnBrk="0" hangingPunct="1">
                <a:lnSpc>
                  <a:spcPct val="100000"/>
                </a:lnSpc>
                <a:spcBef>
                  <a:spcPts val="0"/>
                </a:spcBef>
                <a:spcAft>
                  <a:spcPts val="0"/>
                </a:spcAft>
                <a:buClrTx/>
                <a:buSzTx/>
                <a:buFontTx/>
                <a:buNone/>
                <a:tabLst/>
                <a:defRPr/>
              </a:pPr>
              <a:t>‹#›</a:t>
            </a:fld>
            <a:endParaRPr kumimoji="0" lang="zh-TW" altLang="en-US" sz="1100" b="1" i="0" u="none" strike="noStrike" kern="0" cap="none" spc="0" normalizeH="0" baseline="0" noProof="0" dirty="0">
              <a:ln>
                <a:noFill/>
              </a:ln>
              <a:solidFill>
                <a:srgbClr val="FFFFFF"/>
              </a:solidFill>
              <a:effectLst/>
              <a:uLnTx/>
              <a:uFillTx/>
              <a:latin typeface="Trebuchet MS" pitchFamily="34" charset="0"/>
              <a:ea typeface="華康中黑體"/>
              <a:cs typeface="Verdana" pitchFamily="34" charset="0"/>
            </a:endParaRPr>
          </a:p>
        </p:txBody>
      </p:sp>
    </p:spTree>
    <p:extLst>
      <p:ext uri="{BB962C8B-B14F-4D97-AF65-F5344CB8AC3E}">
        <p14:creationId xmlns:p14="http://schemas.microsoft.com/office/powerpoint/2010/main" val="3237269737"/>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secHead" preserve="1">
  <p:cSld name="區段標題">
    <p:spTree>
      <p:nvGrpSpPr>
        <p:cNvPr id="1" name=""/>
        <p:cNvGrpSpPr/>
        <p:nvPr/>
      </p:nvGrpSpPr>
      <p:grpSpPr>
        <a:xfrm>
          <a:off x="0" y="0"/>
          <a:ext cx="0" cy="0"/>
          <a:chOff x="0" y="0"/>
          <a:chExt cx="0" cy="0"/>
        </a:xfrm>
      </p:grpSpPr>
      <p:sp>
        <p:nvSpPr>
          <p:cNvPr id="2" name="標題 1"/>
          <p:cNvSpPr>
            <a:spLocks noGrp="1"/>
          </p:cNvSpPr>
          <p:nvPr>
            <p:ph type="title"/>
          </p:nvPr>
        </p:nvSpPr>
        <p:spPr>
          <a:xfrm>
            <a:off x="722313" y="4406900"/>
            <a:ext cx="7772400" cy="1362075"/>
          </a:xfrm>
        </p:spPr>
        <p:txBody>
          <a:bodyPr/>
          <a:lstStyle>
            <a:lvl1pPr algn="l">
              <a:defRPr sz="4000" b="1" cap="all"/>
            </a:lvl1pPr>
          </a:lstStyle>
          <a:p>
            <a:r>
              <a:rPr lang="zh-TW" altLang="en-US" smtClean="0"/>
              <a:t>按一下以編輯母片標題樣式</a:t>
            </a:r>
            <a:endParaRPr lang="zh-TW" altLang="en-US"/>
          </a:p>
        </p:txBody>
      </p:sp>
      <p:sp>
        <p:nvSpPr>
          <p:cNvPr id="3" name="文字版面配置區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TW" altLang="en-US" smtClean="0"/>
              <a:t>按一下以編輯母片文字樣式</a:t>
            </a:r>
          </a:p>
        </p:txBody>
      </p:sp>
      <p:sp>
        <p:nvSpPr>
          <p:cNvPr id="4" name="Rectangle 7"/>
          <p:cNvSpPr>
            <a:spLocks noGrp="1" noChangeArrowheads="1"/>
          </p:cNvSpPr>
          <p:nvPr>
            <p:ph type="sldNum" sz="quarter" idx="10"/>
          </p:nvPr>
        </p:nvSpPr>
        <p:spPr>
          <a:ln/>
        </p:spPr>
        <p:txBody>
          <a:bodyPr/>
          <a:lstStyle>
            <a:lvl1pPr>
              <a:defRPr/>
            </a:lvl1pPr>
          </a:lstStyle>
          <a:p>
            <a:pPr>
              <a:defRPr/>
            </a:pPr>
            <a:endParaRPr lang="en-US" altLang="zh-TW">
              <a:solidFill>
                <a:prstClr val="black"/>
              </a:solidFill>
            </a:endParaRPr>
          </a:p>
          <a:p>
            <a:pPr>
              <a:defRPr/>
            </a:pPr>
            <a:fld id="{1AE77928-50C4-40C6-BC96-724CBE363DA9}" type="slidenum">
              <a:rPr lang="en-US" altLang="zh-TW">
                <a:solidFill>
                  <a:prstClr val="black"/>
                </a:solidFill>
              </a:rPr>
              <a:pPr>
                <a:defRPr/>
              </a:pPr>
              <a:t>‹#›</a:t>
            </a:fld>
            <a:endParaRPr lang="en-US" altLang="zh-TW">
              <a:solidFill>
                <a:prstClr val="black"/>
              </a:solidFill>
            </a:endParaRPr>
          </a:p>
        </p:txBody>
      </p:sp>
      <p:sp>
        <p:nvSpPr>
          <p:cNvPr id="5" name="Rectangle 9"/>
          <p:cNvSpPr>
            <a:spLocks noGrp="1" noChangeArrowheads="1"/>
          </p:cNvSpPr>
          <p:nvPr>
            <p:ph type="ftr" sz="quarter" idx="11"/>
          </p:nvPr>
        </p:nvSpPr>
        <p:spPr>
          <a:ln/>
        </p:spPr>
        <p:txBody>
          <a:bodyPr/>
          <a:lstStyle>
            <a:lvl1pPr>
              <a:defRPr/>
            </a:lvl1pPr>
          </a:lstStyle>
          <a:p>
            <a:pPr>
              <a:defRPr/>
            </a:pPr>
            <a:endParaRPr lang="en-US" altLang="zh-TW">
              <a:solidFill>
                <a:prstClr val="black"/>
              </a:solidFill>
            </a:endParaRPr>
          </a:p>
        </p:txBody>
      </p:sp>
      <p:sp>
        <p:nvSpPr>
          <p:cNvPr id="6" name="Rounded Rectangle 1"/>
          <p:cNvSpPr/>
          <p:nvPr userDrawn="1"/>
        </p:nvSpPr>
        <p:spPr>
          <a:xfrm>
            <a:off x="60604" y="6629310"/>
            <a:ext cx="632736" cy="187660"/>
          </a:xfrm>
          <a:prstGeom prst="roundRect">
            <a:avLst/>
          </a:prstGeom>
          <a:ln/>
        </p:spPr>
        <p:style>
          <a:lnRef idx="0">
            <a:schemeClr val="accent1"/>
          </a:lnRef>
          <a:fillRef idx="3">
            <a:schemeClr val="accent1"/>
          </a:fillRef>
          <a:effectRef idx="3">
            <a:schemeClr val="accent1"/>
          </a:effectRef>
          <a:fontRef idx="minor">
            <a:schemeClr val="lt1"/>
          </a:fontRef>
        </p:style>
        <p:txBody>
          <a:bodyPr lIns="81883" tIns="40940" rIns="81883" bIns="40940" anchor="ctr"/>
          <a:lstStyle/>
          <a:p>
            <a:pPr marL="0" marR="0" lvl="0" indent="0" algn="ctr" defTabSz="818828" eaLnBrk="1" fontAlgn="auto" latinLnBrk="0" hangingPunct="1">
              <a:lnSpc>
                <a:spcPct val="100000"/>
              </a:lnSpc>
              <a:spcBef>
                <a:spcPts val="0"/>
              </a:spcBef>
              <a:spcAft>
                <a:spcPts val="0"/>
              </a:spcAft>
              <a:buClrTx/>
              <a:buSzTx/>
              <a:buFontTx/>
              <a:buNone/>
              <a:tabLst/>
              <a:defRPr/>
            </a:pPr>
            <a:r>
              <a:rPr kumimoji="0" lang="en-US" altLang="zh-TW" sz="1100" b="1" i="0" u="none" strike="noStrike" kern="0" cap="none" spc="0" normalizeH="0" baseline="0" noProof="0" dirty="0">
                <a:ln>
                  <a:noFill/>
                </a:ln>
                <a:solidFill>
                  <a:srgbClr val="FFFFFF"/>
                </a:solidFill>
                <a:effectLst/>
                <a:uLnTx/>
                <a:uFillTx/>
                <a:latin typeface="Trebuchet MS" pitchFamily="34" charset="0"/>
                <a:ea typeface="Verdana" pitchFamily="34" charset="0"/>
                <a:cs typeface="Verdana" pitchFamily="34" charset="0"/>
              </a:rPr>
              <a:t>P.</a:t>
            </a:r>
            <a:fld id="{FE45E96C-4CB0-4B63-A080-C52B2DC6A6C5}" type="slidenum">
              <a:rPr kumimoji="0" lang="en-US" altLang="zh-TW" sz="1100" b="1" i="0" u="none" strike="noStrike" kern="0" cap="none" spc="0" normalizeH="0" baseline="0" noProof="0">
                <a:ln>
                  <a:noFill/>
                </a:ln>
                <a:solidFill>
                  <a:srgbClr val="FFFFFF"/>
                </a:solidFill>
                <a:effectLst/>
                <a:uLnTx/>
                <a:uFillTx/>
                <a:latin typeface="Trebuchet MS" pitchFamily="34" charset="0"/>
                <a:ea typeface="Verdana" pitchFamily="34" charset="0"/>
                <a:cs typeface="Verdana" pitchFamily="34" charset="0"/>
              </a:rPr>
              <a:pPr marL="0" marR="0" lvl="0" indent="0" algn="ctr" defTabSz="818828" eaLnBrk="1" fontAlgn="auto" latinLnBrk="0" hangingPunct="1">
                <a:lnSpc>
                  <a:spcPct val="100000"/>
                </a:lnSpc>
                <a:spcBef>
                  <a:spcPts val="0"/>
                </a:spcBef>
                <a:spcAft>
                  <a:spcPts val="0"/>
                </a:spcAft>
                <a:buClrTx/>
                <a:buSzTx/>
                <a:buFontTx/>
                <a:buNone/>
                <a:tabLst/>
                <a:defRPr/>
              </a:pPr>
              <a:t>‹#›</a:t>
            </a:fld>
            <a:endParaRPr kumimoji="0" lang="zh-TW" altLang="en-US" sz="1100" b="1" i="0" u="none" strike="noStrike" kern="0" cap="none" spc="0" normalizeH="0" baseline="0" noProof="0" dirty="0">
              <a:ln>
                <a:noFill/>
              </a:ln>
              <a:solidFill>
                <a:srgbClr val="FFFFFF"/>
              </a:solidFill>
              <a:effectLst/>
              <a:uLnTx/>
              <a:uFillTx/>
              <a:latin typeface="Trebuchet MS" pitchFamily="34" charset="0"/>
              <a:ea typeface="華康中黑體"/>
              <a:cs typeface="Verdana" pitchFamily="34" charset="0"/>
            </a:endParaRPr>
          </a:p>
        </p:txBody>
      </p:sp>
    </p:spTree>
    <p:extLst>
      <p:ext uri="{BB962C8B-B14F-4D97-AF65-F5344CB8AC3E}">
        <p14:creationId xmlns:p14="http://schemas.microsoft.com/office/powerpoint/2010/main" val="5651896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woObj" preserve="1">
  <p:cSld name="兩項物件">
    <p:spTree>
      <p:nvGrpSpPr>
        <p:cNvPr id="1" name=""/>
        <p:cNvGrpSpPr/>
        <p:nvPr/>
      </p:nvGrpSpPr>
      <p:grpSpPr>
        <a:xfrm>
          <a:off x="0" y="0"/>
          <a:ext cx="0" cy="0"/>
          <a:chOff x="0" y="0"/>
          <a:chExt cx="0" cy="0"/>
        </a:xfrm>
      </p:grpSpPr>
      <p:sp>
        <p:nvSpPr>
          <p:cNvPr id="5" name="Rectangle 4"/>
          <p:cNvSpPr>
            <a:spLocks noChangeArrowheads="1"/>
          </p:cNvSpPr>
          <p:nvPr userDrawn="1"/>
        </p:nvSpPr>
        <p:spPr bwMode="auto">
          <a:xfrm>
            <a:off x="6397625" y="6597650"/>
            <a:ext cx="2314575" cy="142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000000"/>
                </a:solidFill>
                <a:miter lim="800000"/>
                <a:headEnd/>
                <a:tailEnd/>
              </a14:hiddenLine>
            </a:ext>
          </a:extLst>
        </p:spPr>
        <p:txBody>
          <a:bodyPr lIns="0" tIns="0" rIns="0" bIns="0"/>
          <a:lstStyle/>
          <a:p>
            <a:pPr algn="r" defTabSz="898525"/>
            <a:r>
              <a:rPr kumimoji="0" lang="en-US" altLang="zh-TW" sz="800" dirty="0">
                <a:solidFill>
                  <a:srgbClr val="002060"/>
                </a:solidFill>
                <a:latin typeface="微軟正黑體" pitchFamily="34" charset="-120"/>
                <a:ea typeface="微軟正黑體" pitchFamily="34" charset="-120"/>
              </a:rPr>
              <a:t>© </a:t>
            </a:r>
            <a:r>
              <a:rPr kumimoji="0" lang="en-US" altLang="zh-TW" sz="800" dirty="0" smtClean="0">
                <a:solidFill>
                  <a:srgbClr val="002060"/>
                </a:solidFill>
                <a:latin typeface="華康中黑體" pitchFamily="49" charset="-120"/>
                <a:ea typeface="華康中黑體" pitchFamily="49" charset="-120"/>
                <a:cs typeface="Arial" pitchFamily="34" charset="0"/>
              </a:rPr>
              <a:t>2015 </a:t>
            </a:r>
            <a:r>
              <a:rPr kumimoji="0" lang="zh-TW" altLang="en-US" sz="800" dirty="0">
                <a:solidFill>
                  <a:srgbClr val="002060"/>
                </a:solidFill>
                <a:latin typeface="華康中黑體" pitchFamily="49" charset="-120"/>
                <a:ea typeface="華康中黑體" pitchFamily="49" charset="-120"/>
                <a:cs typeface="Arial" pitchFamily="34" charset="0"/>
              </a:rPr>
              <a:t>勤業眾信版權所有 保留一切權利</a:t>
            </a:r>
            <a:endParaRPr kumimoji="0" lang="en-US" altLang="zh-TW" sz="800" dirty="0">
              <a:solidFill>
                <a:srgbClr val="002060"/>
              </a:solidFill>
              <a:latin typeface="華康中黑體" pitchFamily="49" charset="-120"/>
              <a:ea typeface="華康中黑體" pitchFamily="49" charset="-120"/>
              <a:cs typeface="Arial" pitchFamily="34" charset="0"/>
            </a:endParaRPr>
          </a:p>
        </p:txBody>
      </p:sp>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內容版面配置區 2"/>
          <p:cNvSpPr>
            <a:spLocks noGrp="1"/>
          </p:cNvSpPr>
          <p:nvPr>
            <p:ph sz="half" idx="1"/>
          </p:nvPr>
        </p:nvSpPr>
        <p:spPr>
          <a:xfrm>
            <a:off x="457200" y="1125538"/>
            <a:ext cx="4068763" cy="49688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內容版面配置區 3"/>
          <p:cNvSpPr>
            <a:spLocks noGrp="1"/>
          </p:cNvSpPr>
          <p:nvPr>
            <p:ph sz="half" idx="2"/>
          </p:nvPr>
        </p:nvSpPr>
        <p:spPr>
          <a:xfrm>
            <a:off x="4678363" y="1125538"/>
            <a:ext cx="4070350" cy="49688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6" name="Rectangle 7"/>
          <p:cNvSpPr>
            <a:spLocks noGrp="1" noChangeArrowheads="1"/>
          </p:cNvSpPr>
          <p:nvPr>
            <p:ph type="sldNum" sz="quarter" idx="10"/>
          </p:nvPr>
        </p:nvSpPr>
        <p:spPr/>
        <p:txBody>
          <a:bodyPr/>
          <a:lstStyle>
            <a:lvl1pPr>
              <a:defRPr/>
            </a:lvl1pPr>
          </a:lstStyle>
          <a:p>
            <a:pPr>
              <a:defRPr/>
            </a:pPr>
            <a:endParaRPr lang="en-US" altLang="zh-TW">
              <a:solidFill>
                <a:prstClr val="black"/>
              </a:solidFill>
            </a:endParaRPr>
          </a:p>
          <a:p>
            <a:pPr>
              <a:defRPr/>
            </a:pPr>
            <a:fld id="{D2434E8D-504F-4859-84C4-ECDF9728A8DF}" type="slidenum">
              <a:rPr lang="en-US" altLang="zh-TW">
                <a:solidFill>
                  <a:prstClr val="black"/>
                </a:solidFill>
              </a:rPr>
              <a:pPr>
                <a:defRPr/>
              </a:pPr>
              <a:t>‹#›</a:t>
            </a:fld>
            <a:endParaRPr lang="en-US" altLang="zh-TW">
              <a:solidFill>
                <a:prstClr val="black"/>
              </a:solidFill>
            </a:endParaRPr>
          </a:p>
        </p:txBody>
      </p:sp>
      <p:sp>
        <p:nvSpPr>
          <p:cNvPr id="7" name="Rectangle 9"/>
          <p:cNvSpPr>
            <a:spLocks noGrp="1" noChangeArrowheads="1"/>
          </p:cNvSpPr>
          <p:nvPr>
            <p:ph type="ftr" sz="quarter" idx="11"/>
          </p:nvPr>
        </p:nvSpPr>
        <p:spPr/>
        <p:txBody>
          <a:bodyPr/>
          <a:lstStyle>
            <a:lvl1pPr>
              <a:defRPr/>
            </a:lvl1pPr>
          </a:lstStyle>
          <a:p>
            <a:pPr>
              <a:defRPr/>
            </a:pPr>
            <a:endParaRPr lang="en-US" altLang="zh-TW">
              <a:solidFill>
                <a:prstClr val="black"/>
              </a:solidFill>
            </a:endParaRPr>
          </a:p>
        </p:txBody>
      </p:sp>
      <p:sp>
        <p:nvSpPr>
          <p:cNvPr id="8" name="Rounded Rectangle 1"/>
          <p:cNvSpPr/>
          <p:nvPr userDrawn="1"/>
        </p:nvSpPr>
        <p:spPr>
          <a:xfrm>
            <a:off x="60604" y="6629310"/>
            <a:ext cx="632736" cy="187660"/>
          </a:xfrm>
          <a:prstGeom prst="roundRect">
            <a:avLst/>
          </a:prstGeom>
          <a:ln/>
        </p:spPr>
        <p:style>
          <a:lnRef idx="0">
            <a:schemeClr val="accent1"/>
          </a:lnRef>
          <a:fillRef idx="3">
            <a:schemeClr val="accent1"/>
          </a:fillRef>
          <a:effectRef idx="3">
            <a:schemeClr val="accent1"/>
          </a:effectRef>
          <a:fontRef idx="minor">
            <a:schemeClr val="lt1"/>
          </a:fontRef>
        </p:style>
        <p:txBody>
          <a:bodyPr lIns="81883" tIns="40940" rIns="81883" bIns="40940" anchor="ctr"/>
          <a:lstStyle/>
          <a:p>
            <a:pPr marL="0" marR="0" lvl="0" indent="0" algn="ctr" defTabSz="818828" eaLnBrk="1" fontAlgn="auto" latinLnBrk="0" hangingPunct="1">
              <a:lnSpc>
                <a:spcPct val="100000"/>
              </a:lnSpc>
              <a:spcBef>
                <a:spcPts val="0"/>
              </a:spcBef>
              <a:spcAft>
                <a:spcPts val="0"/>
              </a:spcAft>
              <a:buClrTx/>
              <a:buSzTx/>
              <a:buFontTx/>
              <a:buNone/>
              <a:tabLst/>
              <a:defRPr/>
            </a:pPr>
            <a:r>
              <a:rPr kumimoji="0" lang="en-US" altLang="zh-TW" sz="1100" b="1" i="0" u="none" strike="noStrike" kern="0" cap="none" spc="0" normalizeH="0" baseline="0" noProof="0" dirty="0">
                <a:ln>
                  <a:noFill/>
                </a:ln>
                <a:solidFill>
                  <a:srgbClr val="FFFFFF"/>
                </a:solidFill>
                <a:effectLst/>
                <a:uLnTx/>
                <a:uFillTx/>
                <a:latin typeface="Trebuchet MS" pitchFamily="34" charset="0"/>
                <a:ea typeface="Verdana" pitchFamily="34" charset="0"/>
                <a:cs typeface="Verdana" pitchFamily="34" charset="0"/>
              </a:rPr>
              <a:t>P.</a:t>
            </a:r>
            <a:fld id="{FE45E96C-4CB0-4B63-A080-C52B2DC6A6C5}" type="slidenum">
              <a:rPr kumimoji="0" lang="en-US" altLang="zh-TW" sz="1100" b="1" i="0" u="none" strike="noStrike" kern="0" cap="none" spc="0" normalizeH="0" baseline="0" noProof="0">
                <a:ln>
                  <a:noFill/>
                </a:ln>
                <a:solidFill>
                  <a:srgbClr val="FFFFFF"/>
                </a:solidFill>
                <a:effectLst/>
                <a:uLnTx/>
                <a:uFillTx/>
                <a:latin typeface="Trebuchet MS" pitchFamily="34" charset="0"/>
                <a:ea typeface="Verdana" pitchFamily="34" charset="0"/>
                <a:cs typeface="Verdana" pitchFamily="34" charset="0"/>
              </a:rPr>
              <a:pPr marL="0" marR="0" lvl="0" indent="0" algn="ctr" defTabSz="818828" eaLnBrk="1" fontAlgn="auto" latinLnBrk="0" hangingPunct="1">
                <a:lnSpc>
                  <a:spcPct val="100000"/>
                </a:lnSpc>
                <a:spcBef>
                  <a:spcPts val="0"/>
                </a:spcBef>
                <a:spcAft>
                  <a:spcPts val="0"/>
                </a:spcAft>
                <a:buClrTx/>
                <a:buSzTx/>
                <a:buFontTx/>
                <a:buNone/>
                <a:tabLst/>
                <a:defRPr/>
              </a:pPr>
              <a:t>‹#›</a:t>
            </a:fld>
            <a:endParaRPr kumimoji="0" lang="zh-TW" altLang="en-US" sz="1100" b="1" i="0" u="none" strike="noStrike" kern="0" cap="none" spc="0" normalizeH="0" baseline="0" noProof="0" dirty="0">
              <a:ln>
                <a:noFill/>
              </a:ln>
              <a:solidFill>
                <a:srgbClr val="FFFFFF"/>
              </a:solidFill>
              <a:effectLst/>
              <a:uLnTx/>
              <a:uFillTx/>
              <a:latin typeface="Trebuchet MS" pitchFamily="34" charset="0"/>
              <a:ea typeface="華康中黑體"/>
              <a:cs typeface="Verdana" pitchFamily="34" charset="0"/>
            </a:endParaRPr>
          </a:p>
        </p:txBody>
      </p:sp>
    </p:spTree>
    <p:extLst>
      <p:ext uri="{BB962C8B-B14F-4D97-AF65-F5344CB8AC3E}">
        <p14:creationId xmlns:p14="http://schemas.microsoft.com/office/powerpoint/2010/main" val="2804223887"/>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TxTwoObj" preserve="1">
  <p:cSld name="比對">
    <p:spTree>
      <p:nvGrpSpPr>
        <p:cNvPr id="1" name=""/>
        <p:cNvGrpSpPr/>
        <p:nvPr/>
      </p:nvGrpSpPr>
      <p:grpSpPr>
        <a:xfrm>
          <a:off x="0" y="0"/>
          <a:ext cx="0" cy="0"/>
          <a:chOff x="0" y="0"/>
          <a:chExt cx="0" cy="0"/>
        </a:xfrm>
      </p:grpSpPr>
      <p:sp>
        <p:nvSpPr>
          <p:cNvPr id="7" name="Rectangle 4"/>
          <p:cNvSpPr>
            <a:spLocks noChangeArrowheads="1"/>
          </p:cNvSpPr>
          <p:nvPr userDrawn="1"/>
        </p:nvSpPr>
        <p:spPr bwMode="auto">
          <a:xfrm>
            <a:off x="6397625" y="6597650"/>
            <a:ext cx="2314575" cy="142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000000"/>
                </a:solidFill>
                <a:miter lim="800000"/>
                <a:headEnd/>
                <a:tailEnd/>
              </a14:hiddenLine>
            </a:ext>
          </a:extLst>
        </p:spPr>
        <p:txBody>
          <a:bodyPr lIns="0" tIns="0" rIns="0" bIns="0"/>
          <a:lstStyle/>
          <a:p>
            <a:pPr algn="r" defTabSz="898525"/>
            <a:r>
              <a:rPr kumimoji="0" lang="en-US" altLang="zh-TW" sz="800" dirty="0">
                <a:solidFill>
                  <a:srgbClr val="002060"/>
                </a:solidFill>
                <a:latin typeface="微軟正黑體" pitchFamily="34" charset="-120"/>
                <a:ea typeface="微軟正黑體" pitchFamily="34" charset="-120"/>
              </a:rPr>
              <a:t>© </a:t>
            </a:r>
            <a:r>
              <a:rPr kumimoji="0" lang="en-US" altLang="zh-TW" sz="800" dirty="0" smtClean="0">
                <a:solidFill>
                  <a:srgbClr val="002060"/>
                </a:solidFill>
                <a:latin typeface="華康中黑體" pitchFamily="49" charset="-120"/>
                <a:ea typeface="華康中黑體" pitchFamily="49" charset="-120"/>
                <a:cs typeface="Arial" pitchFamily="34" charset="0"/>
              </a:rPr>
              <a:t>2015 </a:t>
            </a:r>
            <a:r>
              <a:rPr kumimoji="0" lang="zh-TW" altLang="en-US" sz="800" dirty="0">
                <a:solidFill>
                  <a:srgbClr val="002060"/>
                </a:solidFill>
                <a:latin typeface="華康中黑體" pitchFamily="49" charset="-120"/>
                <a:ea typeface="華康中黑體" pitchFamily="49" charset="-120"/>
                <a:cs typeface="Arial" pitchFamily="34" charset="0"/>
              </a:rPr>
              <a:t>勤業眾信版權所有 保留一切權利</a:t>
            </a:r>
            <a:endParaRPr kumimoji="0" lang="en-US" altLang="zh-TW" sz="800" dirty="0">
              <a:solidFill>
                <a:srgbClr val="002060"/>
              </a:solidFill>
              <a:latin typeface="華康中黑體" pitchFamily="49" charset="-120"/>
              <a:ea typeface="華康中黑體" pitchFamily="49" charset="-120"/>
              <a:cs typeface="Arial" pitchFamily="34" charset="0"/>
            </a:endParaRPr>
          </a:p>
        </p:txBody>
      </p:sp>
      <p:sp>
        <p:nvSpPr>
          <p:cNvPr id="2" name="標題 1"/>
          <p:cNvSpPr>
            <a:spLocks noGrp="1"/>
          </p:cNvSpPr>
          <p:nvPr>
            <p:ph type="title"/>
          </p:nvPr>
        </p:nvSpPr>
        <p:spPr>
          <a:xfrm>
            <a:off x="457200" y="274638"/>
            <a:ext cx="8229600" cy="1143000"/>
          </a:xfrm>
        </p:spPr>
        <p:txBody>
          <a:bodyPr/>
          <a:lstStyle>
            <a:lvl1pPr>
              <a:defRPr/>
            </a:lvl1pPr>
          </a:lstStyle>
          <a:p>
            <a:r>
              <a:rPr lang="zh-TW" altLang="en-US" smtClean="0"/>
              <a:t>按一下以編輯母片標題樣式</a:t>
            </a:r>
            <a:endParaRPr lang="zh-TW" altLang="en-US"/>
          </a:p>
        </p:txBody>
      </p:sp>
      <p:sp>
        <p:nvSpPr>
          <p:cNvPr id="3" name="文字版面配置區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TW" altLang="en-US" smtClean="0"/>
              <a:t>按一下以編輯母片文字樣式</a:t>
            </a:r>
          </a:p>
        </p:txBody>
      </p:sp>
      <p:sp>
        <p:nvSpPr>
          <p:cNvPr id="4" name="內容版面配置區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5" name="文字版面配置區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TW" altLang="en-US" smtClean="0"/>
              <a:t>按一下以編輯母片文字樣式</a:t>
            </a:r>
          </a:p>
        </p:txBody>
      </p:sp>
      <p:sp>
        <p:nvSpPr>
          <p:cNvPr id="6" name="內容版面配置區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8" name="Rectangle 7"/>
          <p:cNvSpPr>
            <a:spLocks noGrp="1" noChangeArrowheads="1"/>
          </p:cNvSpPr>
          <p:nvPr>
            <p:ph type="sldNum" sz="quarter" idx="10"/>
          </p:nvPr>
        </p:nvSpPr>
        <p:spPr/>
        <p:txBody>
          <a:bodyPr/>
          <a:lstStyle>
            <a:lvl1pPr>
              <a:defRPr/>
            </a:lvl1pPr>
          </a:lstStyle>
          <a:p>
            <a:pPr>
              <a:defRPr/>
            </a:pPr>
            <a:endParaRPr lang="en-US" altLang="zh-TW">
              <a:solidFill>
                <a:prstClr val="black"/>
              </a:solidFill>
            </a:endParaRPr>
          </a:p>
          <a:p>
            <a:pPr>
              <a:defRPr/>
            </a:pPr>
            <a:fld id="{05BD7250-8968-4544-B229-D613638BE1EB}" type="slidenum">
              <a:rPr lang="en-US" altLang="zh-TW">
                <a:solidFill>
                  <a:prstClr val="black"/>
                </a:solidFill>
              </a:rPr>
              <a:pPr>
                <a:defRPr/>
              </a:pPr>
              <a:t>‹#›</a:t>
            </a:fld>
            <a:endParaRPr lang="en-US" altLang="zh-TW">
              <a:solidFill>
                <a:prstClr val="black"/>
              </a:solidFill>
            </a:endParaRPr>
          </a:p>
        </p:txBody>
      </p:sp>
      <p:sp>
        <p:nvSpPr>
          <p:cNvPr id="9" name="Rectangle 9"/>
          <p:cNvSpPr>
            <a:spLocks noGrp="1" noChangeArrowheads="1"/>
          </p:cNvSpPr>
          <p:nvPr>
            <p:ph type="ftr" sz="quarter" idx="11"/>
          </p:nvPr>
        </p:nvSpPr>
        <p:spPr/>
        <p:txBody>
          <a:bodyPr/>
          <a:lstStyle>
            <a:lvl1pPr>
              <a:defRPr/>
            </a:lvl1pPr>
          </a:lstStyle>
          <a:p>
            <a:pPr>
              <a:defRPr/>
            </a:pPr>
            <a:endParaRPr lang="en-US" altLang="zh-TW">
              <a:solidFill>
                <a:prstClr val="black"/>
              </a:solidFill>
            </a:endParaRPr>
          </a:p>
        </p:txBody>
      </p:sp>
      <p:sp>
        <p:nvSpPr>
          <p:cNvPr id="10" name="Rounded Rectangle 1"/>
          <p:cNvSpPr/>
          <p:nvPr userDrawn="1"/>
        </p:nvSpPr>
        <p:spPr>
          <a:xfrm>
            <a:off x="60604" y="6629310"/>
            <a:ext cx="632736" cy="187660"/>
          </a:xfrm>
          <a:prstGeom prst="roundRect">
            <a:avLst/>
          </a:prstGeom>
          <a:ln/>
        </p:spPr>
        <p:style>
          <a:lnRef idx="0">
            <a:schemeClr val="accent1"/>
          </a:lnRef>
          <a:fillRef idx="3">
            <a:schemeClr val="accent1"/>
          </a:fillRef>
          <a:effectRef idx="3">
            <a:schemeClr val="accent1"/>
          </a:effectRef>
          <a:fontRef idx="minor">
            <a:schemeClr val="lt1"/>
          </a:fontRef>
        </p:style>
        <p:txBody>
          <a:bodyPr lIns="81883" tIns="40940" rIns="81883" bIns="40940" anchor="ctr"/>
          <a:lstStyle/>
          <a:p>
            <a:pPr marL="0" marR="0" lvl="0" indent="0" algn="ctr" defTabSz="818828" eaLnBrk="1" fontAlgn="auto" latinLnBrk="0" hangingPunct="1">
              <a:lnSpc>
                <a:spcPct val="100000"/>
              </a:lnSpc>
              <a:spcBef>
                <a:spcPts val="0"/>
              </a:spcBef>
              <a:spcAft>
                <a:spcPts val="0"/>
              </a:spcAft>
              <a:buClrTx/>
              <a:buSzTx/>
              <a:buFontTx/>
              <a:buNone/>
              <a:tabLst/>
              <a:defRPr/>
            </a:pPr>
            <a:r>
              <a:rPr kumimoji="0" lang="en-US" altLang="zh-TW" sz="1100" b="1" i="0" u="none" strike="noStrike" kern="0" cap="none" spc="0" normalizeH="0" baseline="0" noProof="0" dirty="0">
                <a:ln>
                  <a:noFill/>
                </a:ln>
                <a:solidFill>
                  <a:srgbClr val="FFFFFF"/>
                </a:solidFill>
                <a:effectLst/>
                <a:uLnTx/>
                <a:uFillTx/>
                <a:latin typeface="Trebuchet MS" pitchFamily="34" charset="0"/>
                <a:ea typeface="Verdana" pitchFamily="34" charset="0"/>
                <a:cs typeface="Verdana" pitchFamily="34" charset="0"/>
              </a:rPr>
              <a:t>P.</a:t>
            </a:r>
            <a:fld id="{FE45E96C-4CB0-4B63-A080-C52B2DC6A6C5}" type="slidenum">
              <a:rPr kumimoji="0" lang="en-US" altLang="zh-TW" sz="1100" b="1" i="0" u="none" strike="noStrike" kern="0" cap="none" spc="0" normalizeH="0" baseline="0" noProof="0">
                <a:ln>
                  <a:noFill/>
                </a:ln>
                <a:solidFill>
                  <a:srgbClr val="FFFFFF"/>
                </a:solidFill>
                <a:effectLst/>
                <a:uLnTx/>
                <a:uFillTx/>
                <a:latin typeface="Trebuchet MS" pitchFamily="34" charset="0"/>
                <a:ea typeface="Verdana" pitchFamily="34" charset="0"/>
                <a:cs typeface="Verdana" pitchFamily="34" charset="0"/>
              </a:rPr>
              <a:pPr marL="0" marR="0" lvl="0" indent="0" algn="ctr" defTabSz="818828" eaLnBrk="1" fontAlgn="auto" latinLnBrk="0" hangingPunct="1">
                <a:lnSpc>
                  <a:spcPct val="100000"/>
                </a:lnSpc>
                <a:spcBef>
                  <a:spcPts val="0"/>
                </a:spcBef>
                <a:spcAft>
                  <a:spcPts val="0"/>
                </a:spcAft>
                <a:buClrTx/>
                <a:buSzTx/>
                <a:buFontTx/>
                <a:buNone/>
                <a:tabLst/>
                <a:defRPr/>
              </a:pPr>
              <a:t>‹#›</a:t>
            </a:fld>
            <a:endParaRPr kumimoji="0" lang="zh-TW" altLang="en-US" sz="1100" b="1" i="0" u="none" strike="noStrike" kern="0" cap="none" spc="0" normalizeH="0" baseline="0" noProof="0" dirty="0">
              <a:ln>
                <a:noFill/>
              </a:ln>
              <a:solidFill>
                <a:srgbClr val="FFFFFF"/>
              </a:solidFill>
              <a:effectLst/>
              <a:uLnTx/>
              <a:uFillTx/>
              <a:latin typeface="Trebuchet MS" pitchFamily="34" charset="0"/>
              <a:ea typeface="華康中黑體"/>
              <a:cs typeface="Verdana" pitchFamily="34" charset="0"/>
            </a:endParaRPr>
          </a:p>
        </p:txBody>
      </p:sp>
    </p:spTree>
    <p:extLst>
      <p:ext uri="{BB962C8B-B14F-4D97-AF65-F5344CB8AC3E}">
        <p14:creationId xmlns:p14="http://schemas.microsoft.com/office/powerpoint/2010/main" val="2852177723"/>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itleOnly" preserve="1">
  <p:cSld name="只有標題">
    <p:spTree>
      <p:nvGrpSpPr>
        <p:cNvPr id="1" name=""/>
        <p:cNvGrpSpPr/>
        <p:nvPr/>
      </p:nvGrpSpPr>
      <p:grpSpPr>
        <a:xfrm>
          <a:off x="0" y="0"/>
          <a:ext cx="0" cy="0"/>
          <a:chOff x="0" y="0"/>
          <a:chExt cx="0" cy="0"/>
        </a:xfrm>
      </p:grpSpPr>
      <p:sp>
        <p:nvSpPr>
          <p:cNvPr id="3" name="Rectangle 4"/>
          <p:cNvSpPr>
            <a:spLocks noChangeArrowheads="1"/>
          </p:cNvSpPr>
          <p:nvPr userDrawn="1"/>
        </p:nvSpPr>
        <p:spPr bwMode="auto">
          <a:xfrm>
            <a:off x="6397625" y="6597650"/>
            <a:ext cx="2314575" cy="142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000000"/>
                </a:solidFill>
                <a:miter lim="800000"/>
                <a:headEnd/>
                <a:tailEnd/>
              </a14:hiddenLine>
            </a:ext>
          </a:extLst>
        </p:spPr>
        <p:txBody>
          <a:bodyPr lIns="0" tIns="0" rIns="0" bIns="0"/>
          <a:lstStyle/>
          <a:p>
            <a:pPr algn="r" defTabSz="898525"/>
            <a:r>
              <a:rPr kumimoji="0" lang="en-US" altLang="zh-TW" sz="800" dirty="0">
                <a:solidFill>
                  <a:srgbClr val="002060"/>
                </a:solidFill>
                <a:latin typeface="微軟正黑體" pitchFamily="34" charset="-120"/>
                <a:ea typeface="微軟正黑體" pitchFamily="34" charset="-120"/>
              </a:rPr>
              <a:t>© </a:t>
            </a:r>
            <a:r>
              <a:rPr kumimoji="0" lang="en-US" altLang="zh-TW" sz="800" dirty="0" smtClean="0">
                <a:solidFill>
                  <a:srgbClr val="002060"/>
                </a:solidFill>
                <a:latin typeface="華康中黑體" pitchFamily="49" charset="-120"/>
                <a:ea typeface="華康中黑體" pitchFamily="49" charset="-120"/>
                <a:cs typeface="Arial" pitchFamily="34" charset="0"/>
              </a:rPr>
              <a:t>2015 </a:t>
            </a:r>
            <a:r>
              <a:rPr kumimoji="0" lang="zh-TW" altLang="en-US" sz="800" dirty="0">
                <a:solidFill>
                  <a:srgbClr val="002060"/>
                </a:solidFill>
                <a:latin typeface="華康中黑體" pitchFamily="49" charset="-120"/>
                <a:ea typeface="華康中黑體" pitchFamily="49" charset="-120"/>
                <a:cs typeface="Arial" pitchFamily="34" charset="0"/>
              </a:rPr>
              <a:t>勤業眾信版權所有 保留一切權利</a:t>
            </a:r>
            <a:endParaRPr kumimoji="0" lang="en-US" altLang="zh-TW" sz="800" dirty="0">
              <a:solidFill>
                <a:srgbClr val="002060"/>
              </a:solidFill>
              <a:latin typeface="華康中黑體" pitchFamily="49" charset="-120"/>
              <a:ea typeface="華康中黑體" pitchFamily="49" charset="-120"/>
              <a:cs typeface="Arial" pitchFamily="34" charset="0"/>
            </a:endParaRPr>
          </a:p>
        </p:txBody>
      </p:sp>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4" name="Rectangle 7"/>
          <p:cNvSpPr>
            <a:spLocks noGrp="1" noChangeArrowheads="1"/>
          </p:cNvSpPr>
          <p:nvPr>
            <p:ph type="sldNum" sz="quarter" idx="10"/>
          </p:nvPr>
        </p:nvSpPr>
        <p:spPr/>
        <p:txBody>
          <a:bodyPr/>
          <a:lstStyle>
            <a:lvl1pPr>
              <a:defRPr/>
            </a:lvl1pPr>
          </a:lstStyle>
          <a:p>
            <a:pPr>
              <a:defRPr/>
            </a:pPr>
            <a:endParaRPr lang="en-US" altLang="zh-TW">
              <a:solidFill>
                <a:prstClr val="black"/>
              </a:solidFill>
            </a:endParaRPr>
          </a:p>
          <a:p>
            <a:pPr>
              <a:defRPr/>
            </a:pPr>
            <a:fld id="{70118F87-4B26-47DD-8F72-1ABDF66091BE}" type="slidenum">
              <a:rPr lang="en-US" altLang="zh-TW">
                <a:solidFill>
                  <a:prstClr val="black"/>
                </a:solidFill>
              </a:rPr>
              <a:pPr>
                <a:defRPr/>
              </a:pPr>
              <a:t>‹#›</a:t>
            </a:fld>
            <a:endParaRPr lang="en-US" altLang="zh-TW">
              <a:solidFill>
                <a:prstClr val="black"/>
              </a:solidFill>
            </a:endParaRPr>
          </a:p>
        </p:txBody>
      </p:sp>
      <p:sp>
        <p:nvSpPr>
          <p:cNvPr id="5" name="Rectangle 9"/>
          <p:cNvSpPr>
            <a:spLocks noGrp="1" noChangeArrowheads="1"/>
          </p:cNvSpPr>
          <p:nvPr>
            <p:ph type="ftr" sz="quarter" idx="11"/>
          </p:nvPr>
        </p:nvSpPr>
        <p:spPr/>
        <p:txBody>
          <a:bodyPr/>
          <a:lstStyle>
            <a:lvl1pPr>
              <a:defRPr/>
            </a:lvl1pPr>
          </a:lstStyle>
          <a:p>
            <a:pPr>
              <a:defRPr/>
            </a:pPr>
            <a:endParaRPr lang="en-US" altLang="zh-TW">
              <a:solidFill>
                <a:prstClr val="black"/>
              </a:solidFill>
            </a:endParaRPr>
          </a:p>
        </p:txBody>
      </p:sp>
      <p:sp>
        <p:nvSpPr>
          <p:cNvPr id="6" name="Rounded Rectangle 1"/>
          <p:cNvSpPr/>
          <p:nvPr userDrawn="1"/>
        </p:nvSpPr>
        <p:spPr>
          <a:xfrm>
            <a:off x="60604" y="6629310"/>
            <a:ext cx="632736" cy="187660"/>
          </a:xfrm>
          <a:prstGeom prst="roundRect">
            <a:avLst/>
          </a:prstGeom>
          <a:ln/>
        </p:spPr>
        <p:style>
          <a:lnRef idx="0">
            <a:schemeClr val="accent1"/>
          </a:lnRef>
          <a:fillRef idx="3">
            <a:schemeClr val="accent1"/>
          </a:fillRef>
          <a:effectRef idx="3">
            <a:schemeClr val="accent1"/>
          </a:effectRef>
          <a:fontRef idx="minor">
            <a:schemeClr val="lt1"/>
          </a:fontRef>
        </p:style>
        <p:txBody>
          <a:bodyPr lIns="81883" tIns="40940" rIns="81883" bIns="40940" anchor="ctr"/>
          <a:lstStyle/>
          <a:p>
            <a:pPr marL="0" marR="0" lvl="0" indent="0" algn="ctr" defTabSz="818828" eaLnBrk="1" fontAlgn="auto" latinLnBrk="0" hangingPunct="1">
              <a:lnSpc>
                <a:spcPct val="100000"/>
              </a:lnSpc>
              <a:spcBef>
                <a:spcPts val="0"/>
              </a:spcBef>
              <a:spcAft>
                <a:spcPts val="0"/>
              </a:spcAft>
              <a:buClrTx/>
              <a:buSzTx/>
              <a:buFontTx/>
              <a:buNone/>
              <a:tabLst/>
              <a:defRPr/>
            </a:pPr>
            <a:r>
              <a:rPr kumimoji="0" lang="en-US" altLang="zh-TW" sz="1100" b="1" i="0" u="none" strike="noStrike" kern="0" cap="none" spc="0" normalizeH="0" baseline="0" noProof="0" dirty="0">
                <a:ln>
                  <a:noFill/>
                </a:ln>
                <a:solidFill>
                  <a:srgbClr val="FFFFFF"/>
                </a:solidFill>
                <a:effectLst/>
                <a:uLnTx/>
                <a:uFillTx/>
                <a:latin typeface="Trebuchet MS" pitchFamily="34" charset="0"/>
                <a:ea typeface="Verdana" pitchFamily="34" charset="0"/>
                <a:cs typeface="Verdana" pitchFamily="34" charset="0"/>
              </a:rPr>
              <a:t>P.</a:t>
            </a:r>
            <a:fld id="{FE45E96C-4CB0-4B63-A080-C52B2DC6A6C5}" type="slidenum">
              <a:rPr kumimoji="0" lang="en-US" altLang="zh-TW" sz="1100" b="1" i="0" u="none" strike="noStrike" kern="0" cap="none" spc="0" normalizeH="0" baseline="0" noProof="0">
                <a:ln>
                  <a:noFill/>
                </a:ln>
                <a:solidFill>
                  <a:srgbClr val="FFFFFF"/>
                </a:solidFill>
                <a:effectLst/>
                <a:uLnTx/>
                <a:uFillTx/>
                <a:latin typeface="Trebuchet MS" pitchFamily="34" charset="0"/>
                <a:ea typeface="Verdana" pitchFamily="34" charset="0"/>
                <a:cs typeface="Verdana" pitchFamily="34" charset="0"/>
              </a:rPr>
              <a:pPr marL="0" marR="0" lvl="0" indent="0" algn="ctr" defTabSz="818828" eaLnBrk="1" fontAlgn="auto" latinLnBrk="0" hangingPunct="1">
                <a:lnSpc>
                  <a:spcPct val="100000"/>
                </a:lnSpc>
                <a:spcBef>
                  <a:spcPts val="0"/>
                </a:spcBef>
                <a:spcAft>
                  <a:spcPts val="0"/>
                </a:spcAft>
                <a:buClrTx/>
                <a:buSzTx/>
                <a:buFontTx/>
                <a:buNone/>
                <a:tabLst/>
                <a:defRPr/>
              </a:pPr>
              <a:t>‹#›</a:t>
            </a:fld>
            <a:endParaRPr kumimoji="0" lang="zh-TW" altLang="en-US" sz="1100" b="1" i="0" u="none" strike="noStrike" kern="0" cap="none" spc="0" normalizeH="0" baseline="0" noProof="0" dirty="0">
              <a:ln>
                <a:noFill/>
              </a:ln>
              <a:solidFill>
                <a:srgbClr val="FFFFFF"/>
              </a:solidFill>
              <a:effectLst/>
              <a:uLnTx/>
              <a:uFillTx/>
              <a:latin typeface="Trebuchet MS" pitchFamily="34" charset="0"/>
              <a:ea typeface="華康中黑體"/>
              <a:cs typeface="Verdana" pitchFamily="34" charset="0"/>
            </a:endParaRPr>
          </a:p>
        </p:txBody>
      </p:sp>
    </p:spTree>
    <p:extLst>
      <p:ext uri="{BB962C8B-B14F-4D97-AF65-F5344CB8AC3E}">
        <p14:creationId xmlns:p14="http://schemas.microsoft.com/office/powerpoint/2010/main" val="1400298182"/>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4"/>
          <p:cNvSpPr>
            <a:spLocks noChangeArrowheads="1"/>
          </p:cNvSpPr>
          <p:nvPr userDrawn="1"/>
        </p:nvSpPr>
        <p:spPr bwMode="auto">
          <a:xfrm>
            <a:off x="6397625" y="6597650"/>
            <a:ext cx="2314575" cy="142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000000"/>
                </a:solidFill>
                <a:miter lim="800000"/>
                <a:headEnd/>
                <a:tailEnd/>
              </a14:hiddenLine>
            </a:ext>
          </a:extLst>
        </p:spPr>
        <p:txBody>
          <a:bodyPr lIns="0" tIns="0" rIns="0" bIns="0"/>
          <a:lstStyle/>
          <a:p>
            <a:pPr algn="r" defTabSz="898525"/>
            <a:r>
              <a:rPr kumimoji="0" lang="en-US" altLang="zh-TW" sz="800" dirty="0">
                <a:solidFill>
                  <a:srgbClr val="002060"/>
                </a:solidFill>
                <a:latin typeface="微軟正黑體" pitchFamily="34" charset="-120"/>
                <a:ea typeface="微軟正黑體" pitchFamily="34" charset="-120"/>
              </a:rPr>
              <a:t>© </a:t>
            </a:r>
            <a:r>
              <a:rPr kumimoji="0" lang="en-US" altLang="zh-TW" sz="800" dirty="0" smtClean="0">
                <a:solidFill>
                  <a:srgbClr val="002060"/>
                </a:solidFill>
                <a:latin typeface="華康中黑體" pitchFamily="49" charset="-120"/>
                <a:ea typeface="華康中黑體" pitchFamily="49" charset="-120"/>
                <a:cs typeface="Arial" pitchFamily="34" charset="0"/>
              </a:rPr>
              <a:t>2015 </a:t>
            </a:r>
            <a:r>
              <a:rPr kumimoji="0" lang="zh-TW" altLang="en-US" sz="800" dirty="0">
                <a:solidFill>
                  <a:srgbClr val="002060"/>
                </a:solidFill>
                <a:latin typeface="華康中黑體" pitchFamily="49" charset="-120"/>
                <a:ea typeface="華康中黑體" pitchFamily="49" charset="-120"/>
                <a:cs typeface="Arial" pitchFamily="34" charset="0"/>
              </a:rPr>
              <a:t>勤業眾信版權所有 保留一切權利</a:t>
            </a:r>
            <a:endParaRPr kumimoji="0" lang="en-US" altLang="zh-TW" sz="800" dirty="0">
              <a:solidFill>
                <a:srgbClr val="002060"/>
              </a:solidFill>
              <a:latin typeface="華康中黑體" pitchFamily="49" charset="-120"/>
              <a:ea typeface="華康中黑體" pitchFamily="49" charset="-120"/>
              <a:cs typeface="Arial" pitchFamily="34" charset="0"/>
            </a:endParaRPr>
          </a:p>
        </p:txBody>
      </p:sp>
      <p:sp>
        <p:nvSpPr>
          <p:cNvPr id="3" name="Rectangle 7"/>
          <p:cNvSpPr>
            <a:spLocks noGrp="1" noChangeArrowheads="1"/>
          </p:cNvSpPr>
          <p:nvPr>
            <p:ph type="sldNum" sz="quarter" idx="10"/>
          </p:nvPr>
        </p:nvSpPr>
        <p:spPr/>
        <p:txBody>
          <a:bodyPr/>
          <a:lstStyle>
            <a:lvl1pPr>
              <a:defRPr/>
            </a:lvl1pPr>
          </a:lstStyle>
          <a:p>
            <a:pPr>
              <a:defRPr/>
            </a:pPr>
            <a:endParaRPr lang="en-US" altLang="zh-TW">
              <a:solidFill>
                <a:prstClr val="black"/>
              </a:solidFill>
            </a:endParaRPr>
          </a:p>
          <a:p>
            <a:pPr>
              <a:defRPr/>
            </a:pPr>
            <a:fld id="{0F2D078E-D648-477B-8FAC-77DB7F75F3D3}" type="slidenum">
              <a:rPr lang="en-US" altLang="zh-TW">
                <a:solidFill>
                  <a:prstClr val="black"/>
                </a:solidFill>
              </a:rPr>
              <a:pPr>
                <a:defRPr/>
              </a:pPr>
              <a:t>‹#›</a:t>
            </a:fld>
            <a:endParaRPr lang="en-US" altLang="zh-TW">
              <a:solidFill>
                <a:prstClr val="black"/>
              </a:solidFill>
            </a:endParaRPr>
          </a:p>
        </p:txBody>
      </p:sp>
      <p:sp>
        <p:nvSpPr>
          <p:cNvPr id="4" name="Rectangle 9"/>
          <p:cNvSpPr>
            <a:spLocks noGrp="1" noChangeArrowheads="1"/>
          </p:cNvSpPr>
          <p:nvPr>
            <p:ph type="ftr" sz="quarter" idx="11"/>
          </p:nvPr>
        </p:nvSpPr>
        <p:spPr/>
        <p:txBody>
          <a:bodyPr/>
          <a:lstStyle>
            <a:lvl1pPr>
              <a:defRPr/>
            </a:lvl1pPr>
          </a:lstStyle>
          <a:p>
            <a:pPr>
              <a:defRPr/>
            </a:pPr>
            <a:endParaRPr lang="en-US" altLang="zh-TW">
              <a:solidFill>
                <a:prstClr val="black"/>
              </a:solidFill>
            </a:endParaRPr>
          </a:p>
        </p:txBody>
      </p:sp>
      <p:sp>
        <p:nvSpPr>
          <p:cNvPr id="5" name="Rounded Rectangle 1"/>
          <p:cNvSpPr/>
          <p:nvPr userDrawn="1"/>
        </p:nvSpPr>
        <p:spPr>
          <a:xfrm>
            <a:off x="60604" y="6629310"/>
            <a:ext cx="632736" cy="187660"/>
          </a:xfrm>
          <a:prstGeom prst="roundRect">
            <a:avLst/>
          </a:prstGeom>
          <a:ln/>
        </p:spPr>
        <p:style>
          <a:lnRef idx="0">
            <a:schemeClr val="accent1"/>
          </a:lnRef>
          <a:fillRef idx="3">
            <a:schemeClr val="accent1"/>
          </a:fillRef>
          <a:effectRef idx="3">
            <a:schemeClr val="accent1"/>
          </a:effectRef>
          <a:fontRef idx="minor">
            <a:schemeClr val="lt1"/>
          </a:fontRef>
        </p:style>
        <p:txBody>
          <a:bodyPr lIns="81883" tIns="40940" rIns="81883" bIns="40940" anchor="ctr"/>
          <a:lstStyle/>
          <a:p>
            <a:pPr marL="0" marR="0" lvl="0" indent="0" algn="ctr" defTabSz="818828" eaLnBrk="1" fontAlgn="auto" latinLnBrk="0" hangingPunct="1">
              <a:lnSpc>
                <a:spcPct val="100000"/>
              </a:lnSpc>
              <a:spcBef>
                <a:spcPts val="0"/>
              </a:spcBef>
              <a:spcAft>
                <a:spcPts val="0"/>
              </a:spcAft>
              <a:buClrTx/>
              <a:buSzTx/>
              <a:buFontTx/>
              <a:buNone/>
              <a:tabLst/>
              <a:defRPr/>
            </a:pPr>
            <a:r>
              <a:rPr kumimoji="0" lang="en-US" altLang="zh-TW" sz="1100" b="1" i="0" u="none" strike="noStrike" kern="0" cap="none" spc="0" normalizeH="0" baseline="0" noProof="0" dirty="0">
                <a:ln>
                  <a:noFill/>
                </a:ln>
                <a:solidFill>
                  <a:srgbClr val="FFFFFF"/>
                </a:solidFill>
                <a:effectLst/>
                <a:uLnTx/>
                <a:uFillTx/>
                <a:latin typeface="Trebuchet MS" pitchFamily="34" charset="0"/>
                <a:ea typeface="Verdana" pitchFamily="34" charset="0"/>
                <a:cs typeface="Verdana" pitchFamily="34" charset="0"/>
              </a:rPr>
              <a:t>P.</a:t>
            </a:r>
            <a:fld id="{FE45E96C-4CB0-4B63-A080-C52B2DC6A6C5}" type="slidenum">
              <a:rPr kumimoji="0" lang="en-US" altLang="zh-TW" sz="1100" b="1" i="0" u="none" strike="noStrike" kern="0" cap="none" spc="0" normalizeH="0" baseline="0" noProof="0">
                <a:ln>
                  <a:noFill/>
                </a:ln>
                <a:solidFill>
                  <a:srgbClr val="FFFFFF"/>
                </a:solidFill>
                <a:effectLst/>
                <a:uLnTx/>
                <a:uFillTx/>
                <a:latin typeface="Trebuchet MS" pitchFamily="34" charset="0"/>
                <a:ea typeface="Verdana" pitchFamily="34" charset="0"/>
                <a:cs typeface="Verdana" pitchFamily="34" charset="0"/>
              </a:rPr>
              <a:pPr marL="0" marR="0" lvl="0" indent="0" algn="ctr" defTabSz="818828" eaLnBrk="1" fontAlgn="auto" latinLnBrk="0" hangingPunct="1">
                <a:lnSpc>
                  <a:spcPct val="100000"/>
                </a:lnSpc>
                <a:spcBef>
                  <a:spcPts val="0"/>
                </a:spcBef>
                <a:spcAft>
                  <a:spcPts val="0"/>
                </a:spcAft>
                <a:buClrTx/>
                <a:buSzTx/>
                <a:buFontTx/>
                <a:buNone/>
                <a:tabLst/>
                <a:defRPr/>
              </a:pPr>
              <a:t>‹#›</a:t>
            </a:fld>
            <a:endParaRPr kumimoji="0" lang="zh-TW" altLang="en-US" sz="1100" b="1" i="0" u="none" strike="noStrike" kern="0" cap="none" spc="0" normalizeH="0" baseline="0" noProof="0" dirty="0">
              <a:ln>
                <a:noFill/>
              </a:ln>
              <a:solidFill>
                <a:srgbClr val="FFFFFF"/>
              </a:solidFill>
              <a:effectLst/>
              <a:uLnTx/>
              <a:uFillTx/>
              <a:latin typeface="Trebuchet MS" pitchFamily="34" charset="0"/>
              <a:ea typeface="華康中黑體"/>
              <a:cs typeface="Verdana" pitchFamily="34" charset="0"/>
            </a:endParaRPr>
          </a:p>
        </p:txBody>
      </p:sp>
    </p:spTree>
    <p:extLst>
      <p:ext uri="{BB962C8B-B14F-4D97-AF65-F5344CB8AC3E}">
        <p14:creationId xmlns:p14="http://schemas.microsoft.com/office/powerpoint/2010/main" val="2494291823"/>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objTx" preserve="1">
  <p:cSld name="含標題的內容">
    <p:spTree>
      <p:nvGrpSpPr>
        <p:cNvPr id="1" name=""/>
        <p:cNvGrpSpPr/>
        <p:nvPr/>
      </p:nvGrpSpPr>
      <p:grpSpPr>
        <a:xfrm>
          <a:off x="0" y="0"/>
          <a:ext cx="0" cy="0"/>
          <a:chOff x="0" y="0"/>
          <a:chExt cx="0" cy="0"/>
        </a:xfrm>
      </p:grpSpPr>
      <p:sp>
        <p:nvSpPr>
          <p:cNvPr id="5" name="Rectangle 4"/>
          <p:cNvSpPr>
            <a:spLocks noChangeArrowheads="1"/>
          </p:cNvSpPr>
          <p:nvPr userDrawn="1"/>
        </p:nvSpPr>
        <p:spPr bwMode="auto">
          <a:xfrm>
            <a:off x="6397625" y="6597650"/>
            <a:ext cx="2314575" cy="142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000000"/>
                </a:solidFill>
                <a:miter lim="800000"/>
                <a:headEnd/>
                <a:tailEnd/>
              </a14:hiddenLine>
            </a:ext>
          </a:extLst>
        </p:spPr>
        <p:txBody>
          <a:bodyPr lIns="0" tIns="0" rIns="0" bIns="0"/>
          <a:lstStyle/>
          <a:p>
            <a:pPr algn="r" defTabSz="898525"/>
            <a:r>
              <a:rPr kumimoji="0" lang="en-US" altLang="zh-TW" sz="800">
                <a:solidFill>
                  <a:srgbClr val="002060"/>
                </a:solidFill>
                <a:latin typeface="微軟正黑體" pitchFamily="34" charset="-120"/>
                <a:ea typeface="微軟正黑體" pitchFamily="34" charset="-120"/>
              </a:rPr>
              <a:t>© </a:t>
            </a:r>
            <a:r>
              <a:rPr kumimoji="0" lang="en-US" altLang="zh-TW" sz="800">
                <a:solidFill>
                  <a:srgbClr val="002060"/>
                </a:solidFill>
                <a:latin typeface="華康中黑體" pitchFamily="49" charset="-120"/>
                <a:ea typeface="華康中黑體" pitchFamily="49" charset="-120"/>
                <a:cs typeface="Arial" pitchFamily="34" charset="0"/>
              </a:rPr>
              <a:t>2012 </a:t>
            </a:r>
            <a:r>
              <a:rPr kumimoji="0" lang="zh-TW" altLang="en-US" sz="800">
                <a:solidFill>
                  <a:srgbClr val="002060"/>
                </a:solidFill>
                <a:latin typeface="華康中黑體" pitchFamily="49" charset="-120"/>
                <a:ea typeface="華康中黑體" pitchFamily="49" charset="-120"/>
                <a:cs typeface="Arial" pitchFamily="34" charset="0"/>
              </a:rPr>
              <a:t>勤業眾信版權所有 保留一切權利</a:t>
            </a:r>
            <a:endParaRPr kumimoji="0" lang="en-US" altLang="zh-TW" sz="800">
              <a:solidFill>
                <a:srgbClr val="002060"/>
              </a:solidFill>
              <a:latin typeface="華康中黑體" pitchFamily="49" charset="-120"/>
              <a:ea typeface="華康中黑體" pitchFamily="49" charset="-120"/>
              <a:cs typeface="Arial" pitchFamily="34" charset="0"/>
            </a:endParaRPr>
          </a:p>
        </p:txBody>
      </p:sp>
      <p:sp>
        <p:nvSpPr>
          <p:cNvPr id="2" name="標題 1"/>
          <p:cNvSpPr>
            <a:spLocks noGrp="1"/>
          </p:cNvSpPr>
          <p:nvPr>
            <p:ph type="title"/>
          </p:nvPr>
        </p:nvSpPr>
        <p:spPr>
          <a:xfrm>
            <a:off x="457200" y="273050"/>
            <a:ext cx="3008313" cy="1162050"/>
          </a:xfrm>
        </p:spPr>
        <p:txBody>
          <a:bodyPr anchor="b"/>
          <a:lstStyle>
            <a:lvl1pPr algn="l">
              <a:defRPr sz="2000" b="1"/>
            </a:lvl1pPr>
          </a:lstStyle>
          <a:p>
            <a:r>
              <a:rPr lang="zh-TW" altLang="en-US" smtClean="0"/>
              <a:t>按一下以編輯母片標題樣式</a:t>
            </a:r>
            <a:endParaRPr lang="zh-TW" altLang="en-US"/>
          </a:p>
        </p:txBody>
      </p:sp>
      <p:sp>
        <p:nvSpPr>
          <p:cNvPr id="3" name="內容版面配置區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文字版面配置區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TW" altLang="en-US" smtClean="0"/>
              <a:t>按一下以編輯母片文字樣式</a:t>
            </a:r>
          </a:p>
        </p:txBody>
      </p:sp>
      <p:sp>
        <p:nvSpPr>
          <p:cNvPr id="6" name="Rectangle 7"/>
          <p:cNvSpPr>
            <a:spLocks noGrp="1" noChangeArrowheads="1"/>
          </p:cNvSpPr>
          <p:nvPr>
            <p:ph type="sldNum" sz="quarter" idx="10"/>
          </p:nvPr>
        </p:nvSpPr>
        <p:spPr/>
        <p:txBody>
          <a:bodyPr/>
          <a:lstStyle>
            <a:lvl1pPr>
              <a:defRPr/>
            </a:lvl1pPr>
          </a:lstStyle>
          <a:p>
            <a:pPr>
              <a:defRPr/>
            </a:pPr>
            <a:endParaRPr lang="en-US" altLang="zh-TW">
              <a:solidFill>
                <a:prstClr val="black"/>
              </a:solidFill>
            </a:endParaRPr>
          </a:p>
          <a:p>
            <a:pPr>
              <a:defRPr/>
            </a:pPr>
            <a:fld id="{C32F61FE-BCBC-4F29-A61D-4848AD09C1F4}" type="slidenum">
              <a:rPr lang="en-US" altLang="zh-TW">
                <a:solidFill>
                  <a:prstClr val="black"/>
                </a:solidFill>
              </a:rPr>
              <a:pPr>
                <a:defRPr/>
              </a:pPr>
              <a:t>‹#›</a:t>
            </a:fld>
            <a:endParaRPr lang="en-US" altLang="zh-TW">
              <a:solidFill>
                <a:prstClr val="black"/>
              </a:solidFill>
            </a:endParaRPr>
          </a:p>
        </p:txBody>
      </p:sp>
      <p:sp>
        <p:nvSpPr>
          <p:cNvPr id="7" name="Rectangle 9"/>
          <p:cNvSpPr>
            <a:spLocks noGrp="1" noChangeArrowheads="1"/>
          </p:cNvSpPr>
          <p:nvPr>
            <p:ph type="ftr" sz="quarter" idx="11"/>
          </p:nvPr>
        </p:nvSpPr>
        <p:spPr/>
        <p:txBody>
          <a:bodyPr/>
          <a:lstStyle>
            <a:lvl1pPr>
              <a:defRPr/>
            </a:lvl1pPr>
          </a:lstStyle>
          <a:p>
            <a:pPr>
              <a:defRPr/>
            </a:pPr>
            <a:endParaRPr lang="en-US" altLang="zh-TW" dirty="0">
              <a:solidFill>
                <a:prstClr val="black"/>
              </a:solidFill>
            </a:endParaRPr>
          </a:p>
        </p:txBody>
      </p:sp>
      <p:sp>
        <p:nvSpPr>
          <p:cNvPr id="8" name="Rounded Rectangle 1"/>
          <p:cNvSpPr/>
          <p:nvPr userDrawn="1"/>
        </p:nvSpPr>
        <p:spPr>
          <a:xfrm>
            <a:off x="60604" y="6629310"/>
            <a:ext cx="632736" cy="187660"/>
          </a:xfrm>
          <a:prstGeom prst="roundRect">
            <a:avLst/>
          </a:prstGeom>
          <a:ln/>
        </p:spPr>
        <p:style>
          <a:lnRef idx="0">
            <a:schemeClr val="accent1"/>
          </a:lnRef>
          <a:fillRef idx="3">
            <a:schemeClr val="accent1"/>
          </a:fillRef>
          <a:effectRef idx="3">
            <a:schemeClr val="accent1"/>
          </a:effectRef>
          <a:fontRef idx="minor">
            <a:schemeClr val="lt1"/>
          </a:fontRef>
        </p:style>
        <p:txBody>
          <a:bodyPr lIns="81883" tIns="40940" rIns="81883" bIns="40940" anchor="ctr"/>
          <a:lstStyle/>
          <a:p>
            <a:pPr marL="0" marR="0" lvl="0" indent="0" algn="ctr" defTabSz="818828" eaLnBrk="1" fontAlgn="auto" latinLnBrk="0" hangingPunct="1">
              <a:lnSpc>
                <a:spcPct val="100000"/>
              </a:lnSpc>
              <a:spcBef>
                <a:spcPts val="0"/>
              </a:spcBef>
              <a:spcAft>
                <a:spcPts val="0"/>
              </a:spcAft>
              <a:buClrTx/>
              <a:buSzTx/>
              <a:buFontTx/>
              <a:buNone/>
              <a:tabLst/>
              <a:defRPr/>
            </a:pPr>
            <a:r>
              <a:rPr kumimoji="0" lang="en-US" altLang="zh-TW" sz="1100" b="1" i="0" u="none" strike="noStrike" kern="0" cap="none" spc="0" normalizeH="0" baseline="0" noProof="0" dirty="0">
                <a:ln>
                  <a:noFill/>
                </a:ln>
                <a:solidFill>
                  <a:srgbClr val="FFFFFF"/>
                </a:solidFill>
                <a:effectLst/>
                <a:uLnTx/>
                <a:uFillTx/>
                <a:latin typeface="Trebuchet MS" pitchFamily="34" charset="0"/>
                <a:ea typeface="Verdana" pitchFamily="34" charset="0"/>
                <a:cs typeface="Verdana" pitchFamily="34" charset="0"/>
              </a:rPr>
              <a:t>P.</a:t>
            </a:r>
            <a:fld id="{FE45E96C-4CB0-4B63-A080-C52B2DC6A6C5}" type="slidenum">
              <a:rPr kumimoji="0" lang="en-US" altLang="zh-TW" sz="1100" b="1" i="0" u="none" strike="noStrike" kern="0" cap="none" spc="0" normalizeH="0" baseline="0" noProof="0">
                <a:ln>
                  <a:noFill/>
                </a:ln>
                <a:solidFill>
                  <a:srgbClr val="FFFFFF"/>
                </a:solidFill>
                <a:effectLst/>
                <a:uLnTx/>
                <a:uFillTx/>
                <a:latin typeface="Trebuchet MS" pitchFamily="34" charset="0"/>
                <a:ea typeface="Verdana" pitchFamily="34" charset="0"/>
                <a:cs typeface="Verdana" pitchFamily="34" charset="0"/>
              </a:rPr>
              <a:pPr marL="0" marR="0" lvl="0" indent="0" algn="ctr" defTabSz="818828" eaLnBrk="1" fontAlgn="auto" latinLnBrk="0" hangingPunct="1">
                <a:lnSpc>
                  <a:spcPct val="100000"/>
                </a:lnSpc>
                <a:spcBef>
                  <a:spcPts val="0"/>
                </a:spcBef>
                <a:spcAft>
                  <a:spcPts val="0"/>
                </a:spcAft>
                <a:buClrTx/>
                <a:buSzTx/>
                <a:buFontTx/>
                <a:buNone/>
                <a:tabLst/>
                <a:defRPr/>
              </a:pPr>
              <a:t>‹#›</a:t>
            </a:fld>
            <a:endParaRPr kumimoji="0" lang="zh-TW" altLang="en-US" sz="1100" b="1" i="0" u="none" strike="noStrike" kern="0" cap="none" spc="0" normalizeH="0" baseline="0" noProof="0" dirty="0">
              <a:ln>
                <a:noFill/>
              </a:ln>
              <a:solidFill>
                <a:srgbClr val="FFFFFF"/>
              </a:solidFill>
              <a:effectLst/>
              <a:uLnTx/>
              <a:uFillTx/>
              <a:latin typeface="Trebuchet MS" pitchFamily="34" charset="0"/>
              <a:ea typeface="華康中黑體"/>
              <a:cs typeface="Verdana" pitchFamily="34" charset="0"/>
            </a:endParaRPr>
          </a:p>
        </p:txBody>
      </p:sp>
    </p:spTree>
    <p:extLst>
      <p:ext uri="{BB962C8B-B14F-4D97-AF65-F5344CB8AC3E}">
        <p14:creationId xmlns:p14="http://schemas.microsoft.com/office/powerpoint/2010/main" val="372774962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cSld name="4_區段標題">
    <p:spTree>
      <p:nvGrpSpPr>
        <p:cNvPr id="1" name=""/>
        <p:cNvGrpSpPr/>
        <p:nvPr/>
      </p:nvGrpSpPr>
      <p:grpSpPr>
        <a:xfrm>
          <a:off x="0" y="0"/>
          <a:ext cx="0" cy="0"/>
          <a:chOff x="0" y="0"/>
          <a:chExt cx="0" cy="0"/>
        </a:xfrm>
      </p:grpSpPr>
      <p:pic>
        <p:nvPicPr>
          <p:cNvPr id="3" name="Picture 2" descr="C:\Users\btseng\Pictures\圖片2.png"/>
          <p:cNvPicPr>
            <a:picLocks noChangeAspect="1" noChangeArrowheads="1"/>
          </p:cNvPicPr>
          <p:nvPr userDrawn="1"/>
        </p:nvPicPr>
        <p:blipFill>
          <a:blip r:embed="rId2"/>
          <a:srcRect r="2615" b="8856"/>
          <a:stretch>
            <a:fillRect/>
          </a:stretch>
        </p:blipFill>
        <p:spPr bwMode="auto">
          <a:xfrm>
            <a:off x="2446339" y="2611438"/>
            <a:ext cx="6697662" cy="4246562"/>
          </a:xfrm>
          <a:prstGeom prst="rect">
            <a:avLst/>
          </a:prstGeom>
          <a:noFill/>
          <a:ln w="9525">
            <a:noFill/>
            <a:miter lim="800000"/>
            <a:headEnd/>
            <a:tailEnd/>
          </a:ln>
        </p:spPr>
      </p:pic>
      <p:sp>
        <p:nvSpPr>
          <p:cNvPr id="10" name="標題 9"/>
          <p:cNvSpPr>
            <a:spLocks noGrp="1"/>
          </p:cNvSpPr>
          <p:nvPr>
            <p:ph type="title"/>
          </p:nvPr>
        </p:nvSpPr>
        <p:spPr>
          <a:xfrm>
            <a:off x="323528" y="2780928"/>
            <a:ext cx="5436716" cy="1453394"/>
          </a:xfrm>
          <a:prstGeom prst="rect">
            <a:avLst/>
          </a:prstGeom>
        </p:spPr>
        <p:txBody>
          <a:bodyPr>
            <a:normAutofit/>
          </a:bodyPr>
          <a:lstStyle>
            <a:lvl1pPr>
              <a:defRPr sz="4400" b="1">
                <a:solidFill>
                  <a:schemeClr val="tx1">
                    <a:lumMod val="75000"/>
                    <a:lumOff val="25000"/>
                  </a:schemeClr>
                </a:solidFill>
                <a:latin typeface="微軟正黑體" pitchFamily="34" charset="-120"/>
                <a:ea typeface="微軟正黑體" pitchFamily="34" charset="-120"/>
              </a:defRPr>
            </a:lvl1pPr>
          </a:lstStyle>
          <a:p>
            <a:r>
              <a:rPr lang="zh-TW" altLang="en-US" dirty="0" smtClean="0"/>
              <a:t>按一下以編輯母片標題樣式</a:t>
            </a:r>
            <a:endParaRPr lang="zh-TW" altLang="en-US" dirty="0"/>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picTx" preserve="1">
  <p:cSld name="含標題的圖片">
    <p:spTree>
      <p:nvGrpSpPr>
        <p:cNvPr id="1" name=""/>
        <p:cNvGrpSpPr/>
        <p:nvPr/>
      </p:nvGrpSpPr>
      <p:grpSpPr>
        <a:xfrm>
          <a:off x="0" y="0"/>
          <a:ext cx="0" cy="0"/>
          <a:chOff x="0" y="0"/>
          <a:chExt cx="0" cy="0"/>
        </a:xfrm>
      </p:grpSpPr>
      <p:sp>
        <p:nvSpPr>
          <p:cNvPr id="2" name="標題 1"/>
          <p:cNvSpPr>
            <a:spLocks noGrp="1"/>
          </p:cNvSpPr>
          <p:nvPr>
            <p:ph type="title"/>
          </p:nvPr>
        </p:nvSpPr>
        <p:spPr>
          <a:xfrm>
            <a:off x="1792288" y="4800600"/>
            <a:ext cx="5486400" cy="566738"/>
          </a:xfrm>
        </p:spPr>
        <p:txBody>
          <a:bodyPr anchor="b"/>
          <a:lstStyle>
            <a:lvl1pPr algn="l">
              <a:defRPr sz="2000" b="1"/>
            </a:lvl1pPr>
          </a:lstStyle>
          <a:p>
            <a:r>
              <a:rPr lang="zh-TW" altLang="en-US" smtClean="0"/>
              <a:t>按一下以編輯母片標題樣式</a:t>
            </a:r>
            <a:endParaRPr lang="zh-TW" altLang="en-US"/>
          </a:p>
        </p:txBody>
      </p:sp>
      <p:sp>
        <p:nvSpPr>
          <p:cNvPr id="3" name="圖片版面配置區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TW" altLang="en-US" noProof="0" smtClean="0"/>
          </a:p>
        </p:txBody>
      </p:sp>
      <p:sp>
        <p:nvSpPr>
          <p:cNvPr id="4" name="文字版面配置區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TW" altLang="en-US" smtClean="0"/>
              <a:t>按一下以編輯母片文字樣式</a:t>
            </a:r>
          </a:p>
        </p:txBody>
      </p:sp>
      <p:sp>
        <p:nvSpPr>
          <p:cNvPr id="5" name="Rectangle 7"/>
          <p:cNvSpPr>
            <a:spLocks noGrp="1" noChangeArrowheads="1"/>
          </p:cNvSpPr>
          <p:nvPr>
            <p:ph type="sldNum" sz="quarter" idx="10"/>
          </p:nvPr>
        </p:nvSpPr>
        <p:spPr>
          <a:ln/>
        </p:spPr>
        <p:txBody>
          <a:bodyPr/>
          <a:lstStyle>
            <a:lvl1pPr>
              <a:defRPr/>
            </a:lvl1pPr>
          </a:lstStyle>
          <a:p>
            <a:pPr>
              <a:defRPr/>
            </a:pPr>
            <a:endParaRPr lang="en-US" altLang="zh-TW">
              <a:solidFill>
                <a:prstClr val="black"/>
              </a:solidFill>
            </a:endParaRPr>
          </a:p>
          <a:p>
            <a:pPr>
              <a:defRPr/>
            </a:pPr>
            <a:fld id="{3A518376-6EDD-4372-A554-00B5FC447ADE}" type="slidenum">
              <a:rPr lang="en-US" altLang="zh-TW">
                <a:solidFill>
                  <a:prstClr val="black"/>
                </a:solidFill>
              </a:rPr>
              <a:pPr>
                <a:defRPr/>
              </a:pPr>
              <a:t>‹#›</a:t>
            </a:fld>
            <a:endParaRPr lang="en-US" altLang="zh-TW">
              <a:solidFill>
                <a:prstClr val="black"/>
              </a:solidFill>
            </a:endParaRPr>
          </a:p>
        </p:txBody>
      </p:sp>
      <p:sp>
        <p:nvSpPr>
          <p:cNvPr id="6" name="Rectangle 9"/>
          <p:cNvSpPr>
            <a:spLocks noGrp="1" noChangeArrowheads="1"/>
          </p:cNvSpPr>
          <p:nvPr>
            <p:ph type="ftr" sz="quarter" idx="11"/>
          </p:nvPr>
        </p:nvSpPr>
        <p:spPr>
          <a:ln/>
        </p:spPr>
        <p:txBody>
          <a:bodyPr/>
          <a:lstStyle>
            <a:lvl1pPr>
              <a:defRPr/>
            </a:lvl1pPr>
          </a:lstStyle>
          <a:p>
            <a:pPr>
              <a:defRPr/>
            </a:pPr>
            <a:endParaRPr lang="en-US" altLang="zh-TW">
              <a:solidFill>
                <a:prstClr val="black"/>
              </a:solidFill>
            </a:endParaRPr>
          </a:p>
        </p:txBody>
      </p:sp>
      <p:sp>
        <p:nvSpPr>
          <p:cNvPr id="7" name="Rounded Rectangle 1"/>
          <p:cNvSpPr/>
          <p:nvPr userDrawn="1"/>
        </p:nvSpPr>
        <p:spPr>
          <a:xfrm>
            <a:off x="60604" y="6629310"/>
            <a:ext cx="632736" cy="187660"/>
          </a:xfrm>
          <a:prstGeom prst="roundRect">
            <a:avLst/>
          </a:prstGeom>
          <a:ln/>
        </p:spPr>
        <p:style>
          <a:lnRef idx="0">
            <a:schemeClr val="accent1"/>
          </a:lnRef>
          <a:fillRef idx="3">
            <a:schemeClr val="accent1"/>
          </a:fillRef>
          <a:effectRef idx="3">
            <a:schemeClr val="accent1"/>
          </a:effectRef>
          <a:fontRef idx="minor">
            <a:schemeClr val="lt1"/>
          </a:fontRef>
        </p:style>
        <p:txBody>
          <a:bodyPr lIns="81883" tIns="40940" rIns="81883" bIns="40940" anchor="ctr"/>
          <a:lstStyle/>
          <a:p>
            <a:pPr marL="0" marR="0" lvl="0" indent="0" algn="ctr" defTabSz="818828" eaLnBrk="1" fontAlgn="auto" latinLnBrk="0" hangingPunct="1">
              <a:lnSpc>
                <a:spcPct val="100000"/>
              </a:lnSpc>
              <a:spcBef>
                <a:spcPts val="0"/>
              </a:spcBef>
              <a:spcAft>
                <a:spcPts val="0"/>
              </a:spcAft>
              <a:buClrTx/>
              <a:buSzTx/>
              <a:buFontTx/>
              <a:buNone/>
              <a:tabLst/>
              <a:defRPr/>
            </a:pPr>
            <a:r>
              <a:rPr kumimoji="0" lang="en-US" altLang="zh-TW" sz="1100" b="1" i="0" u="none" strike="noStrike" kern="0" cap="none" spc="0" normalizeH="0" baseline="0" noProof="0" dirty="0">
                <a:ln>
                  <a:noFill/>
                </a:ln>
                <a:solidFill>
                  <a:srgbClr val="FFFFFF"/>
                </a:solidFill>
                <a:effectLst/>
                <a:uLnTx/>
                <a:uFillTx/>
                <a:latin typeface="Trebuchet MS" pitchFamily="34" charset="0"/>
                <a:ea typeface="Verdana" pitchFamily="34" charset="0"/>
                <a:cs typeface="Verdana" pitchFamily="34" charset="0"/>
              </a:rPr>
              <a:t>P.</a:t>
            </a:r>
            <a:fld id="{FE45E96C-4CB0-4B63-A080-C52B2DC6A6C5}" type="slidenum">
              <a:rPr kumimoji="0" lang="en-US" altLang="zh-TW" sz="1100" b="1" i="0" u="none" strike="noStrike" kern="0" cap="none" spc="0" normalizeH="0" baseline="0" noProof="0">
                <a:ln>
                  <a:noFill/>
                </a:ln>
                <a:solidFill>
                  <a:srgbClr val="FFFFFF"/>
                </a:solidFill>
                <a:effectLst/>
                <a:uLnTx/>
                <a:uFillTx/>
                <a:latin typeface="Trebuchet MS" pitchFamily="34" charset="0"/>
                <a:ea typeface="Verdana" pitchFamily="34" charset="0"/>
                <a:cs typeface="Verdana" pitchFamily="34" charset="0"/>
              </a:rPr>
              <a:pPr marL="0" marR="0" lvl="0" indent="0" algn="ctr" defTabSz="818828" eaLnBrk="1" fontAlgn="auto" latinLnBrk="0" hangingPunct="1">
                <a:lnSpc>
                  <a:spcPct val="100000"/>
                </a:lnSpc>
                <a:spcBef>
                  <a:spcPts val="0"/>
                </a:spcBef>
                <a:spcAft>
                  <a:spcPts val="0"/>
                </a:spcAft>
                <a:buClrTx/>
                <a:buSzTx/>
                <a:buFontTx/>
                <a:buNone/>
                <a:tabLst/>
                <a:defRPr/>
              </a:pPr>
              <a:t>‹#›</a:t>
            </a:fld>
            <a:endParaRPr kumimoji="0" lang="zh-TW" altLang="en-US" sz="1100" b="1" i="0" u="none" strike="noStrike" kern="0" cap="none" spc="0" normalizeH="0" baseline="0" noProof="0" dirty="0">
              <a:ln>
                <a:noFill/>
              </a:ln>
              <a:solidFill>
                <a:srgbClr val="FFFFFF"/>
              </a:solidFill>
              <a:effectLst/>
              <a:uLnTx/>
              <a:uFillTx/>
              <a:latin typeface="Trebuchet MS" pitchFamily="34" charset="0"/>
              <a:ea typeface="華康中黑體"/>
              <a:cs typeface="Verdana" pitchFamily="34" charset="0"/>
            </a:endParaRPr>
          </a:p>
        </p:txBody>
      </p:sp>
    </p:spTree>
    <p:extLst>
      <p:ext uri="{BB962C8B-B14F-4D97-AF65-F5344CB8AC3E}">
        <p14:creationId xmlns:p14="http://schemas.microsoft.com/office/powerpoint/2010/main" val="2850848518"/>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vertTx" preserve="1">
  <p:cSld name="標題及直排文字">
    <p:spTree>
      <p:nvGrpSpPr>
        <p:cNvPr id="1" name=""/>
        <p:cNvGrpSpPr/>
        <p:nvPr/>
      </p:nvGrpSpPr>
      <p:grpSpPr>
        <a:xfrm>
          <a:off x="0" y="0"/>
          <a:ext cx="0" cy="0"/>
          <a:chOff x="0" y="0"/>
          <a:chExt cx="0" cy="0"/>
        </a:xfrm>
      </p:grpSpPr>
      <p:sp>
        <p:nvSpPr>
          <p:cNvPr id="4" name="Rectangle 4"/>
          <p:cNvSpPr>
            <a:spLocks noChangeArrowheads="1"/>
          </p:cNvSpPr>
          <p:nvPr userDrawn="1"/>
        </p:nvSpPr>
        <p:spPr bwMode="auto">
          <a:xfrm>
            <a:off x="6397625" y="6597650"/>
            <a:ext cx="2314575" cy="142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000000"/>
                </a:solidFill>
                <a:miter lim="800000"/>
                <a:headEnd/>
                <a:tailEnd/>
              </a14:hiddenLine>
            </a:ext>
          </a:extLst>
        </p:spPr>
        <p:txBody>
          <a:bodyPr lIns="0" tIns="0" rIns="0" bIns="0"/>
          <a:lstStyle/>
          <a:p>
            <a:pPr algn="r" defTabSz="898525"/>
            <a:r>
              <a:rPr kumimoji="0" lang="en-US" altLang="zh-TW" sz="800">
                <a:solidFill>
                  <a:srgbClr val="002060"/>
                </a:solidFill>
                <a:latin typeface="微軟正黑體" pitchFamily="34" charset="-120"/>
                <a:ea typeface="微軟正黑體" pitchFamily="34" charset="-120"/>
              </a:rPr>
              <a:t>© </a:t>
            </a:r>
            <a:r>
              <a:rPr kumimoji="0" lang="en-US" altLang="zh-TW" sz="800">
                <a:solidFill>
                  <a:srgbClr val="002060"/>
                </a:solidFill>
                <a:latin typeface="華康中黑體" pitchFamily="49" charset="-120"/>
                <a:ea typeface="華康中黑體" pitchFamily="49" charset="-120"/>
                <a:cs typeface="Arial" pitchFamily="34" charset="0"/>
              </a:rPr>
              <a:t>2012 </a:t>
            </a:r>
            <a:r>
              <a:rPr kumimoji="0" lang="zh-TW" altLang="en-US" sz="800">
                <a:solidFill>
                  <a:srgbClr val="002060"/>
                </a:solidFill>
                <a:latin typeface="華康中黑體" pitchFamily="49" charset="-120"/>
                <a:ea typeface="華康中黑體" pitchFamily="49" charset="-120"/>
                <a:cs typeface="Arial" pitchFamily="34" charset="0"/>
              </a:rPr>
              <a:t>勤業眾信版權所有 保留一切權利</a:t>
            </a:r>
            <a:endParaRPr kumimoji="0" lang="en-US" altLang="zh-TW" sz="800">
              <a:solidFill>
                <a:srgbClr val="002060"/>
              </a:solidFill>
              <a:latin typeface="華康中黑體" pitchFamily="49" charset="-120"/>
              <a:ea typeface="華康中黑體" pitchFamily="49" charset="-120"/>
              <a:cs typeface="Arial" pitchFamily="34" charset="0"/>
            </a:endParaRPr>
          </a:p>
        </p:txBody>
      </p:sp>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直排文字版面配置區 2"/>
          <p:cNvSpPr>
            <a:spLocks noGrp="1"/>
          </p:cNvSpPr>
          <p:nvPr>
            <p:ph type="body" orient="vert" idx="1"/>
          </p:nvPr>
        </p:nvSpPr>
        <p:spPr/>
        <p:txBody>
          <a:bodyPr vert="eaVert"/>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5" name="Rectangle 7"/>
          <p:cNvSpPr>
            <a:spLocks noGrp="1" noChangeArrowheads="1"/>
          </p:cNvSpPr>
          <p:nvPr>
            <p:ph type="sldNum" sz="quarter" idx="10"/>
          </p:nvPr>
        </p:nvSpPr>
        <p:spPr/>
        <p:txBody>
          <a:bodyPr/>
          <a:lstStyle>
            <a:lvl1pPr>
              <a:defRPr/>
            </a:lvl1pPr>
          </a:lstStyle>
          <a:p>
            <a:pPr>
              <a:defRPr/>
            </a:pPr>
            <a:endParaRPr lang="en-US" altLang="zh-TW">
              <a:solidFill>
                <a:prstClr val="black"/>
              </a:solidFill>
            </a:endParaRPr>
          </a:p>
          <a:p>
            <a:pPr>
              <a:defRPr/>
            </a:pPr>
            <a:fld id="{5DCD961F-C00A-47C7-81EC-F98CBC487F80}" type="slidenum">
              <a:rPr lang="en-US" altLang="zh-TW">
                <a:solidFill>
                  <a:prstClr val="black"/>
                </a:solidFill>
              </a:rPr>
              <a:pPr>
                <a:defRPr/>
              </a:pPr>
              <a:t>‹#›</a:t>
            </a:fld>
            <a:endParaRPr lang="en-US" altLang="zh-TW">
              <a:solidFill>
                <a:prstClr val="black"/>
              </a:solidFill>
            </a:endParaRPr>
          </a:p>
        </p:txBody>
      </p:sp>
      <p:sp>
        <p:nvSpPr>
          <p:cNvPr id="6" name="Rectangle 9"/>
          <p:cNvSpPr>
            <a:spLocks noGrp="1" noChangeArrowheads="1"/>
          </p:cNvSpPr>
          <p:nvPr>
            <p:ph type="ftr" sz="quarter" idx="11"/>
          </p:nvPr>
        </p:nvSpPr>
        <p:spPr/>
        <p:txBody>
          <a:bodyPr/>
          <a:lstStyle>
            <a:lvl1pPr>
              <a:defRPr/>
            </a:lvl1pPr>
          </a:lstStyle>
          <a:p>
            <a:pPr>
              <a:defRPr/>
            </a:pPr>
            <a:endParaRPr lang="en-US" altLang="zh-TW">
              <a:solidFill>
                <a:prstClr val="black"/>
              </a:solidFill>
            </a:endParaRPr>
          </a:p>
        </p:txBody>
      </p:sp>
      <p:sp>
        <p:nvSpPr>
          <p:cNvPr id="7" name="Rounded Rectangle 1"/>
          <p:cNvSpPr/>
          <p:nvPr userDrawn="1"/>
        </p:nvSpPr>
        <p:spPr>
          <a:xfrm>
            <a:off x="60604" y="6629310"/>
            <a:ext cx="632736" cy="187660"/>
          </a:xfrm>
          <a:prstGeom prst="roundRect">
            <a:avLst/>
          </a:prstGeom>
          <a:ln/>
        </p:spPr>
        <p:style>
          <a:lnRef idx="0">
            <a:schemeClr val="accent1"/>
          </a:lnRef>
          <a:fillRef idx="3">
            <a:schemeClr val="accent1"/>
          </a:fillRef>
          <a:effectRef idx="3">
            <a:schemeClr val="accent1"/>
          </a:effectRef>
          <a:fontRef idx="minor">
            <a:schemeClr val="lt1"/>
          </a:fontRef>
        </p:style>
        <p:txBody>
          <a:bodyPr lIns="81883" tIns="40940" rIns="81883" bIns="40940" anchor="ctr"/>
          <a:lstStyle/>
          <a:p>
            <a:pPr marL="0" marR="0" lvl="0" indent="0" algn="ctr" defTabSz="818828" eaLnBrk="1" fontAlgn="auto" latinLnBrk="0" hangingPunct="1">
              <a:lnSpc>
                <a:spcPct val="100000"/>
              </a:lnSpc>
              <a:spcBef>
                <a:spcPts val="0"/>
              </a:spcBef>
              <a:spcAft>
                <a:spcPts val="0"/>
              </a:spcAft>
              <a:buClrTx/>
              <a:buSzTx/>
              <a:buFontTx/>
              <a:buNone/>
              <a:tabLst/>
              <a:defRPr/>
            </a:pPr>
            <a:r>
              <a:rPr kumimoji="0" lang="en-US" altLang="zh-TW" sz="1100" b="1" i="0" u="none" strike="noStrike" kern="0" cap="none" spc="0" normalizeH="0" baseline="0" noProof="0" dirty="0">
                <a:ln>
                  <a:noFill/>
                </a:ln>
                <a:solidFill>
                  <a:srgbClr val="FFFFFF"/>
                </a:solidFill>
                <a:effectLst/>
                <a:uLnTx/>
                <a:uFillTx/>
                <a:latin typeface="Trebuchet MS" pitchFamily="34" charset="0"/>
                <a:ea typeface="Verdana" pitchFamily="34" charset="0"/>
                <a:cs typeface="Verdana" pitchFamily="34" charset="0"/>
              </a:rPr>
              <a:t>P.</a:t>
            </a:r>
            <a:fld id="{FE45E96C-4CB0-4B63-A080-C52B2DC6A6C5}" type="slidenum">
              <a:rPr kumimoji="0" lang="en-US" altLang="zh-TW" sz="1100" b="1" i="0" u="none" strike="noStrike" kern="0" cap="none" spc="0" normalizeH="0" baseline="0" noProof="0">
                <a:ln>
                  <a:noFill/>
                </a:ln>
                <a:solidFill>
                  <a:srgbClr val="FFFFFF"/>
                </a:solidFill>
                <a:effectLst/>
                <a:uLnTx/>
                <a:uFillTx/>
                <a:latin typeface="Trebuchet MS" pitchFamily="34" charset="0"/>
                <a:ea typeface="Verdana" pitchFamily="34" charset="0"/>
                <a:cs typeface="Verdana" pitchFamily="34" charset="0"/>
              </a:rPr>
              <a:pPr marL="0" marR="0" lvl="0" indent="0" algn="ctr" defTabSz="818828" eaLnBrk="1" fontAlgn="auto" latinLnBrk="0" hangingPunct="1">
                <a:lnSpc>
                  <a:spcPct val="100000"/>
                </a:lnSpc>
                <a:spcBef>
                  <a:spcPts val="0"/>
                </a:spcBef>
                <a:spcAft>
                  <a:spcPts val="0"/>
                </a:spcAft>
                <a:buClrTx/>
                <a:buSzTx/>
                <a:buFontTx/>
                <a:buNone/>
                <a:tabLst/>
                <a:defRPr/>
              </a:pPr>
              <a:t>‹#›</a:t>
            </a:fld>
            <a:endParaRPr kumimoji="0" lang="zh-TW" altLang="en-US" sz="1100" b="1" i="0" u="none" strike="noStrike" kern="0" cap="none" spc="0" normalizeH="0" baseline="0" noProof="0" dirty="0">
              <a:ln>
                <a:noFill/>
              </a:ln>
              <a:solidFill>
                <a:srgbClr val="FFFFFF"/>
              </a:solidFill>
              <a:effectLst/>
              <a:uLnTx/>
              <a:uFillTx/>
              <a:latin typeface="Trebuchet MS" pitchFamily="34" charset="0"/>
              <a:ea typeface="華康中黑體"/>
              <a:cs typeface="Verdana" pitchFamily="34" charset="0"/>
            </a:endParaRPr>
          </a:p>
        </p:txBody>
      </p:sp>
    </p:spTree>
    <p:extLst>
      <p:ext uri="{BB962C8B-B14F-4D97-AF65-F5344CB8AC3E}">
        <p14:creationId xmlns:p14="http://schemas.microsoft.com/office/powerpoint/2010/main" val="179681951"/>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itleAndTx" preserve="1">
  <p:cSld name="直排標題及文字">
    <p:spTree>
      <p:nvGrpSpPr>
        <p:cNvPr id="1" name=""/>
        <p:cNvGrpSpPr/>
        <p:nvPr/>
      </p:nvGrpSpPr>
      <p:grpSpPr>
        <a:xfrm>
          <a:off x="0" y="0"/>
          <a:ext cx="0" cy="0"/>
          <a:chOff x="0" y="0"/>
          <a:chExt cx="0" cy="0"/>
        </a:xfrm>
      </p:grpSpPr>
      <p:sp>
        <p:nvSpPr>
          <p:cNvPr id="2" name="直排標題 1"/>
          <p:cNvSpPr>
            <a:spLocks noGrp="1"/>
          </p:cNvSpPr>
          <p:nvPr>
            <p:ph type="title" orient="vert"/>
          </p:nvPr>
        </p:nvSpPr>
        <p:spPr>
          <a:xfrm>
            <a:off x="6677025" y="333375"/>
            <a:ext cx="2071688" cy="5761038"/>
          </a:xfrm>
        </p:spPr>
        <p:txBody>
          <a:bodyPr vert="eaVert"/>
          <a:lstStyle/>
          <a:p>
            <a:r>
              <a:rPr lang="zh-TW" altLang="en-US" smtClean="0"/>
              <a:t>按一下以編輯母片標題樣式</a:t>
            </a:r>
            <a:endParaRPr lang="zh-TW" altLang="en-US"/>
          </a:p>
        </p:txBody>
      </p:sp>
      <p:sp>
        <p:nvSpPr>
          <p:cNvPr id="3" name="直排文字版面配置區 2"/>
          <p:cNvSpPr>
            <a:spLocks noGrp="1"/>
          </p:cNvSpPr>
          <p:nvPr>
            <p:ph type="body" orient="vert" idx="1"/>
          </p:nvPr>
        </p:nvSpPr>
        <p:spPr>
          <a:xfrm>
            <a:off x="457200" y="333375"/>
            <a:ext cx="6067425" cy="5761038"/>
          </a:xfrm>
        </p:spPr>
        <p:txBody>
          <a:bodyPr vert="eaVert"/>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Rectangle 7"/>
          <p:cNvSpPr>
            <a:spLocks noGrp="1" noChangeArrowheads="1"/>
          </p:cNvSpPr>
          <p:nvPr>
            <p:ph type="sldNum" sz="quarter" idx="10"/>
          </p:nvPr>
        </p:nvSpPr>
        <p:spPr>
          <a:ln/>
        </p:spPr>
        <p:txBody>
          <a:bodyPr/>
          <a:lstStyle>
            <a:lvl1pPr>
              <a:defRPr/>
            </a:lvl1pPr>
          </a:lstStyle>
          <a:p>
            <a:pPr>
              <a:defRPr/>
            </a:pPr>
            <a:endParaRPr lang="en-US" altLang="zh-TW">
              <a:solidFill>
                <a:prstClr val="black"/>
              </a:solidFill>
            </a:endParaRPr>
          </a:p>
          <a:p>
            <a:pPr>
              <a:defRPr/>
            </a:pPr>
            <a:fld id="{A3A39496-AD9F-4C71-8F0A-52823B2556F1}" type="slidenum">
              <a:rPr lang="en-US" altLang="zh-TW">
                <a:solidFill>
                  <a:prstClr val="black"/>
                </a:solidFill>
              </a:rPr>
              <a:pPr>
                <a:defRPr/>
              </a:pPr>
              <a:t>‹#›</a:t>
            </a:fld>
            <a:endParaRPr lang="en-US" altLang="zh-TW">
              <a:solidFill>
                <a:prstClr val="black"/>
              </a:solidFill>
            </a:endParaRPr>
          </a:p>
        </p:txBody>
      </p:sp>
      <p:sp>
        <p:nvSpPr>
          <p:cNvPr id="5" name="Rectangle 9"/>
          <p:cNvSpPr>
            <a:spLocks noGrp="1" noChangeArrowheads="1"/>
          </p:cNvSpPr>
          <p:nvPr>
            <p:ph type="ftr" sz="quarter" idx="11"/>
          </p:nvPr>
        </p:nvSpPr>
        <p:spPr>
          <a:ln/>
        </p:spPr>
        <p:txBody>
          <a:bodyPr/>
          <a:lstStyle>
            <a:lvl1pPr>
              <a:defRPr/>
            </a:lvl1pPr>
          </a:lstStyle>
          <a:p>
            <a:pPr>
              <a:defRPr/>
            </a:pPr>
            <a:endParaRPr lang="en-US" altLang="zh-TW">
              <a:solidFill>
                <a:prstClr val="black"/>
              </a:solidFill>
            </a:endParaRPr>
          </a:p>
        </p:txBody>
      </p:sp>
      <p:sp>
        <p:nvSpPr>
          <p:cNvPr id="6" name="Rounded Rectangle 1"/>
          <p:cNvSpPr/>
          <p:nvPr userDrawn="1"/>
        </p:nvSpPr>
        <p:spPr>
          <a:xfrm>
            <a:off x="60604" y="6629310"/>
            <a:ext cx="632736" cy="187660"/>
          </a:xfrm>
          <a:prstGeom prst="roundRect">
            <a:avLst/>
          </a:prstGeom>
          <a:ln/>
        </p:spPr>
        <p:style>
          <a:lnRef idx="0">
            <a:schemeClr val="accent1"/>
          </a:lnRef>
          <a:fillRef idx="3">
            <a:schemeClr val="accent1"/>
          </a:fillRef>
          <a:effectRef idx="3">
            <a:schemeClr val="accent1"/>
          </a:effectRef>
          <a:fontRef idx="minor">
            <a:schemeClr val="lt1"/>
          </a:fontRef>
        </p:style>
        <p:txBody>
          <a:bodyPr lIns="81883" tIns="40940" rIns="81883" bIns="40940" anchor="ctr"/>
          <a:lstStyle/>
          <a:p>
            <a:pPr marL="0" marR="0" lvl="0" indent="0" algn="ctr" defTabSz="818828" eaLnBrk="1" fontAlgn="auto" latinLnBrk="0" hangingPunct="1">
              <a:lnSpc>
                <a:spcPct val="100000"/>
              </a:lnSpc>
              <a:spcBef>
                <a:spcPts val="0"/>
              </a:spcBef>
              <a:spcAft>
                <a:spcPts val="0"/>
              </a:spcAft>
              <a:buClrTx/>
              <a:buSzTx/>
              <a:buFontTx/>
              <a:buNone/>
              <a:tabLst/>
              <a:defRPr/>
            </a:pPr>
            <a:r>
              <a:rPr kumimoji="0" lang="en-US" altLang="zh-TW" sz="1100" b="1" i="0" u="none" strike="noStrike" kern="0" cap="none" spc="0" normalizeH="0" baseline="0" noProof="0" dirty="0">
                <a:ln>
                  <a:noFill/>
                </a:ln>
                <a:solidFill>
                  <a:srgbClr val="FFFFFF"/>
                </a:solidFill>
                <a:effectLst/>
                <a:uLnTx/>
                <a:uFillTx/>
                <a:latin typeface="Trebuchet MS" pitchFamily="34" charset="0"/>
                <a:ea typeface="Verdana" pitchFamily="34" charset="0"/>
                <a:cs typeface="Verdana" pitchFamily="34" charset="0"/>
              </a:rPr>
              <a:t>P.</a:t>
            </a:r>
            <a:fld id="{FE45E96C-4CB0-4B63-A080-C52B2DC6A6C5}" type="slidenum">
              <a:rPr kumimoji="0" lang="en-US" altLang="zh-TW" sz="1100" b="1" i="0" u="none" strike="noStrike" kern="0" cap="none" spc="0" normalizeH="0" baseline="0" noProof="0">
                <a:ln>
                  <a:noFill/>
                </a:ln>
                <a:solidFill>
                  <a:srgbClr val="FFFFFF"/>
                </a:solidFill>
                <a:effectLst/>
                <a:uLnTx/>
                <a:uFillTx/>
                <a:latin typeface="Trebuchet MS" pitchFamily="34" charset="0"/>
                <a:ea typeface="Verdana" pitchFamily="34" charset="0"/>
                <a:cs typeface="Verdana" pitchFamily="34" charset="0"/>
              </a:rPr>
              <a:pPr marL="0" marR="0" lvl="0" indent="0" algn="ctr" defTabSz="818828" eaLnBrk="1" fontAlgn="auto" latinLnBrk="0" hangingPunct="1">
                <a:lnSpc>
                  <a:spcPct val="100000"/>
                </a:lnSpc>
                <a:spcBef>
                  <a:spcPts val="0"/>
                </a:spcBef>
                <a:spcAft>
                  <a:spcPts val="0"/>
                </a:spcAft>
                <a:buClrTx/>
                <a:buSzTx/>
                <a:buFontTx/>
                <a:buNone/>
                <a:tabLst/>
                <a:defRPr/>
              </a:pPr>
              <a:t>‹#›</a:t>
            </a:fld>
            <a:endParaRPr kumimoji="0" lang="zh-TW" altLang="en-US" sz="1100" b="1" i="0" u="none" strike="noStrike" kern="0" cap="none" spc="0" normalizeH="0" baseline="0" noProof="0" dirty="0">
              <a:ln>
                <a:noFill/>
              </a:ln>
              <a:solidFill>
                <a:srgbClr val="FFFFFF"/>
              </a:solidFill>
              <a:effectLst/>
              <a:uLnTx/>
              <a:uFillTx/>
              <a:latin typeface="Trebuchet MS" pitchFamily="34" charset="0"/>
              <a:ea typeface="華康中黑體"/>
              <a:cs typeface="Verdana" pitchFamily="34" charset="0"/>
            </a:endParaRPr>
          </a:p>
        </p:txBody>
      </p:sp>
    </p:spTree>
    <p:extLst>
      <p:ext uri="{BB962C8B-B14F-4D97-AF65-F5344CB8AC3E}">
        <p14:creationId xmlns:p14="http://schemas.microsoft.com/office/powerpoint/2010/main" val="905492386"/>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tbl" preserve="1">
  <p:cSld name="標題及表格">
    <p:spTree>
      <p:nvGrpSpPr>
        <p:cNvPr id="1" name=""/>
        <p:cNvGrpSpPr/>
        <p:nvPr/>
      </p:nvGrpSpPr>
      <p:grpSpPr>
        <a:xfrm>
          <a:off x="0" y="0"/>
          <a:ext cx="0" cy="0"/>
          <a:chOff x="0" y="0"/>
          <a:chExt cx="0" cy="0"/>
        </a:xfrm>
      </p:grpSpPr>
      <p:sp>
        <p:nvSpPr>
          <p:cNvPr id="2" name="標題 1"/>
          <p:cNvSpPr>
            <a:spLocks noGrp="1"/>
          </p:cNvSpPr>
          <p:nvPr>
            <p:ph type="title"/>
          </p:nvPr>
        </p:nvSpPr>
        <p:spPr>
          <a:xfrm>
            <a:off x="457200" y="333375"/>
            <a:ext cx="8291513" cy="574675"/>
          </a:xfrm>
        </p:spPr>
        <p:txBody>
          <a:bodyPr/>
          <a:lstStyle/>
          <a:p>
            <a:r>
              <a:rPr lang="zh-TW" altLang="en-US" smtClean="0"/>
              <a:t>按一下以編輯母片標題樣式</a:t>
            </a:r>
            <a:endParaRPr lang="zh-TW" altLang="en-US"/>
          </a:p>
        </p:txBody>
      </p:sp>
      <p:sp>
        <p:nvSpPr>
          <p:cNvPr id="3" name="表格版面配置區 2"/>
          <p:cNvSpPr>
            <a:spLocks noGrp="1"/>
          </p:cNvSpPr>
          <p:nvPr>
            <p:ph type="tbl" idx="1"/>
          </p:nvPr>
        </p:nvSpPr>
        <p:spPr>
          <a:xfrm>
            <a:off x="457200" y="1125538"/>
            <a:ext cx="8291513" cy="4968875"/>
          </a:xfrm>
        </p:spPr>
        <p:txBody>
          <a:bodyPr/>
          <a:lstStyle/>
          <a:p>
            <a:pPr lvl="0"/>
            <a:endParaRPr lang="zh-TW" altLang="en-US" noProof="0" smtClean="0"/>
          </a:p>
        </p:txBody>
      </p:sp>
      <p:sp>
        <p:nvSpPr>
          <p:cNvPr id="4" name="Rectangle 7"/>
          <p:cNvSpPr>
            <a:spLocks noGrp="1" noChangeArrowheads="1"/>
          </p:cNvSpPr>
          <p:nvPr>
            <p:ph type="sldNum" sz="quarter" idx="10"/>
          </p:nvPr>
        </p:nvSpPr>
        <p:spPr>
          <a:ln/>
        </p:spPr>
        <p:txBody>
          <a:bodyPr/>
          <a:lstStyle>
            <a:lvl1pPr>
              <a:defRPr/>
            </a:lvl1pPr>
          </a:lstStyle>
          <a:p>
            <a:pPr>
              <a:defRPr/>
            </a:pPr>
            <a:endParaRPr lang="en-US" altLang="zh-TW">
              <a:solidFill>
                <a:prstClr val="black"/>
              </a:solidFill>
            </a:endParaRPr>
          </a:p>
          <a:p>
            <a:pPr>
              <a:defRPr/>
            </a:pPr>
            <a:fld id="{C4254F19-801B-4863-8094-A88BD83BA440}" type="slidenum">
              <a:rPr lang="en-US" altLang="zh-TW">
                <a:solidFill>
                  <a:prstClr val="black"/>
                </a:solidFill>
              </a:rPr>
              <a:pPr>
                <a:defRPr/>
              </a:pPr>
              <a:t>‹#›</a:t>
            </a:fld>
            <a:endParaRPr lang="en-US" altLang="zh-TW">
              <a:solidFill>
                <a:prstClr val="black"/>
              </a:solidFill>
            </a:endParaRPr>
          </a:p>
        </p:txBody>
      </p:sp>
      <p:sp>
        <p:nvSpPr>
          <p:cNvPr id="5" name="Rectangle 9"/>
          <p:cNvSpPr>
            <a:spLocks noGrp="1" noChangeArrowheads="1"/>
          </p:cNvSpPr>
          <p:nvPr>
            <p:ph type="ftr" sz="quarter" idx="11"/>
          </p:nvPr>
        </p:nvSpPr>
        <p:spPr>
          <a:ln/>
        </p:spPr>
        <p:txBody>
          <a:bodyPr/>
          <a:lstStyle>
            <a:lvl1pPr>
              <a:defRPr/>
            </a:lvl1pPr>
          </a:lstStyle>
          <a:p>
            <a:pPr>
              <a:defRPr/>
            </a:pPr>
            <a:endParaRPr lang="en-US" altLang="zh-TW">
              <a:solidFill>
                <a:prstClr val="black"/>
              </a:solidFill>
            </a:endParaRPr>
          </a:p>
        </p:txBody>
      </p:sp>
      <p:sp>
        <p:nvSpPr>
          <p:cNvPr id="6" name="Rounded Rectangle 1"/>
          <p:cNvSpPr/>
          <p:nvPr userDrawn="1"/>
        </p:nvSpPr>
        <p:spPr>
          <a:xfrm>
            <a:off x="60604" y="6629310"/>
            <a:ext cx="632736" cy="187660"/>
          </a:xfrm>
          <a:prstGeom prst="roundRect">
            <a:avLst/>
          </a:prstGeom>
          <a:ln/>
        </p:spPr>
        <p:style>
          <a:lnRef idx="0">
            <a:schemeClr val="accent1"/>
          </a:lnRef>
          <a:fillRef idx="3">
            <a:schemeClr val="accent1"/>
          </a:fillRef>
          <a:effectRef idx="3">
            <a:schemeClr val="accent1"/>
          </a:effectRef>
          <a:fontRef idx="minor">
            <a:schemeClr val="lt1"/>
          </a:fontRef>
        </p:style>
        <p:txBody>
          <a:bodyPr lIns="81883" tIns="40940" rIns="81883" bIns="40940" anchor="ctr"/>
          <a:lstStyle/>
          <a:p>
            <a:pPr marL="0" marR="0" lvl="0" indent="0" algn="ctr" defTabSz="818828" eaLnBrk="1" fontAlgn="auto" latinLnBrk="0" hangingPunct="1">
              <a:lnSpc>
                <a:spcPct val="100000"/>
              </a:lnSpc>
              <a:spcBef>
                <a:spcPts val="0"/>
              </a:spcBef>
              <a:spcAft>
                <a:spcPts val="0"/>
              </a:spcAft>
              <a:buClrTx/>
              <a:buSzTx/>
              <a:buFontTx/>
              <a:buNone/>
              <a:tabLst/>
              <a:defRPr/>
            </a:pPr>
            <a:r>
              <a:rPr kumimoji="0" lang="en-US" altLang="zh-TW" sz="1100" b="1" i="0" u="none" strike="noStrike" kern="0" cap="none" spc="0" normalizeH="0" baseline="0" noProof="0" dirty="0">
                <a:ln>
                  <a:noFill/>
                </a:ln>
                <a:solidFill>
                  <a:srgbClr val="FFFFFF"/>
                </a:solidFill>
                <a:effectLst/>
                <a:uLnTx/>
                <a:uFillTx/>
                <a:latin typeface="Trebuchet MS" pitchFamily="34" charset="0"/>
                <a:ea typeface="Verdana" pitchFamily="34" charset="0"/>
                <a:cs typeface="Verdana" pitchFamily="34" charset="0"/>
              </a:rPr>
              <a:t>P.</a:t>
            </a:r>
            <a:fld id="{FE45E96C-4CB0-4B63-A080-C52B2DC6A6C5}" type="slidenum">
              <a:rPr kumimoji="0" lang="en-US" altLang="zh-TW" sz="1100" b="1" i="0" u="none" strike="noStrike" kern="0" cap="none" spc="0" normalizeH="0" baseline="0" noProof="0">
                <a:ln>
                  <a:noFill/>
                </a:ln>
                <a:solidFill>
                  <a:srgbClr val="FFFFFF"/>
                </a:solidFill>
                <a:effectLst/>
                <a:uLnTx/>
                <a:uFillTx/>
                <a:latin typeface="Trebuchet MS" pitchFamily="34" charset="0"/>
                <a:ea typeface="Verdana" pitchFamily="34" charset="0"/>
                <a:cs typeface="Verdana" pitchFamily="34" charset="0"/>
              </a:rPr>
              <a:pPr marL="0" marR="0" lvl="0" indent="0" algn="ctr" defTabSz="818828" eaLnBrk="1" fontAlgn="auto" latinLnBrk="0" hangingPunct="1">
                <a:lnSpc>
                  <a:spcPct val="100000"/>
                </a:lnSpc>
                <a:spcBef>
                  <a:spcPts val="0"/>
                </a:spcBef>
                <a:spcAft>
                  <a:spcPts val="0"/>
                </a:spcAft>
                <a:buClrTx/>
                <a:buSzTx/>
                <a:buFontTx/>
                <a:buNone/>
                <a:tabLst/>
                <a:defRPr/>
              </a:pPr>
              <a:t>‹#›</a:t>
            </a:fld>
            <a:endParaRPr kumimoji="0" lang="zh-TW" altLang="en-US" sz="1100" b="1" i="0" u="none" strike="noStrike" kern="0" cap="none" spc="0" normalizeH="0" baseline="0" noProof="0" dirty="0">
              <a:ln>
                <a:noFill/>
              </a:ln>
              <a:solidFill>
                <a:srgbClr val="FFFFFF"/>
              </a:solidFill>
              <a:effectLst/>
              <a:uLnTx/>
              <a:uFillTx/>
              <a:latin typeface="Trebuchet MS" pitchFamily="34" charset="0"/>
              <a:ea typeface="華康中黑體"/>
              <a:cs typeface="Verdana" pitchFamily="34" charset="0"/>
            </a:endParaRPr>
          </a:p>
        </p:txBody>
      </p:sp>
    </p:spTree>
    <p:extLst>
      <p:ext uri="{BB962C8B-B14F-4D97-AF65-F5344CB8AC3E}">
        <p14:creationId xmlns:p14="http://schemas.microsoft.com/office/powerpoint/2010/main" val="990868806"/>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xAndObj" preserve="1">
  <p:cSld name="標題，文字及物件">
    <p:spTree>
      <p:nvGrpSpPr>
        <p:cNvPr id="1" name=""/>
        <p:cNvGrpSpPr/>
        <p:nvPr/>
      </p:nvGrpSpPr>
      <p:grpSpPr>
        <a:xfrm>
          <a:off x="0" y="0"/>
          <a:ext cx="0" cy="0"/>
          <a:chOff x="0" y="0"/>
          <a:chExt cx="0" cy="0"/>
        </a:xfrm>
      </p:grpSpPr>
      <p:sp>
        <p:nvSpPr>
          <p:cNvPr id="5" name="Rectangle 4"/>
          <p:cNvSpPr>
            <a:spLocks noChangeArrowheads="1"/>
          </p:cNvSpPr>
          <p:nvPr userDrawn="1"/>
        </p:nvSpPr>
        <p:spPr bwMode="auto">
          <a:xfrm>
            <a:off x="6397625" y="6597650"/>
            <a:ext cx="2314575" cy="142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000000"/>
                </a:solidFill>
                <a:miter lim="800000"/>
                <a:headEnd/>
                <a:tailEnd/>
              </a14:hiddenLine>
            </a:ext>
          </a:extLst>
        </p:spPr>
        <p:txBody>
          <a:bodyPr lIns="0" tIns="0" rIns="0" bIns="0"/>
          <a:lstStyle/>
          <a:p>
            <a:pPr algn="r" defTabSz="898525"/>
            <a:r>
              <a:rPr kumimoji="0" lang="en-US" altLang="zh-TW" sz="800" dirty="0">
                <a:solidFill>
                  <a:srgbClr val="002060"/>
                </a:solidFill>
                <a:latin typeface="微軟正黑體" pitchFamily="34" charset="-120"/>
                <a:ea typeface="微軟正黑體" pitchFamily="34" charset="-120"/>
              </a:rPr>
              <a:t>© </a:t>
            </a:r>
            <a:r>
              <a:rPr kumimoji="0" lang="en-US" altLang="zh-TW" sz="800" dirty="0" smtClean="0">
                <a:solidFill>
                  <a:srgbClr val="002060"/>
                </a:solidFill>
                <a:latin typeface="華康中黑體" pitchFamily="49" charset="-120"/>
                <a:ea typeface="華康中黑體" pitchFamily="49" charset="-120"/>
                <a:cs typeface="Arial" pitchFamily="34" charset="0"/>
              </a:rPr>
              <a:t>2015 </a:t>
            </a:r>
            <a:r>
              <a:rPr kumimoji="0" lang="zh-TW" altLang="en-US" sz="800" dirty="0">
                <a:solidFill>
                  <a:srgbClr val="002060"/>
                </a:solidFill>
                <a:latin typeface="華康中黑體" pitchFamily="49" charset="-120"/>
                <a:ea typeface="華康中黑體" pitchFamily="49" charset="-120"/>
                <a:cs typeface="Arial" pitchFamily="34" charset="0"/>
              </a:rPr>
              <a:t>勤業眾信版權所有 保留一切權利</a:t>
            </a:r>
            <a:endParaRPr kumimoji="0" lang="en-US" altLang="zh-TW" sz="800" dirty="0">
              <a:solidFill>
                <a:srgbClr val="002060"/>
              </a:solidFill>
              <a:latin typeface="華康中黑體" pitchFamily="49" charset="-120"/>
              <a:ea typeface="華康中黑體" pitchFamily="49" charset="-120"/>
              <a:cs typeface="Arial" pitchFamily="34" charset="0"/>
            </a:endParaRPr>
          </a:p>
        </p:txBody>
      </p:sp>
      <p:sp>
        <p:nvSpPr>
          <p:cNvPr id="2" name="標題 1"/>
          <p:cNvSpPr>
            <a:spLocks noGrp="1"/>
          </p:cNvSpPr>
          <p:nvPr>
            <p:ph type="title"/>
          </p:nvPr>
        </p:nvSpPr>
        <p:spPr>
          <a:xfrm>
            <a:off x="457200" y="333375"/>
            <a:ext cx="8291513" cy="574675"/>
          </a:xfrm>
        </p:spPr>
        <p:txBody>
          <a:bodyPr/>
          <a:lstStyle/>
          <a:p>
            <a:r>
              <a:rPr lang="zh-TW" altLang="en-US" smtClean="0"/>
              <a:t>按一下以編輯母片標題樣式</a:t>
            </a:r>
            <a:endParaRPr lang="zh-TW" altLang="en-US"/>
          </a:p>
        </p:txBody>
      </p:sp>
      <p:sp>
        <p:nvSpPr>
          <p:cNvPr id="3" name="文字版面配置區 2"/>
          <p:cNvSpPr>
            <a:spLocks noGrp="1"/>
          </p:cNvSpPr>
          <p:nvPr>
            <p:ph type="body" sz="half" idx="1"/>
          </p:nvPr>
        </p:nvSpPr>
        <p:spPr>
          <a:xfrm>
            <a:off x="457200" y="1125538"/>
            <a:ext cx="4068763" cy="4968875"/>
          </a:xfrm>
        </p:spPr>
        <p:txBody>
          <a:body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內容版面配置區 3"/>
          <p:cNvSpPr>
            <a:spLocks noGrp="1"/>
          </p:cNvSpPr>
          <p:nvPr>
            <p:ph sz="half" idx="2"/>
          </p:nvPr>
        </p:nvSpPr>
        <p:spPr>
          <a:xfrm>
            <a:off x="4678363" y="1125538"/>
            <a:ext cx="4070350" cy="4968875"/>
          </a:xfrm>
        </p:spPr>
        <p:txBody>
          <a:body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6" name="Rectangle 7"/>
          <p:cNvSpPr>
            <a:spLocks noGrp="1" noChangeArrowheads="1"/>
          </p:cNvSpPr>
          <p:nvPr>
            <p:ph type="sldNum" sz="quarter" idx="10"/>
          </p:nvPr>
        </p:nvSpPr>
        <p:spPr/>
        <p:txBody>
          <a:bodyPr/>
          <a:lstStyle>
            <a:lvl1pPr>
              <a:defRPr/>
            </a:lvl1pPr>
          </a:lstStyle>
          <a:p>
            <a:pPr>
              <a:defRPr/>
            </a:pPr>
            <a:endParaRPr lang="en-US" altLang="zh-TW">
              <a:solidFill>
                <a:prstClr val="black"/>
              </a:solidFill>
            </a:endParaRPr>
          </a:p>
          <a:p>
            <a:pPr>
              <a:defRPr/>
            </a:pPr>
            <a:fld id="{27832AA1-31D7-408E-89A3-6ADE7FB2F0DE}" type="slidenum">
              <a:rPr lang="en-US" altLang="zh-TW">
                <a:solidFill>
                  <a:prstClr val="black"/>
                </a:solidFill>
              </a:rPr>
              <a:pPr>
                <a:defRPr/>
              </a:pPr>
              <a:t>‹#›</a:t>
            </a:fld>
            <a:endParaRPr lang="en-US" altLang="zh-TW">
              <a:solidFill>
                <a:prstClr val="black"/>
              </a:solidFill>
            </a:endParaRPr>
          </a:p>
        </p:txBody>
      </p:sp>
      <p:sp>
        <p:nvSpPr>
          <p:cNvPr id="7" name="Rectangle 9"/>
          <p:cNvSpPr>
            <a:spLocks noGrp="1" noChangeArrowheads="1"/>
          </p:cNvSpPr>
          <p:nvPr>
            <p:ph type="ftr" sz="quarter" idx="11"/>
          </p:nvPr>
        </p:nvSpPr>
        <p:spPr/>
        <p:txBody>
          <a:bodyPr/>
          <a:lstStyle>
            <a:lvl1pPr>
              <a:defRPr/>
            </a:lvl1pPr>
          </a:lstStyle>
          <a:p>
            <a:pPr>
              <a:defRPr/>
            </a:pPr>
            <a:endParaRPr lang="en-US" altLang="zh-TW">
              <a:solidFill>
                <a:prstClr val="black"/>
              </a:solidFill>
            </a:endParaRPr>
          </a:p>
        </p:txBody>
      </p:sp>
    </p:spTree>
    <p:extLst>
      <p:ext uri="{BB962C8B-B14F-4D97-AF65-F5344CB8AC3E}">
        <p14:creationId xmlns:p14="http://schemas.microsoft.com/office/powerpoint/2010/main" val="1508658734"/>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userDrawn="1">
  <p:cSld name="1_兩項物件">
    <p:spTree>
      <p:nvGrpSpPr>
        <p:cNvPr id="1" name=""/>
        <p:cNvGrpSpPr/>
        <p:nvPr/>
      </p:nvGrpSpPr>
      <p:grpSpPr>
        <a:xfrm>
          <a:off x="0" y="0"/>
          <a:ext cx="0" cy="0"/>
          <a:chOff x="0" y="0"/>
          <a:chExt cx="0" cy="0"/>
        </a:xfrm>
      </p:grpSpPr>
      <p:sp>
        <p:nvSpPr>
          <p:cNvPr id="4" name="Rectangle 4"/>
          <p:cNvSpPr>
            <a:spLocks noChangeArrowheads="1"/>
          </p:cNvSpPr>
          <p:nvPr/>
        </p:nvSpPr>
        <p:spPr bwMode="auto">
          <a:xfrm>
            <a:off x="6605588" y="6634163"/>
            <a:ext cx="2312987" cy="144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000000"/>
                </a:solidFill>
                <a:miter lim="800000"/>
                <a:headEnd/>
                <a:tailEnd/>
              </a14:hiddenLine>
            </a:ext>
          </a:extLst>
        </p:spPr>
        <p:txBody>
          <a:bodyPr lIns="0" tIns="0" rIns="0" bIns="0"/>
          <a:lstStyle/>
          <a:p>
            <a:pPr algn="r" defTabSz="858838"/>
            <a:r>
              <a:rPr kumimoji="0" lang="en-US" altLang="zh-TW" sz="800" dirty="0">
                <a:solidFill>
                  <a:srgbClr val="002060"/>
                </a:solidFill>
              </a:rPr>
              <a:t>©</a:t>
            </a:r>
            <a:r>
              <a:rPr kumimoji="0" lang="en-US" altLang="zh-TW" sz="800" dirty="0" smtClean="0">
                <a:solidFill>
                  <a:srgbClr val="002060"/>
                </a:solidFill>
              </a:rPr>
              <a:t>2015 </a:t>
            </a:r>
            <a:r>
              <a:rPr kumimoji="0" lang="zh-TW" altLang="en-US" sz="800" dirty="0">
                <a:solidFill>
                  <a:srgbClr val="002060"/>
                </a:solidFill>
              </a:rPr>
              <a:t>勤業眾信版權所有 保留一切權利</a:t>
            </a:r>
            <a:endParaRPr kumimoji="0" lang="en-US" altLang="zh-TW" sz="800" dirty="0">
              <a:solidFill>
                <a:srgbClr val="002060"/>
              </a:solidFill>
            </a:endParaRPr>
          </a:p>
        </p:txBody>
      </p:sp>
      <p:cxnSp>
        <p:nvCxnSpPr>
          <p:cNvPr id="5" name="直線接點 4"/>
          <p:cNvCxnSpPr/>
          <p:nvPr userDrawn="1"/>
        </p:nvCxnSpPr>
        <p:spPr>
          <a:xfrm>
            <a:off x="0" y="971550"/>
            <a:ext cx="9144000"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32" name="Rounded Rectangle 1"/>
          <p:cNvSpPr/>
          <p:nvPr userDrawn="1"/>
        </p:nvSpPr>
        <p:spPr>
          <a:xfrm>
            <a:off x="60604" y="6629307"/>
            <a:ext cx="632736" cy="187660"/>
          </a:xfrm>
          <a:prstGeom prst="roundRect">
            <a:avLst/>
          </a:prstGeom>
          <a:ln/>
        </p:spPr>
        <p:style>
          <a:lnRef idx="0">
            <a:schemeClr val="accent1"/>
          </a:lnRef>
          <a:fillRef idx="3">
            <a:schemeClr val="accent1"/>
          </a:fillRef>
          <a:effectRef idx="3">
            <a:schemeClr val="accent1"/>
          </a:effectRef>
          <a:fontRef idx="minor">
            <a:schemeClr val="lt1"/>
          </a:fontRef>
        </p:style>
        <p:txBody>
          <a:bodyPr lIns="82040" tIns="41020" rIns="82040" bIns="41020" anchor="ctr"/>
          <a:lstStyle/>
          <a:p>
            <a:pPr algn="ctr" defTabSz="820400" fontAlgn="auto">
              <a:spcBef>
                <a:spcPts val="0"/>
              </a:spcBef>
              <a:spcAft>
                <a:spcPts val="0"/>
              </a:spcAft>
              <a:defRPr/>
            </a:pPr>
            <a:r>
              <a:rPr kumimoji="0" lang="en-US" altLang="zh-TW" sz="1100" b="1" kern="0" dirty="0">
                <a:solidFill>
                  <a:srgbClr val="FFFFFF"/>
                </a:solidFill>
                <a:latin typeface="Trebuchet MS" pitchFamily="34" charset="0"/>
                <a:ea typeface="Verdana" pitchFamily="34" charset="0"/>
                <a:cs typeface="Verdana" pitchFamily="34" charset="0"/>
              </a:rPr>
              <a:t>P.</a:t>
            </a:r>
            <a:fld id="{CB74549E-9CE4-4E4F-8800-B2ED22103D3B}" type="slidenum">
              <a:rPr kumimoji="0" lang="en-US" altLang="zh-TW" sz="1100" b="1" kern="0">
                <a:solidFill>
                  <a:srgbClr val="FFFFFF"/>
                </a:solidFill>
                <a:latin typeface="Trebuchet MS" pitchFamily="34" charset="0"/>
                <a:ea typeface="Verdana" pitchFamily="34" charset="0"/>
                <a:cs typeface="Verdana" pitchFamily="34" charset="0"/>
              </a:rPr>
              <a:pPr algn="ctr" defTabSz="820400" fontAlgn="auto">
                <a:spcBef>
                  <a:spcPts val="0"/>
                </a:spcBef>
                <a:spcAft>
                  <a:spcPts val="0"/>
                </a:spcAft>
                <a:defRPr/>
              </a:pPr>
              <a:t>‹#›</a:t>
            </a:fld>
            <a:endParaRPr kumimoji="0" lang="zh-TW" altLang="en-US" sz="1100" b="1" kern="0" dirty="0">
              <a:solidFill>
                <a:srgbClr val="FFFFFF"/>
              </a:solidFill>
              <a:latin typeface="Trebuchet MS" pitchFamily="34" charset="0"/>
              <a:ea typeface="華康中黑體"/>
              <a:cs typeface="Verdana" pitchFamily="34" charset="0"/>
            </a:endParaRPr>
          </a:p>
        </p:txBody>
      </p:sp>
      <p:sp>
        <p:nvSpPr>
          <p:cNvPr id="2" name="Title 1"/>
          <p:cNvSpPr>
            <a:spLocks noGrp="1"/>
          </p:cNvSpPr>
          <p:nvPr>
            <p:ph type="title"/>
          </p:nvPr>
        </p:nvSpPr>
        <p:spPr>
          <a:xfrm>
            <a:off x="354490" y="317582"/>
            <a:ext cx="8295054" cy="555769"/>
          </a:xfrm>
          <a:prstGeom prst="rect">
            <a:avLst/>
          </a:prstGeom>
        </p:spPr>
        <p:txBody>
          <a:bodyPr/>
          <a:lstStyle>
            <a:lvl1pPr>
              <a:defRPr sz="2700" baseline="0">
                <a:solidFill>
                  <a:srgbClr val="002776"/>
                </a:solidFill>
                <a:latin typeface="微軟正黑體" pitchFamily="34" charset="-120"/>
                <a:ea typeface="微軟正黑體" pitchFamily="34" charset="-120"/>
                <a:cs typeface="Verdana" pitchFamily="34" charset="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05471" y="1190382"/>
            <a:ext cx="8422522" cy="5219474"/>
          </a:xfrm>
          <a:prstGeom prst="rect">
            <a:avLst/>
          </a:prstGeom>
          <a:noFill/>
          <a:ln w="9525">
            <a:noFill/>
            <a:miter lim="800000"/>
            <a:headEnd/>
            <a:tailEnd/>
          </a:ln>
        </p:spPr>
        <p:txBody>
          <a:bodyPr lIns="0" tIns="0" rIns="0" bIns="0"/>
          <a:lstStyle>
            <a:lvl1pPr>
              <a:buClr>
                <a:srgbClr val="3C8A2E"/>
              </a:buClr>
              <a:buFont typeface="Wingdings" pitchFamily="2" charset="2"/>
              <a:buChar char="n"/>
              <a:defRPr sz="2200" b="1">
                <a:solidFill>
                  <a:schemeClr val="tx1"/>
                </a:solidFill>
                <a:latin typeface="微軟正黑體" pitchFamily="34" charset="-120"/>
                <a:ea typeface="微軟正黑體" pitchFamily="34" charset="-120"/>
              </a:defRPr>
            </a:lvl1pPr>
            <a:lvl2pPr marL="618148" indent="-314772">
              <a:buClr>
                <a:srgbClr val="3C8A2E"/>
              </a:buClr>
              <a:buFont typeface="Wingdings" pitchFamily="2" charset="2"/>
              <a:buChar char="Ø"/>
              <a:defRPr sz="2000">
                <a:solidFill>
                  <a:schemeClr val="tx2">
                    <a:lumMod val="75000"/>
                  </a:schemeClr>
                </a:solidFill>
              </a:defRPr>
            </a:lvl2pPr>
            <a:lvl3pPr marL="820400" indent="-202251">
              <a:buClr>
                <a:srgbClr val="3C8A2E"/>
              </a:buClr>
              <a:buFont typeface="Wingdings" pitchFamily="2" charset="2"/>
              <a:buChar char="ü"/>
              <a:defRPr>
                <a:solidFill>
                  <a:schemeClr val="tx2">
                    <a:lumMod val="75000"/>
                  </a:schemeClr>
                </a:solidFill>
              </a:defRPr>
            </a:lvl3pPr>
            <a:lvl4pPr marL="1022651" indent="-202251">
              <a:buClr>
                <a:srgbClr val="3C8A2E"/>
              </a:buClr>
              <a:buFont typeface="Verdana" pitchFamily="34" charset="0"/>
              <a:buChar char="–"/>
              <a:defRPr sz="1600">
                <a:solidFill>
                  <a:schemeClr val="tx2">
                    <a:lumMod val="75000"/>
                  </a:schemeClr>
                </a:solidFill>
              </a:defRPr>
            </a:lvl4pPr>
            <a:lvl5pPr marL="1236297" indent="-213646">
              <a:buFont typeface="Arial" pitchFamily="34" charset="0"/>
              <a:buNone/>
              <a:defRPr sz="1400">
                <a:solidFill>
                  <a:schemeClr val="tx2">
                    <a:lumMod val="75000"/>
                  </a:schemeClr>
                </a:solidFill>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Tree>
    <p:extLst>
      <p:ext uri="{BB962C8B-B14F-4D97-AF65-F5344CB8AC3E}">
        <p14:creationId xmlns:p14="http://schemas.microsoft.com/office/powerpoint/2010/main" val="516794514"/>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userDrawn="1">
  <p:cSld name="2_兩項物件">
    <p:spTree>
      <p:nvGrpSpPr>
        <p:cNvPr id="1" name=""/>
        <p:cNvGrpSpPr/>
        <p:nvPr/>
      </p:nvGrpSpPr>
      <p:grpSpPr>
        <a:xfrm>
          <a:off x="0" y="0"/>
          <a:ext cx="0" cy="0"/>
          <a:chOff x="0" y="0"/>
          <a:chExt cx="0" cy="0"/>
        </a:xfrm>
      </p:grpSpPr>
      <p:sp>
        <p:nvSpPr>
          <p:cNvPr id="4" name="Rectangle 4"/>
          <p:cNvSpPr>
            <a:spLocks noChangeArrowheads="1"/>
          </p:cNvSpPr>
          <p:nvPr/>
        </p:nvSpPr>
        <p:spPr bwMode="auto">
          <a:xfrm>
            <a:off x="6605588" y="6634163"/>
            <a:ext cx="2312987" cy="144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000000"/>
                </a:solidFill>
                <a:miter lim="800000"/>
                <a:headEnd/>
                <a:tailEnd/>
              </a14:hiddenLine>
            </a:ext>
          </a:extLst>
        </p:spPr>
        <p:txBody>
          <a:bodyPr lIns="0" tIns="0" rIns="0" bIns="0"/>
          <a:lstStyle/>
          <a:p>
            <a:pPr algn="r" defTabSz="858838"/>
            <a:r>
              <a:rPr kumimoji="0" lang="en-US" altLang="zh-TW" sz="800" dirty="0">
                <a:solidFill>
                  <a:srgbClr val="002060"/>
                </a:solidFill>
              </a:rPr>
              <a:t>©</a:t>
            </a:r>
            <a:r>
              <a:rPr kumimoji="0" lang="en-US" altLang="zh-TW" sz="800" dirty="0" smtClean="0">
                <a:solidFill>
                  <a:srgbClr val="002060"/>
                </a:solidFill>
              </a:rPr>
              <a:t>2015 </a:t>
            </a:r>
            <a:r>
              <a:rPr kumimoji="0" lang="zh-TW" altLang="en-US" sz="800" dirty="0">
                <a:solidFill>
                  <a:srgbClr val="002060"/>
                </a:solidFill>
              </a:rPr>
              <a:t>勤業眾信版權所有 保留一切權利</a:t>
            </a:r>
            <a:endParaRPr kumimoji="0" lang="en-US" altLang="zh-TW" sz="800" dirty="0">
              <a:solidFill>
                <a:srgbClr val="002060"/>
              </a:solidFill>
            </a:endParaRPr>
          </a:p>
        </p:txBody>
      </p:sp>
      <p:cxnSp>
        <p:nvCxnSpPr>
          <p:cNvPr id="5" name="直線接點 4"/>
          <p:cNvCxnSpPr/>
          <p:nvPr userDrawn="1"/>
        </p:nvCxnSpPr>
        <p:spPr>
          <a:xfrm>
            <a:off x="0" y="971550"/>
            <a:ext cx="9144000"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32" name="Rounded Rectangle 1"/>
          <p:cNvSpPr/>
          <p:nvPr userDrawn="1"/>
        </p:nvSpPr>
        <p:spPr>
          <a:xfrm>
            <a:off x="60604" y="6629307"/>
            <a:ext cx="632736" cy="187660"/>
          </a:xfrm>
          <a:prstGeom prst="roundRect">
            <a:avLst/>
          </a:prstGeom>
          <a:ln/>
        </p:spPr>
        <p:style>
          <a:lnRef idx="0">
            <a:schemeClr val="accent1"/>
          </a:lnRef>
          <a:fillRef idx="3">
            <a:schemeClr val="accent1"/>
          </a:fillRef>
          <a:effectRef idx="3">
            <a:schemeClr val="accent1"/>
          </a:effectRef>
          <a:fontRef idx="minor">
            <a:schemeClr val="lt1"/>
          </a:fontRef>
        </p:style>
        <p:txBody>
          <a:bodyPr lIns="82040" tIns="41020" rIns="82040" bIns="41020" anchor="ctr"/>
          <a:lstStyle/>
          <a:p>
            <a:pPr algn="ctr" defTabSz="820400" fontAlgn="auto">
              <a:spcBef>
                <a:spcPts val="0"/>
              </a:spcBef>
              <a:spcAft>
                <a:spcPts val="0"/>
              </a:spcAft>
              <a:defRPr/>
            </a:pPr>
            <a:r>
              <a:rPr kumimoji="0" lang="en-US" altLang="zh-TW" sz="1100" b="1" kern="0" dirty="0">
                <a:solidFill>
                  <a:srgbClr val="FFFFFF"/>
                </a:solidFill>
                <a:latin typeface="Trebuchet MS" pitchFamily="34" charset="0"/>
                <a:ea typeface="Verdana" pitchFamily="34" charset="0"/>
                <a:cs typeface="Verdana" pitchFamily="34" charset="0"/>
              </a:rPr>
              <a:t>P.</a:t>
            </a:r>
            <a:fld id="{80FC88B5-10E3-447F-86E9-FFC17098055C}" type="slidenum">
              <a:rPr kumimoji="0" lang="en-US" altLang="zh-TW" sz="1100" b="1" kern="0">
                <a:solidFill>
                  <a:srgbClr val="FFFFFF"/>
                </a:solidFill>
                <a:latin typeface="Trebuchet MS" pitchFamily="34" charset="0"/>
                <a:ea typeface="Verdana" pitchFamily="34" charset="0"/>
                <a:cs typeface="Verdana" pitchFamily="34" charset="0"/>
              </a:rPr>
              <a:pPr algn="ctr" defTabSz="820400" fontAlgn="auto">
                <a:spcBef>
                  <a:spcPts val="0"/>
                </a:spcBef>
                <a:spcAft>
                  <a:spcPts val="0"/>
                </a:spcAft>
                <a:defRPr/>
              </a:pPr>
              <a:t>‹#›</a:t>
            </a:fld>
            <a:endParaRPr kumimoji="0" lang="zh-TW" altLang="en-US" sz="1100" b="1" kern="0" dirty="0">
              <a:solidFill>
                <a:srgbClr val="FFFFFF"/>
              </a:solidFill>
              <a:latin typeface="Trebuchet MS" pitchFamily="34" charset="0"/>
              <a:ea typeface="華康中黑體"/>
              <a:cs typeface="Verdana" pitchFamily="34" charset="0"/>
            </a:endParaRPr>
          </a:p>
        </p:txBody>
      </p:sp>
      <p:sp>
        <p:nvSpPr>
          <p:cNvPr id="2" name="Title 1"/>
          <p:cNvSpPr>
            <a:spLocks noGrp="1"/>
          </p:cNvSpPr>
          <p:nvPr>
            <p:ph type="title"/>
          </p:nvPr>
        </p:nvSpPr>
        <p:spPr>
          <a:xfrm>
            <a:off x="354490" y="317582"/>
            <a:ext cx="8295054" cy="555769"/>
          </a:xfrm>
          <a:prstGeom prst="rect">
            <a:avLst/>
          </a:prstGeom>
        </p:spPr>
        <p:txBody>
          <a:bodyPr/>
          <a:lstStyle>
            <a:lvl1pPr>
              <a:defRPr sz="2700" baseline="0">
                <a:solidFill>
                  <a:srgbClr val="002776"/>
                </a:solidFill>
                <a:latin typeface="微軟正黑體" pitchFamily="34" charset="-120"/>
                <a:ea typeface="微軟正黑體" pitchFamily="34" charset="-120"/>
                <a:cs typeface="Verdana" pitchFamily="34" charset="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05471" y="1190382"/>
            <a:ext cx="8422522" cy="5219474"/>
          </a:xfrm>
          <a:prstGeom prst="rect">
            <a:avLst/>
          </a:prstGeom>
          <a:noFill/>
          <a:ln w="9525">
            <a:noFill/>
            <a:miter lim="800000"/>
            <a:headEnd/>
            <a:tailEnd/>
          </a:ln>
        </p:spPr>
        <p:txBody>
          <a:bodyPr lIns="0" tIns="0" rIns="0" bIns="0"/>
          <a:lstStyle>
            <a:lvl1pPr>
              <a:buClr>
                <a:srgbClr val="3C8A2E"/>
              </a:buClr>
              <a:buFont typeface="Wingdings" pitchFamily="2" charset="2"/>
              <a:buChar char="n"/>
              <a:defRPr sz="2200" b="1">
                <a:solidFill>
                  <a:schemeClr val="tx1"/>
                </a:solidFill>
                <a:latin typeface="微軟正黑體" pitchFamily="34" charset="-120"/>
                <a:ea typeface="微軟正黑體" pitchFamily="34" charset="-120"/>
              </a:defRPr>
            </a:lvl1pPr>
            <a:lvl2pPr marL="618148" indent="-314772">
              <a:buClr>
                <a:srgbClr val="3C8A2E"/>
              </a:buClr>
              <a:buFont typeface="Wingdings" pitchFamily="2" charset="2"/>
              <a:buChar char="Ø"/>
              <a:defRPr sz="2000">
                <a:solidFill>
                  <a:schemeClr val="tx2">
                    <a:lumMod val="75000"/>
                  </a:schemeClr>
                </a:solidFill>
              </a:defRPr>
            </a:lvl2pPr>
            <a:lvl3pPr marL="820400" indent="-202251">
              <a:buClr>
                <a:srgbClr val="3C8A2E"/>
              </a:buClr>
              <a:buFont typeface="Wingdings" pitchFamily="2" charset="2"/>
              <a:buChar char="ü"/>
              <a:defRPr>
                <a:solidFill>
                  <a:schemeClr val="tx2">
                    <a:lumMod val="75000"/>
                  </a:schemeClr>
                </a:solidFill>
              </a:defRPr>
            </a:lvl3pPr>
            <a:lvl4pPr marL="1022651" indent="-202251">
              <a:buClr>
                <a:srgbClr val="3C8A2E"/>
              </a:buClr>
              <a:buFont typeface="Verdana" pitchFamily="34" charset="0"/>
              <a:buChar char="–"/>
              <a:defRPr sz="1600">
                <a:solidFill>
                  <a:schemeClr val="tx2">
                    <a:lumMod val="75000"/>
                  </a:schemeClr>
                </a:solidFill>
              </a:defRPr>
            </a:lvl4pPr>
            <a:lvl5pPr marL="1236297" indent="-213646">
              <a:buFont typeface="Arial" pitchFamily="34" charset="0"/>
              <a:buNone/>
              <a:defRPr sz="1400">
                <a:solidFill>
                  <a:schemeClr val="tx2">
                    <a:lumMod val="75000"/>
                  </a:schemeClr>
                </a:solidFill>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Tree>
    <p:extLst>
      <p:ext uri="{BB962C8B-B14F-4D97-AF65-F5344CB8AC3E}">
        <p14:creationId xmlns:p14="http://schemas.microsoft.com/office/powerpoint/2010/main" val="3687341453"/>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userDrawn="1">
  <p:cSld name="3_兩項物件">
    <p:spTree>
      <p:nvGrpSpPr>
        <p:cNvPr id="1" name=""/>
        <p:cNvGrpSpPr/>
        <p:nvPr/>
      </p:nvGrpSpPr>
      <p:grpSpPr>
        <a:xfrm>
          <a:off x="0" y="0"/>
          <a:ext cx="0" cy="0"/>
          <a:chOff x="0" y="0"/>
          <a:chExt cx="0" cy="0"/>
        </a:xfrm>
      </p:grpSpPr>
      <p:sp>
        <p:nvSpPr>
          <p:cNvPr id="4" name="Rectangle 4"/>
          <p:cNvSpPr>
            <a:spLocks noChangeArrowheads="1"/>
          </p:cNvSpPr>
          <p:nvPr/>
        </p:nvSpPr>
        <p:spPr bwMode="auto">
          <a:xfrm>
            <a:off x="6605588" y="6634163"/>
            <a:ext cx="2312987" cy="144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000000"/>
                </a:solidFill>
                <a:miter lim="800000"/>
                <a:headEnd/>
                <a:tailEnd/>
              </a14:hiddenLine>
            </a:ext>
          </a:extLst>
        </p:spPr>
        <p:txBody>
          <a:bodyPr lIns="0" tIns="0" rIns="0" bIns="0"/>
          <a:lstStyle/>
          <a:p>
            <a:pPr algn="r" defTabSz="858838"/>
            <a:r>
              <a:rPr kumimoji="0" lang="en-US" altLang="zh-TW" sz="800" dirty="0">
                <a:solidFill>
                  <a:srgbClr val="002060"/>
                </a:solidFill>
              </a:rPr>
              <a:t>©</a:t>
            </a:r>
            <a:r>
              <a:rPr kumimoji="0" lang="en-US" altLang="zh-TW" sz="800" dirty="0" smtClean="0">
                <a:solidFill>
                  <a:srgbClr val="002060"/>
                </a:solidFill>
              </a:rPr>
              <a:t>2015 </a:t>
            </a:r>
            <a:r>
              <a:rPr kumimoji="0" lang="zh-TW" altLang="en-US" sz="800" dirty="0">
                <a:solidFill>
                  <a:srgbClr val="002060"/>
                </a:solidFill>
              </a:rPr>
              <a:t>勤業眾信版權所有 保留一切權利</a:t>
            </a:r>
            <a:endParaRPr kumimoji="0" lang="en-US" altLang="zh-TW" sz="800" dirty="0">
              <a:solidFill>
                <a:srgbClr val="002060"/>
              </a:solidFill>
            </a:endParaRPr>
          </a:p>
        </p:txBody>
      </p:sp>
      <p:cxnSp>
        <p:nvCxnSpPr>
          <p:cNvPr id="5" name="直線接點 4"/>
          <p:cNvCxnSpPr/>
          <p:nvPr userDrawn="1"/>
        </p:nvCxnSpPr>
        <p:spPr>
          <a:xfrm>
            <a:off x="0" y="971550"/>
            <a:ext cx="9144000"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32" name="Rounded Rectangle 1"/>
          <p:cNvSpPr/>
          <p:nvPr userDrawn="1"/>
        </p:nvSpPr>
        <p:spPr>
          <a:xfrm>
            <a:off x="60604" y="6629307"/>
            <a:ext cx="632736" cy="187660"/>
          </a:xfrm>
          <a:prstGeom prst="roundRect">
            <a:avLst/>
          </a:prstGeom>
          <a:ln/>
        </p:spPr>
        <p:style>
          <a:lnRef idx="0">
            <a:schemeClr val="accent1"/>
          </a:lnRef>
          <a:fillRef idx="3">
            <a:schemeClr val="accent1"/>
          </a:fillRef>
          <a:effectRef idx="3">
            <a:schemeClr val="accent1"/>
          </a:effectRef>
          <a:fontRef idx="minor">
            <a:schemeClr val="lt1"/>
          </a:fontRef>
        </p:style>
        <p:txBody>
          <a:bodyPr lIns="82040" tIns="41020" rIns="82040" bIns="41020" anchor="ctr"/>
          <a:lstStyle/>
          <a:p>
            <a:pPr algn="ctr" defTabSz="820400" fontAlgn="auto">
              <a:spcBef>
                <a:spcPts val="0"/>
              </a:spcBef>
              <a:spcAft>
                <a:spcPts val="0"/>
              </a:spcAft>
              <a:defRPr/>
            </a:pPr>
            <a:r>
              <a:rPr kumimoji="0" lang="en-US" altLang="zh-TW" sz="1100" b="1" kern="0" dirty="0">
                <a:solidFill>
                  <a:srgbClr val="FFFFFF"/>
                </a:solidFill>
                <a:latin typeface="Trebuchet MS" pitchFamily="34" charset="0"/>
                <a:ea typeface="Verdana" pitchFamily="34" charset="0"/>
                <a:cs typeface="Verdana" pitchFamily="34" charset="0"/>
              </a:rPr>
              <a:t>P.</a:t>
            </a:r>
            <a:fld id="{A5BA66B6-18E7-43B5-AD37-BBC4D0A6117D}" type="slidenum">
              <a:rPr kumimoji="0" lang="en-US" altLang="zh-TW" sz="1100" b="1" kern="0">
                <a:solidFill>
                  <a:srgbClr val="FFFFFF"/>
                </a:solidFill>
                <a:latin typeface="Trebuchet MS" pitchFamily="34" charset="0"/>
                <a:ea typeface="Verdana" pitchFamily="34" charset="0"/>
                <a:cs typeface="Verdana" pitchFamily="34" charset="0"/>
              </a:rPr>
              <a:pPr algn="ctr" defTabSz="820400" fontAlgn="auto">
                <a:spcBef>
                  <a:spcPts val="0"/>
                </a:spcBef>
                <a:spcAft>
                  <a:spcPts val="0"/>
                </a:spcAft>
                <a:defRPr/>
              </a:pPr>
              <a:t>‹#›</a:t>
            </a:fld>
            <a:endParaRPr kumimoji="0" lang="zh-TW" altLang="en-US" sz="1100" b="1" kern="0" dirty="0">
              <a:solidFill>
                <a:srgbClr val="FFFFFF"/>
              </a:solidFill>
              <a:latin typeface="Trebuchet MS" pitchFamily="34" charset="0"/>
              <a:ea typeface="華康中黑體"/>
              <a:cs typeface="Verdana" pitchFamily="34" charset="0"/>
            </a:endParaRPr>
          </a:p>
        </p:txBody>
      </p:sp>
      <p:sp>
        <p:nvSpPr>
          <p:cNvPr id="2" name="Title 1"/>
          <p:cNvSpPr>
            <a:spLocks noGrp="1"/>
          </p:cNvSpPr>
          <p:nvPr>
            <p:ph type="title"/>
          </p:nvPr>
        </p:nvSpPr>
        <p:spPr>
          <a:xfrm>
            <a:off x="354490" y="317582"/>
            <a:ext cx="8295054" cy="555769"/>
          </a:xfrm>
          <a:prstGeom prst="rect">
            <a:avLst/>
          </a:prstGeom>
        </p:spPr>
        <p:txBody>
          <a:bodyPr/>
          <a:lstStyle>
            <a:lvl1pPr>
              <a:defRPr sz="2700" baseline="0">
                <a:solidFill>
                  <a:srgbClr val="002776"/>
                </a:solidFill>
                <a:latin typeface="微軟正黑體" pitchFamily="34" charset="-120"/>
                <a:ea typeface="微軟正黑體" pitchFamily="34" charset="-120"/>
                <a:cs typeface="Verdana" pitchFamily="34" charset="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05471" y="1190382"/>
            <a:ext cx="8422522" cy="5219474"/>
          </a:xfrm>
          <a:prstGeom prst="rect">
            <a:avLst/>
          </a:prstGeom>
          <a:noFill/>
          <a:ln w="9525">
            <a:noFill/>
            <a:miter lim="800000"/>
            <a:headEnd/>
            <a:tailEnd/>
          </a:ln>
        </p:spPr>
        <p:txBody>
          <a:bodyPr lIns="0" tIns="0" rIns="0" bIns="0"/>
          <a:lstStyle>
            <a:lvl1pPr>
              <a:buClr>
                <a:srgbClr val="3C8A2E"/>
              </a:buClr>
              <a:buFont typeface="Wingdings" pitchFamily="2" charset="2"/>
              <a:buChar char="n"/>
              <a:defRPr sz="2200" b="1">
                <a:solidFill>
                  <a:schemeClr val="tx1"/>
                </a:solidFill>
                <a:latin typeface="微軟正黑體" pitchFamily="34" charset="-120"/>
                <a:ea typeface="微軟正黑體" pitchFamily="34" charset="-120"/>
              </a:defRPr>
            </a:lvl1pPr>
            <a:lvl2pPr marL="618148" indent="-314772">
              <a:buClr>
                <a:srgbClr val="3C8A2E"/>
              </a:buClr>
              <a:buFont typeface="Wingdings" pitchFamily="2" charset="2"/>
              <a:buChar char="Ø"/>
              <a:defRPr sz="2000">
                <a:solidFill>
                  <a:schemeClr val="tx2">
                    <a:lumMod val="75000"/>
                  </a:schemeClr>
                </a:solidFill>
              </a:defRPr>
            </a:lvl2pPr>
            <a:lvl3pPr marL="820400" indent="-202251">
              <a:buClr>
                <a:srgbClr val="3C8A2E"/>
              </a:buClr>
              <a:buFont typeface="Wingdings" pitchFamily="2" charset="2"/>
              <a:buChar char="ü"/>
              <a:defRPr>
                <a:solidFill>
                  <a:schemeClr val="tx2">
                    <a:lumMod val="75000"/>
                  </a:schemeClr>
                </a:solidFill>
              </a:defRPr>
            </a:lvl3pPr>
            <a:lvl4pPr marL="1022651" indent="-202251">
              <a:buClr>
                <a:srgbClr val="3C8A2E"/>
              </a:buClr>
              <a:buFont typeface="Verdana" pitchFamily="34" charset="0"/>
              <a:buChar char="–"/>
              <a:defRPr sz="1600">
                <a:solidFill>
                  <a:schemeClr val="tx2">
                    <a:lumMod val="75000"/>
                  </a:schemeClr>
                </a:solidFill>
              </a:defRPr>
            </a:lvl4pPr>
            <a:lvl5pPr marL="1236297" indent="-213646">
              <a:buFont typeface="Arial" pitchFamily="34" charset="0"/>
              <a:buNone/>
              <a:defRPr sz="1400">
                <a:solidFill>
                  <a:schemeClr val="tx2">
                    <a:lumMod val="75000"/>
                  </a:schemeClr>
                </a:solidFill>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Tree>
    <p:extLst>
      <p:ext uri="{BB962C8B-B14F-4D97-AF65-F5344CB8AC3E}">
        <p14:creationId xmlns:p14="http://schemas.microsoft.com/office/powerpoint/2010/main" val="3330555652"/>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userDrawn="1">
  <p:cSld name="4_兩項物件">
    <p:spTree>
      <p:nvGrpSpPr>
        <p:cNvPr id="1" name=""/>
        <p:cNvGrpSpPr/>
        <p:nvPr/>
      </p:nvGrpSpPr>
      <p:grpSpPr>
        <a:xfrm>
          <a:off x="0" y="0"/>
          <a:ext cx="0" cy="0"/>
          <a:chOff x="0" y="0"/>
          <a:chExt cx="0" cy="0"/>
        </a:xfrm>
      </p:grpSpPr>
      <p:sp>
        <p:nvSpPr>
          <p:cNvPr id="4" name="Rectangle 4"/>
          <p:cNvSpPr>
            <a:spLocks noChangeArrowheads="1"/>
          </p:cNvSpPr>
          <p:nvPr/>
        </p:nvSpPr>
        <p:spPr bwMode="auto">
          <a:xfrm>
            <a:off x="6605588" y="6578675"/>
            <a:ext cx="2312987" cy="144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000000"/>
                </a:solidFill>
                <a:miter lim="800000"/>
                <a:headEnd/>
                <a:tailEnd/>
              </a14:hiddenLine>
            </a:ext>
          </a:extLst>
        </p:spPr>
        <p:txBody>
          <a:bodyPr lIns="0" tIns="0" rIns="0" bIns="0"/>
          <a:lstStyle/>
          <a:p>
            <a:pPr algn="r" defTabSz="858838"/>
            <a:r>
              <a:rPr kumimoji="0" lang="en-US" altLang="zh-TW" sz="800" dirty="0">
                <a:solidFill>
                  <a:srgbClr val="002060"/>
                </a:solidFill>
              </a:rPr>
              <a:t>©</a:t>
            </a:r>
            <a:r>
              <a:rPr kumimoji="0" lang="en-US" altLang="zh-TW" sz="800" dirty="0" smtClean="0">
                <a:solidFill>
                  <a:srgbClr val="002060"/>
                </a:solidFill>
              </a:rPr>
              <a:t>2015 </a:t>
            </a:r>
            <a:r>
              <a:rPr kumimoji="0" lang="zh-TW" altLang="en-US" sz="800" dirty="0">
                <a:solidFill>
                  <a:srgbClr val="002060"/>
                </a:solidFill>
              </a:rPr>
              <a:t>勤業眾信版權所有 保留一切權利</a:t>
            </a:r>
            <a:endParaRPr kumimoji="0" lang="en-US" altLang="zh-TW" sz="800" dirty="0">
              <a:solidFill>
                <a:srgbClr val="002060"/>
              </a:solidFill>
            </a:endParaRPr>
          </a:p>
        </p:txBody>
      </p:sp>
      <p:cxnSp>
        <p:nvCxnSpPr>
          <p:cNvPr id="5" name="直線接點 4"/>
          <p:cNvCxnSpPr/>
          <p:nvPr userDrawn="1"/>
        </p:nvCxnSpPr>
        <p:spPr>
          <a:xfrm>
            <a:off x="0" y="971550"/>
            <a:ext cx="9144000" cy="1588"/>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32" name="Rounded Rectangle 1"/>
          <p:cNvSpPr/>
          <p:nvPr userDrawn="1"/>
        </p:nvSpPr>
        <p:spPr>
          <a:xfrm>
            <a:off x="60604" y="6629307"/>
            <a:ext cx="632736" cy="187660"/>
          </a:xfrm>
          <a:prstGeom prst="roundRect">
            <a:avLst/>
          </a:prstGeom>
          <a:ln/>
        </p:spPr>
        <p:style>
          <a:lnRef idx="0">
            <a:schemeClr val="accent1"/>
          </a:lnRef>
          <a:fillRef idx="3">
            <a:schemeClr val="accent1"/>
          </a:fillRef>
          <a:effectRef idx="3">
            <a:schemeClr val="accent1"/>
          </a:effectRef>
          <a:fontRef idx="minor">
            <a:schemeClr val="lt1"/>
          </a:fontRef>
        </p:style>
        <p:txBody>
          <a:bodyPr lIns="82040" tIns="41020" rIns="82040" bIns="41020" anchor="ctr"/>
          <a:lstStyle/>
          <a:p>
            <a:pPr algn="ctr" defTabSz="820400" fontAlgn="auto">
              <a:spcBef>
                <a:spcPts val="0"/>
              </a:spcBef>
              <a:spcAft>
                <a:spcPts val="0"/>
              </a:spcAft>
              <a:defRPr/>
            </a:pPr>
            <a:r>
              <a:rPr kumimoji="0" lang="en-US" altLang="zh-TW" sz="1100" b="1" kern="0" dirty="0">
                <a:solidFill>
                  <a:srgbClr val="FFFFFF"/>
                </a:solidFill>
                <a:latin typeface="Trebuchet MS" pitchFamily="34" charset="0"/>
                <a:ea typeface="Verdana" pitchFamily="34" charset="0"/>
                <a:cs typeface="Verdana" pitchFamily="34" charset="0"/>
              </a:rPr>
              <a:t>P.</a:t>
            </a:r>
            <a:fld id="{28FAE936-4CDD-4108-900C-AE04B9836AC4}" type="slidenum">
              <a:rPr kumimoji="0" lang="en-US" altLang="zh-TW" sz="1100" b="1" kern="0">
                <a:solidFill>
                  <a:srgbClr val="FFFFFF"/>
                </a:solidFill>
                <a:latin typeface="Trebuchet MS" pitchFamily="34" charset="0"/>
                <a:ea typeface="Verdana" pitchFamily="34" charset="0"/>
                <a:cs typeface="Verdana" pitchFamily="34" charset="0"/>
              </a:rPr>
              <a:pPr algn="ctr" defTabSz="820400" fontAlgn="auto">
                <a:spcBef>
                  <a:spcPts val="0"/>
                </a:spcBef>
                <a:spcAft>
                  <a:spcPts val="0"/>
                </a:spcAft>
                <a:defRPr/>
              </a:pPr>
              <a:t>‹#›</a:t>
            </a:fld>
            <a:endParaRPr kumimoji="0" lang="zh-TW" altLang="en-US" sz="1100" b="1" kern="0" dirty="0">
              <a:solidFill>
                <a:srgbClr val="FFFFFF"/>
              </a:solidFill>
              <a:latin typeface="Trebuchet MS" pitchFamily="34" charset="0"/>
              <a:ea typeface="華康中黑體"/>
              <a:cs typeface="Verdana" pitchFamily="34" charset="0"/>
            </a:endParaRPr>
          </a:p>
        </p:txBody>
      </p:sp>
      <p:sp>
        <p:nvSpPr>
          <p:cNvPr id="2" name="Title 1"/>
          <p:cNvSpPr>
            <a:spLocks noGrp="1"/>
          </p:cNvSpPr>
          <p:nvPr>
            <p:ph type="title"/>
          </p:nvPr>
        </p:nvSpPr>
        <p:spPr>
          <a:xfrm>
            <a:off x="354490" y="317582"/>
            <a:ext cx="8295054" cy="555769"/>
          </a:xfrm>
          <a:prstGeom prst="rect">
            <a:avLst/>
          </a:prstGeom>
        </p:spPr>
        <p:txBody>
          <a:bodyPr/>
          <a:lstStyle>
            <a:lvl1pPr>
              <a:defRPr sz="2700" baseline="0">
                <a:solidFill>
                  <a:srgbClr val="002776"/>
                </a:solidFill>
                <a:latin typeface="微軟正黑體" pitchFamily="34" charset="-120"/>
                <a:ea typeface="微軟正黑體" pitchFamily="34" charset="-120"/>
                <a:cs typeface="Verdana" pitchFamily="34" charset="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05471" y="1190382"/>
            <a:ext cx="8422522" cy="5219474"/>
          </a:xfrm>
          <a:prstGeom prst="rect">
            <a:avLst/>
          </a:prstGeom>
          <a:noFill/>
          <a:ln w="9525">
            <a:noFill/>
            <a:miter lim="800000"/>
            <a:headEnd/>
            <a:tailEnd/>
          </a:ln>
        </p:spPr>
        <p:txBody>
          <a:bodyPr lIns="0" tIns="0" rIns="0" bIns="0"/>
          <a:lstStyle>
            <a:lvl1pPr>
              <a:buClr>
                <a:srgbClr val="3C8A2E"/>
              </a:buClr>
              <a:buFont typeface="Wingdings" pitchFamily="2" charset="2"/>
              <a:buChar char="n"/>
              <a:defRPr sz="2200" b="1">
                <a:solidFill>
                  <a:schemeClr val="tx1"/>
                </a:solidFill>
                <a:latin typeface="微軟正黑體" pitchFamily="34" charset="-120"/>
                <a:ea typeface="微軟正黑體" pitchFamily="34" charset="-120"/>
              </a:defRPr>
            </a:lvl1pPr>
            <a:lvl2pPr marL="618148" indent="-314772">
              <a:buClr>
                <a:srgbClr val="3C8A2E"/>
              </a:buClr>
              <a:buFont typeface="Wingdings" pitchFamily="2" charset="2"/>
              <a:buChar char="Ø"/>
              <a:defRPr sz="2000">
                <a:solidFill>
                  <a:schemeClr val="tx2">
                    <a:lumMod val="75000"/>
                  </a:schemeClr>
                </a:solidFill>
              </a:defRPr>
            </a:lvl2pPr>
            <a:lvl3pPr marL="820400" indent="-202251">
              <a:buClr>
                <a:srgbClr val="3C8A2E"/>
              </a:buClr>
              <a:buFont typeface="Wingdings" pitchFamily="2" charset="2"/>
              <a:buChar char="ü"/>
              <a:defRPr>
                <a:solidFill>
                  <a:schemeClr val="tx2">
                    <a:lumMod val="75000"/>
                  </a:schemeClr>
                </a:solidFill>
              </a:defRPr>
            </a:lvl3pPr>
            <a:lvl4pPr marL="1022651" indent="-202251">
              <a:buClr>
                <a:srgbClr val="3C8A2E"/>
              </a:buClr>
              <a:buFont typeface="Verdana" pitchFamily="34" charset="0"/>
              <a:buChar char="–"/>
              <a:defRPr sz="1600">
                <a:solidFill>
                  <a:schemeClr val="tx2">
                    <a:lumMod val="75000"/>
                  </a:schemeClr>
                </a:solidFill>
              </a:defRPr>
            </a:lvl4pPr>
            <a:lvl5pPr marL="1236297" indent="-213646">
              <a:buFont typeface="Arial" pitchFamily="34" charset="0"/>
              <a:buNone/>
              <a:defRPr sz="1400">
                <a:solidFill>
                  <a:schemeClr val="tx2">
                    <a:lumMod val="75000"/>
                  </a:schemeClr>
                </a:solidFill>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spTree>
    <p:extLst>
      <p:ext uri="{BB962C8B-B14F-4D97-AF65-F5344CB8AC3E}">
        <p14:creationId xmlns:p14="http://schemas.microsoft.com/office/powerpoint/2010/main" val="4138446339"/>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標題投影片">
    <p:bg>
      <p:bgPr>
        <a:solidFill>
          <a:schemeClr val="bg1"/>
        </a:solidFill>
        <a:effectLst/>
      </p:bgPr>
    </p:bg>
    <p:spTree>
      <p:nvGrpSpPr>
        <p:cNvPr id="1" name=""/>
        <p:cNvGrpSpPr/>
        <p:nvPr/>
      </p:nvGrpSpPr>
      <p:grpSpPr>
        <a:xfrm>
          <a:off x="0" y="0"/>
          <a:ext cx="0" cy="0"/>
          <a:chOff x="0" y="0"/>
          <a:chExt cx="0" cy="0"/>
        </a:xfrm>
      </p:grpSpPr>
      <p:sp>
        <p:nvSpPr>
          <p:cNvPr id="120836" name="Text Placeholder 2"/>
          <p:cNvSpPr>
            <a:spLocks noGrp="1"/>
          </p:cNvSpPr>
          <p:nvPr>
            <p:ph type="subTitle" idx="1"/>
          </p:nvPr>
        </p:nvSpPr>
        <p:spPr>
          <a:xfrm>
            <a:off x="406913" y="6028947"/>
            <a:ext cx="4740104" cy="303897"/>
          </a:xfrm>
          <a:prstGeom prst="rect">
            <a:avLst/>
          </a:prstGeom>
        </p:spPr>
        <p:txBody>
          <a:bodyPr lIns="81883" tIns="40940" rIns="81883" bIns="40940"/>
          <a:lstStyle>
            <a:lvl1pPr marL="0" indent="0">
              <a:lnSpc>
                <a:spcPts val="1994"/>
              </a:lnSpc>
              <a:defRPr sz="1600" b="1" baseline="0" smtClean="0">
                <a:latin typeface="Verdana" pitchFamily="34" charset="0"/>
                <a:ea typeface="華康中黑體" pitchFamily="49" charset="-120"/>
              </a:defRPr>
            </a:lvl1pPr>
          </a:lstStyle>
          <a:p>
            <a:r>
              <a:rPr lang="en-US" altLang="zh-TW" smtClean="0"/>
              <a:t>Click to edit Master subtitle style</a:t>
            </a:r>
            <a:endParaRPr dirty="0" smtClean="0"/>
          </a:p>
        </p:txBody>
      </p:sp>
      <p:sp>
        <p:nvSpPr>
          <p:cNvPr id="26" name="Title Placeholder 1"/>
          <p:cNvSpPr>
            <a:spLocks noGrp="1"/>
          </p:cNvSpPr>
          <p:nvPr>
            <p:ph type="ctrTitle"/>
          </p:nvPr>
        </p:nvSpPr>
        <p:spPr>
          <a:xfrm>
            <a:off x="1125327" y="2546252"/>
            <a:ext cx="3935800" cy="1039003"/>
          </a:xfrm>
          <a:prstGeom prst="rect">
            <a:avLst/>
          </a:prstGeom>
        </p:spPr>
        <p:txBody>
          <a:bodyPr lIns="81883" tIns="40940" rIns="81883" bIns="40940"/>
          <a:lstStyle>
            <a:lvl1pPr>
              <a:lnSpc>
                <a:spcPts val="3589"/>
              </a:lnSpc>
              <a:defRPr sz="3300" b="0" baseline="0" smtClean="0">
                <a:solidFill>
                  <a:srgbClr val="002776"/>
                </a:solidFill>
                <a:latin typeface="Times New Roman" pitchFamily="18" charset="0"/>
                <a:ea typeface="華康中明體" pitchFamily="49" charset="-120"/>
              </a:defRPr>
            </a:lvl1pPr>
          </a:lstStyle>
          <a:p>
            <a:r>
              <a:rPr lang="en-US" altLang="zh-TW" smtClean="0"/>
              <a:t>Click to edit Master title style</a:t>
            </a:r>
            <a:endParaRPr lang="en-US" dirty="0" smtClean="0"/>
          </a:p>
        </p:txBody>
      </p:sp>
      <p:grpSp>
        <p:nvGrpSpPr>
          <p:cNvPr id="27" name="群組 26"/>
          <p:cNvGrpSpPr/>
          <p:nvPr userDrawn="1"/>
        </p:nvGrpSpPr>
        <p:grpSpPr>
          <a:xfrm>
            <a:off x="411213" y="378107"/>
            <a:ext cx="1931577" cy="819268"/>
            <a:chOff x="452407" y="1071546"/>
            <a:chExt cx="2125070" cy="928694"/>
          </a:xfrm>
        </p:grpSpPr>
        <p:sp>
          <p:nvSpPr>
            <p:cNvPr id="28" name="AutoShape 6"/>
            <p:cNvSpPr>
              <a:spLocks noChangeAspect="1" noChangeArrowheads="1" noTextEdit="1"/>
            </p:cNvSpPr>
            <p:nvPr userDrawn="1"/>
          </p:nvSpPr>
          <p:spPr bwMode="auto">
            <a:xfrm>
              <a:off x="452407" y="1071546"/>
              <a:ext cx="2125070" cy="928694"/>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endParaRPr kumimoji="0" lang="zh-TW" altLang="en-US">
                <a:solidFill>
                  <a:srgbClr val="000000"/>
                </a:solidFill>
                <a:latin typeface="Arial" charset="0"/>
                <a:cs typeface="Arial" charset="0"/>
              </a:endParaRPr>
            </a:p>
          </p:txBody>
        </p:sp>
        <p:sp>
          <p:nvSpPr>
            <p:cNvPr id="29" name="Freeform 8"/>
            <p:cNvSpPr>
              <a:spLocks noEditPoints="1"/>
            </p:cNvSpPr>
            <p:nvPr userDrawn="1"/>
          </p:nvSpPr>
          <p:spPr bwMode="auto">
            <a:xfrm>
              <a:off x="816601" y="1171699"/>
              <a:ext cx="267682" cy="293176"/>
            </a:xfrm>
            <a:custGeom>
              <a:avLst/>
              <a:gdLst/>
              <a:ahLst/>
              <a:cxnLst>
                <a:cxn ang="0">
                  <a:pos x="150" y="72"/>
                </a:cxn>
                <a:cxn ang="0">
                  <a:pos x="174" y="78"/>
                </a:cxn>
                <a:cxn ang="0">
                  <a:pos x="190" y="92"/>
                </a:cxn>
                <a:cxn ang="0">
                  <a:pos x="198" y="108"/>
                </a:cxn>
                <a:cxn ang="0">
                  <a:pos x="200" y="126"/>
                </a:cxn>
                <a:cxn ang="0">
                  <a:pos x="98" y="126"/>
                </a:cxn>
                <a:cxn ang="0">
                  <a:pos x="102" y="106"/>
                </a:cxn>
                <a:cxn ang="0">
                  <a:pos x="112" y="88"/>
                </a:cxn>
                <a:cxn ang="0">
                  <a:pos x="128" y="76"/>
                </a:cxn>
                <a:cxn ang="0">
                  <a:pos x="150" y="72"/>
                </a:cxn>
                <a:cxn ang="0">
                  <a:pos x="260" y="232"/>
                </a:cxn>
                <a:cxn ang="0">
                  <a:pos x="242" y="236"/>
                </a:cxn>
                <a:cxn ang="0">
                  <a:pos x="226" y="240"/>
                </a:cxn>
                <a:cxn ang="0">
                  <a:pos x="186" y="244"/>
                </a:cxn>
                <a:cxn ang="0">
                  <a:pos x="170" y="244"/>
                </a:cxn>
                <a:cxn ang="0">
                  <a:pos x="140" y="238"/>
                </a:cxn>
                <a:cxn ang="0">
                  <a:pos x="118" y="226"/>
                </a:cxn>
                <a:cxn ang="0">
                  <a:pos x="104" y="206"/>
                </a:cxn>
                <a:cxn ang="0">
                  <a:pos x="290" y="194"/>
                </a:cxn>
                <a:cxn ang="0">
                  <a:pos x="294" y="178"/>
                </a:cxn>
                <a:cxn ang="0">
                  <a:pos x="294" y="154"/>
                </a:cxn>
                <a:cxn ang="0">
                  <a:pos x="286" y="96"/>
                </a:cxn>
                <a:cxn ang="0">
                  <a:pos x="276" y="70"/>
                </a:cxn>
                <a:cxn ang="0">
                  <a:pos x="262" y="46"/>
                </a:cxn>
                <a:cxn ang="0">
                  <a:pos x="242" y="28"/>
                </a:cxn>
                <a:cxn ang="0">
                  <a:pos x="218" y="12"/>
                </a:cxn>
                <a:cxn ang="0">
                  <a:pos x="188" y="2"/>
                </a:cxn>
                <a:cxn ang="0">
                  <a:pos x="152" y="0"/>
                </a:cxn>
                <a:cxn ang="0">
                  <a:pos x="134" y="0"/>
                </a:cxn>
                <a:cxn ang="0">
                  <a:pos x="102" y="8"/>
                </a:cxn>
                <a:cxn ang="0">
                  <a:pos x="74" y="20"/>
                </a:cxn>
                <a:cxn ang="0">
                  <a:pos x="50" y="38"/>
                </a:cxn>
                <a:cxn ang="0">
                  <a:pos x="30" y="62"/>
                </a:cxn>
                <a:cxn ang="0">
                  <a:pos x="16" y="88"/>
                </a:cxn>
                <a:cxn ang="0">
                  <a:pos x="6" y="116"/>
                </a:cxn>
                <a:cxn ang="0">
                  <a:pos x="0" y="148"/>
                </a:cxn>
                <a:cxn ang="0">
                  <a:pos x="0" y="164"/>
                </a:cxn>
                <a:cxn ang="0">
                  <a:pos x="4" y="200"/>
                </a:cxn>
                <a:cxn ang="0">
                  <a:pos x="12" y="232"/>
                </a:cxn>
                <a:cxn ang="0">
                  <a:pos x="28" y="258"/>
                </a:cxn>
                <a:cxn ang="0">
                  <a:pos x="48" y="282"/>
                </a:cxn>
                <a:cxn ang="0">
                  <a:pos x="72" y="300"/>
                </a:cxn>
                <a:cxn ang="0">
                  <a:pos x="102" y="312"/>
                </a:cxn>
                <a:cxn ang="0">
                  <a:pos x="134" y="320"/>
                </a:cxn>
                <a:cxn ang="0">
                  <a:pos x="168" y="322"/>
                </a:cxn>
                <a:cxn ang="0">
                  <a:pos x="202" y="322"/>
                </a:cxn>
                <a:cxn ang="0">
                  <a:pos x="228" y="318"/>
                </a:cxn>
                <a:cxn ang="0">
                  <a:pos x="274" y="302"/>
                </a:cxn>
              </a:cxnLst>
              <a:rect l="0" t="0" r="r" b="b"/>
              <a:pathLst>
                <a:path w="294" h="322">
                  <a:moveTo>
                    <a:pt x="150" y="72"/>
                  </a:moveTo>
                  <a:lnTo>
                    <a:pt x="150" y="72"/>
                  </a:lnTo>
                  <a:lnTo>
                    <a:pt x="164" y="74"/>
                  </a:lnTo>
                  <a:lnTo>
                    <a:pt x="174" y="78"/>
                  </a:lnTo>
                  <a:lnTo>
                    <a:pt x="182" y="84"/>
                  </a:lnTo>
                  <a:lnTo>
                    <a:pt x="190" y="92"/>
                  </a:lnTo>
                  <a:lnTo>
                    <a:pt x="194" y="100"/>
                  </a:lnTo>
                  <a:lnTo>
                    <a:pt x="198" y="108"/>
                  </a:lnTo>
                  <a:lnTo>
                    <a:pt x="200" y="126"/>
                  </a:lnTo>
                  <a:lnTo>
                    <a:pt x="200" y="126"/>
                  </a:lnTo>
                  <a:lnTo>
                    <a:pt x="98" y="126"/>
                  </a:lnTo>
                  <a:lnTo>
                    <a:pt x="98" y="126"/>
                  </a:lnTo>
                  <a:lnTo>
                    <a:pt x="98" y="116"/>
                  </a:lnTo>
                  <a:lnTo>
                    <a:pt x="102" y="106"/>
                  </a:lnTo>
                  <a:lnTo>
                    <a:pt x="106" y="96"/>
                  </a:lnTo>
                  <a:lnTo>
                    <a:pt x="112" y="88"/>
                  </a:lnTo>
                  <a:lnTo>
                    <a:pt x="120" y="82"/>
                  </a:lnTo>
                  <a:lnTo>
                    <a:pt x="128" y="76"/>
                  </a:lnTo>
                  <a:lnTo>
                    <a:pt x="138" y="72"/>
                  </a:lnTo>
                  <a:lnTo>
                    <a:pt x="150" y="72"/>
                  </a:lnTo>
                  <a:lnTo>
                    <a:pt x="150" y="72"/>
                  </a:lnTo>
                  <a:close/>
                  <a:moveTo>
                    <a:pt x="260" y="232"/>
                  </a:moveTo>
                  <a:lnTo>
                    <a:pt x="260" y="232"/>
                  </a:lnTo>
                  <a:lnTo>
                    <a:pt x="242" y="236"/>
                  </a:lnTo>
                  <a:lnTo>
                    <a:pt x="226" y="240"/>
                  </a:lnTo>
                  <a:lnTo>
                    <a:pt x="226" y="240"/>
                  </a:lnTo>
                  <a:lnTo>
                    <a:pt x="206" y="244"/>
                  </a:lnTo>
                  <a:lnTo>
                    <a:pt x="186" y="244"/>
                  </a:lnTo>
                  <a:lnTo>
                    <a:pt x="186" y="244"/>
                  </a:lnTo>
                  <a:lnTo>
                    <a:pt x="170" y="244"/>
                  </a:lnTo>
                  <a:lnTo>
                    <a:pt x="154" y="242"/>
                  </a:lnTo>
                  <a:lnTo>
                    <a:pt x="140" y="238"/>
                  </a:lnTo>
                  <a:lnTo>
                    <a:pt x="128" y="232"/>
                  </a:lnTo>
                  <a:lnTo>
                    <a:pt x="118" y="226"/>
                  </a:lnTo>
                  <a:lnTo>
                    <a:pt x="110" y="218"/>
                  </a:lnTo>
                  <a:lnTo>
                    <a:pt x="104" y="206"/>
                  </a:lnTo>
                  <a:lnTo>
                    <a:pt x="100" y="194"/>
                  </a:lnTo>
                  <a:lnTo>
                    <a:pt x="290" y="194"/>
                  </a:lnTo>
                  <a:lnTo>
                    <a:pt x="290" y="194"/>
                  </a:lnTo>
                  <a:lnTo>
                    <a:pt x="294" y="178"/>
                  </a:lnTo>
                  <a:lnTo>
                    <a:pt x="294" y="154"/>
                  </a:lnTo>
                  <a:lnTo>
                    <a:pt x="294" y="154"/>
                  </a:lnTo>
                  <a:lnTo>
                    <a:pt x="292" y="124"/>
                  </a:lnTo>
                  <a:lnTo>
                    <a:pt x="286" y="96"/>
                  </a:lnTo>
                  <a:lnTo>
                    <a:pt x="282" y="82"/>
                  </a:lnTo>
                  <a:lnTo>
                    <a:pt x="276" y="70"/>
                  </a:lnTo>
                  <a:lnTo>
                    <a:pt x="270" y="58"/>
                  </a:lnTo>
                  <a:lnTo>
                    <a:pt x="262" y="46"/>
                  </a:lnTo>
                  <a:lnTo>
                    <a:pt x="252" y="36"/>
                  </a:lnTo>
                  <a:lnTo>
                    <a:pt x="242" y="28"/>
                  </a:lnTo>
                  <a:lnTo>
                    <a:pt x="230" y="18"/>
                  </a:lnTo>
                  <a:lnTo>
                    <a:pt x="218" y="12"/>
                  </a:lnTo>
                  <a:lnTo>
                    <a:pt x="204" y="6"/>
                  </a:lnTo>
                  <a:lnTo>
                    <a:pt x="188" y="2"/>
                  </a:lnTo>
                  <a:lnTo>
                    <a:pt x="170" y="0"/>
                  </a:lnTo>
                  <a:lnTo>
                    <a:pt x="152" y="0"/>
                  </a:lnTo>
                  <a:lnTo>
                    <a:pt x="152" y="0"/>
                  </a:lnTo>
                  <a:lnTo>
                    <a:pt x="134" y="0"/>
                  </a:lnTo>
                  <a:lnTo>
                    <a:pt x="118" y="2"/>
                  </a:lnTo>
                  <a:lnTo>
                    <a:pt x="102" y="8"/>
                  </a:lnTo>
                  <a:lnTo>
                    <a:pt x="86" y="12"/>
                  </a:lnTo>
                  <a:lnTo>
                    <a:pt x="74" y="20"/>
                  </a:lnTo>
                  <a:lnTo>
                    <a:pt x="60" y="28"/>
                  </a:lnTo>
                  <a:lnTo>
                    <a:pt x="50" y="38"/>
                  </a:lnTo>
                  <a:lnTo>
                    <a:pt x="40" y="50"/>
                  </a:lnTo>
                  <a:lnTo>
                    <a:pt x="30" y="62"/>
                  </a:lnTo>
                  <a:lnTo>
                    <a:pt x="22" y="74"/>
                  </a:lnTo>
                  <a:lnTo>
                    <a:pt x="16" y="88"/>
                  </a:lnTo>
                  <a:lnTo>
                    <a:pt x="10" y="102"/>
                  </a:lnTo>
                  <a:lnTo>
                    <a:pt x="6" y="116"/>
                  </a:lnTo>
                  <a:lnTo>
                    <a:pt x="2" y="132"/>
                  </a:lnTo>
                  <a:lnTo>
                    <a:pt x="0" y="148"/>
                  </a:lnTo>
                  <a:lnTo>
                    <a:pt x="0" y="164"/>
                  </a:lnTo>
                  <a:lnTo>
                    <a:pt x="0" y="164"/>
                  </a:lnTo>
                  <a:lnTo>
                    <a:pt x="2" y="182"/>
                  </a:lnTo>
                  <a:lnTo>
                    <a:pt x="4" y="200"/>
                  </a:lnTo>
                  <a:lnTo>
                    <a:pt x="8" y="216"/>
                  </a:lnTo>
                  <a:lnTo>
                    <a:pt x="12" y="232"/>
                  </a:lnTo>
                  <a:lnTo>
                    <a:pt x="20" y="246"/>
                  </a:lnTo>
                  <a:lnTo>
                    <a:pt x="28" y="258"/>
                  </a:lnTo>
                  <a:lnTo>
                    <a:pt x="38" y="270"/>
                  </a:lnTo>
                  <a:lnTo>
                    <a:pt x="48" y="282"/>
                  </a:lnTo>
                  <a:lnTo>
                    <a:pt x="60" y="290"/>
                  </a:lnTo>
                  <a:lnTo>
                    <a:pt x="72" y="300"/>
                  </a:lnTo>
                  <a:lnTo>
                    <a:pt x="86" y="306"/>
                  </a:lnTo>
                  <a:lnTo>
                    <a:pt x="102" y="312"/>
                  </a:lnTo>
                  <a:lnTo>
                    <a:pt x="116" y="316"/>
                  </a:lnTo>
                  <a:lnTo>
                    <a:pt x="134" y="320"/>
                  </a:lnTo>
                  <a:lnTo>
                    <a:pt x="150" y="322"/>
                  </a:lnTo>
                  <a:lnTo>
                    <a:pt x="168" y="322"/>
                  </a:lnTo>
                  <a:lnTo>
                    <a:pt x="168" y="322"/>
                  </a:lnTo>
                  <a:lnTo>
                    <a:pt x="202" y="322"/>
                  </a:lnTo>
                  <a:lnTo>
                    <a:pt x="228" y="318"/>
                  </a:lnTo>
                  <a:lnTo>
                    <a:pt x="228" y="318"/>
                  </a:lnTo>
                  <a:lnTo>
                    <a:pt x="252" y="312"/>
                  </a:lnTo>
                  <a:lnTo>
                    <a:pt x="274" y="302"/>
                  </a:lnTo>
                  <a:lnTo>
                    <a:pt x="260" y="232"/>
                  </a:lnTo>
                  <a:close/>
                </a:path>
              </a:pathLst>
            </a:custGeom>
            <a:solidFill>
              <a:srgbClr val="002776"/>
            </a:solidFill>
            <a:ln w="9525">
              <a:noFill/>
              <a:round/>
              <a:headEnd/>
              <a:tailEnd/>
            </a:ln>
          </p:spPr>
          <p:txBody>
            <a:bodyPr vert="horz" wrap="square" lIns="91440" tIns="45720" rIns="91440" bIns="45720" numCol="1" anchor="t" anchorCtr="0" compatLnSpc="1">
              <a:prstTxWarp prst="textNoShape">
                <a:avLst/>
              </a:prstTxWarp>
            </a:bodyPr>
            <a:lstStyle/>
            <a:p>
              <a:endParaRPr kumimoji="0" lang="zh-TW" altLang="en-US">
                <a:solidFill>
                  <a:srgbClr val="000000"/>
                </a:solidFill>
                <a:latin typeface="Arial" charset="0"/>
                <a:cs typeface="Arial" charset="0"/>
              </a:endParaRPr>
            </a:p>
          </p:txBody>
        </p:sp>
        <p:sp>
          <p:nvSpPr>
            <p:cNvPr id="30" name="Freeform 9"/>
            <p:cNvSpPr>
              <a:spLocks noEditPoints="1"/>
            </p:cNvSpPr>
            <p:nvPr userDrawn="1"/>
          </p:nvSpPr>
          <p:spPr bwMode="auto">
            <a:xfrm>
              <a:off x="2164117" y="1171699"/>
              <a:ext cx="269503" cy="293176"/>
            </a:xfrm>
            <a:custGeom>
              <a:avLst/>
              <a:gdLst/>
              <a:ahLst/>
              <a:cxnLst>
                <a:cxn ang="0">
                  <a:pos x="152" y="72"/>
                </a:cxn>
                <a:cxn ang="0">
                  <a:pos x="176" y="78"/>
                </a:cxn>
                <a:cxn ang="0">
                  <a:pos x="190" y="92"/>
                </a:cxn>
                <a:cxn ang="0">
                  <a:pos x="198" y="108"/>
                </a:cxn>
                <a:cxn ang="0">
                  <a:pos x="200" y="126"/>
                </a:cxn>
                <a:cxn ang="0">
                  <a:pos x="98" y="126"/>
                </a:cxn>
                <a:cxn ang="0">
                  <a:pos x="102" y="106"/>
                </a:cxn>
                <a:cxn ang="0">
                  <a:pos x="112" y="88"/>
                </a:cxn>
                <a:cxn ang="0">
                  <a:pos x="128" y="76"/>
                </a:cxn>
                <a:cxn ang="0">
                  <a:pos x="152" y="72"/>
                </a:cxn>
                <a:cxn ang="0">
                  <a:pos x="260" y="232"/>
                </a:cxn>
                <a:cxn ang="0">
                  <a:pos x="244" y="236"/>
                </a:cxn>
                <a:cxn ang="0">
                  <a:pos x="226" y="240"/>
                </a:cxn>
                <a:cxn ang="0">
                  <a:pos x="186" y="244"/>
                </a:cxn>
                <a:cxn ang="0">
                  <a:pos x="170" y="244"/>
                </a:cxn>
                <a:cxn ang="0">
                  <a:pos x="142" y="238"/>
                </a:cxn>
                <a:cxn ang="0">
                  <a:pos x="118" y="226"/>
                </a:cxn>
                <a:cxn ang="0">
                  <a:pos x="104" y="206"/>
                </a:cxn>
                <a:cxn ang="0">
                  <a:pos x="292" y="194"/>
                </a:cxn>
                <a:cxn ang="0">
                  <a:pos x="294" y="178"/>
                </a:cxn>
                <a:cxn ang="0">
                  <a:pos x="296" y="154"/>
                </a:cxn>
                <a:cxn ang="0">
                  <a:pos x="288" y="96"/>
                </a:cxn>
                <a:cxn ang="0">
                  <a:pos x="278" y="70"/>
                </a:cxn>
                <a:cxn ang="0">
                  <a:pos x="262" y="46"/>
                </a:cxn>
                <a:cxn ang="0">
                  <a:pos x="244" y="28"/>
                </a:cxn>
                <a:cxn ang="0">
                  <a:pos x="218" y="12"/>
                </a:cxn>
                <a:cxn ang="0">
                  <a:pos x="188" y="2"/>
                </a:cxn>
                <a:cxn ang="0">
                  <a:pos x="154" y="0"/>
                </a:cxn>
                <a:cxn ang="0">
                  <a:pos x="136" y="0"/>
                </a:cxn>
                <a:cxn ang="0">
                  <a:pos x="102" y="8"/>
                </a:cxn>
                <a:cxn ang="0">
                  <a:pos x="74" y="20"/>
                </a:cxn>
                <a:cxn ang="0">
                  <a:pos x="50" y="38"/>
                </a:cxn>
                <a:cxn ang="0">
                  <a:pos x="30" y="62"/>
                </a:cxn>
                <a:cxn ang="0">
                  <a:pos x="16" y="88"/>
                </a:cxn>
                <a:cxn ang="0">
                  <a:pos x="6" y="116"/>
                </a:cxn>
                <a:cxn ang="0">
                  <a:pos x="2" y="148"/>
                </a:cxn>
                <a:cxn ang="0">
                  <a:pos x="0" y="164"/>
                </a:cxn>
                <a:cxn ang="0">
                  <a:pos x="4" y="200"/>
                </a:cxn>
                <a:cxn ang="0">
                  <a:pos x="14" y="232"/>
                </a:cxn>
                <a:cxn ang="0">
                  <a:pos x="28" y="258"/>
                </a:cxn>
                <a:cxn ang="0">
                  <a:pos x="48" y="282"/>
                </a:cxn>
                <a:cxn ang="0">
                  <a:pos x="72" y="300"/>
                </a:cxn>
                <a:cxn ang="0">
                  <a:pos x="102" y="312"/>
                </a:cxn>
                <a:cxn ang="0">
                  <a:pos x="134" y="320"/>
                </a:cxn>
                <a:cxn ang="0">
                  <a:pos x="170" y="322"/>
                </a:cxn>
                <a:cxn ang="0">
                  <a:pos x="202" y="322"/>
                </a:cxn>
                <a:cxn ang="0">
                  <a:pos x="228" y="318"/>
                </a:cxn>
                <a:cxn ang="0">
                  <a:pos x="276" y="302"/>
                </a:cxn>
              </a:cxnLst>
              <a:rect l="0" t="0" r="r" b="b"/>
              <a:pathLst>
                <a:path w="296" h="322">
                  <a:moveTo>
                    <a:pt x="152" y="72"/>
                  </a:moveTo>
                  <a:lnTo>
                    <a:pt x="152" y="72"/>
                  </a:lnTo>
                  <a:lnTo>
                    <a:pt x="164" y="74"/>
                  </a:lnTo>
                  <a:lnTo>
                    <a:pt x="176" y="78"/>
                  </a:lnTo>
                  <a:lnTo>
                    <a:pt x="184" y="84"/>
                  </a:lnTo>
                  <a:lnTo>
                    <a:pt x="190" y="92"/>
                  </a:lnTo>
                  <a:lnTo>
                    <a:pt x="194" y="100"/>
                  </a:lnTo>
                  <a:lnTo>
                    <a:pt x="198" y="108"/>
                  </a:lnTo>
                  <a:lnTo>
                    <a:pt x="200" y="126"/>
                  </a:lnTo>
                  <a:lnTo>
                    <a:pt x="200" y="126"/>
                  </a:lnTo>
                  <a:lnTo>
                    <a:pt x="98" y="126"/>
                  </a:lnTo>
                  <a:lnTo>
                    <a:pt x="98" y="126"/>
                  </a:lnTo>
                  <a:lnTo>
                    <a:pt x="100" y="116"/>
                  </a:lnTo>
                  <a:lnTo>
                    <a:pt x="102" y="106"/>
                  </a:lnTo>
                  <a:lnTo>
                    <a:pt x="106" y="96"/>
                  </a:lnTo>
                  <a:lnTo>
                    <a:pt x="112" y="88"/>
                  </a:lnTo>
                  <a:lnTo>
                    <a:pt x="120" y="82"/>
                  </a:lnTo>
                  <a:lnTo>
                    <a:pt x="128" y="76"/>
                  </a:lnTo>
                  <a:lnTo>
                    <a:pt x="140" y="72"/>
                  </a:lnTo>
                  <a:lnTo>
                    <a:pt x="152" y="72"/>
                  </a:lnTo>
                  <a:lnTo>
                    <a:pt x="152" y="72"/>
                  </a:lnTo>
                  <a:close/>
                  <a:moveTo>
                    <a:pt x="260" y="232"/>
                  </a:moveTo>
                  <a:lnTo>
                    <a:pt x="260" y="232"/>
                  </a:lnTo>
                  <a:lnTo>
                    <a:pt x="244" y="236"/>
                  </a:lnTo>
                  <a:lnTo>
                    <a:pt x="226" y="240"/>
                  </a:lnTo>
                  <a:lnTo>
                    <a:pt x="226" y="240"/>
                  </a:lnTo>
                  <a:lnTo>
                    <a:pt x="206" y="244"/>
                  </a:lnTo>
                  <a:lnTo>
                    <a:pt x="186" y="244"/>
                  </a:lnTo>
                  <a:lnTo>
                    <a:pt x="186" y="244"/>
                  </a:lnTo>
                  <a:lnTo>
                    <a:pt x="170" y="244"/>
                  </a:lnTo>
                  <a:lnTo>
                    <a:pt x="154" y="242"/>
                  </a:lnTo>
                  <a:lnTo>
                    <a:pt x="142" y="238"/>
                  </a:lnTo>
                  <a:lnTo>
                    <a:pt x="128" y="232"/>
                  </a:lnTo>
                  <a:lnTo>
                    <a:pt x="118" y="226"/>
                  </a:lnTo>
                  <a:lnTo>
                    <a:pt x="110" y="218"/>
                  </a:lnTo>
                  <a:lnTo>
                    <a:pt x="104" y="206"/>
                  </a:lnTo>
                  <a:lnTo>
                    <a:pt x="100" y="194"/>
                  </a:lnTo>
                  <a:lnTo>
                    <a:pt x="292" y="194"/>
                  </a:lnTo>
                  <a:lnTo>
                    <a:pt x="292" y="194"/>
                  </a:lnTo>
                  <a:lnTo>
                    <a:pt x="294" y="178"/>
                  </a:lnTo>
                  <a:lnTo>
                    <a:pt x="296" y="154"/>
                  </a:lnTo>
                  <a:lnTo>
                    <a:pt x="296" y="154"/>
                  </a:lnTo>
                  <a:lnTo>
                    <a:pt x="294" y="124"/>
                  </a:lnTo>
                  <a:lnTo>
                    <a:pt x="288" y="96"/>
                  </a:lnTo>
                  <a:lnTo>
                    <a:pt x="282" y="82"/>
                  </a:lnTo>
                  <a:lnTo>
                    <a:pt x="278" y="70"/>
                  </a:lnTo>
                  <a:lnTo>
                    <a:pt x="270" y="58"/>
                  </a:lnTo>
                  <a:lnTo>
                    <a:pt x="262" y="46"/>
                  </a:lnTo>
                  <a:lnTo>
                    <a:pt x="254" y="36"/>
                  </a:lnTo>
                  <a:lnTo>
                    <a:pt x="244" y="28"/>
                  </a:lnTo>
                  <a:lnTo>
                    <a:pt x="232" y="18"/>
                  </a:lnTo>
                  <a:lnTo>
                    <a:pt x="218" y="12"/>
                  </a:lnTo>
                  <a:lnTo>
                    <a:pt x="204" y="6"/>
                  </a:lnTo>
                  <a:lnTo>
                    <a:pt x="188" y="2"/>
                  </a:lnTo>
                  <a:lnTo>
                    <a:pt x="172" y="0"/>
                  </a:lnTo>
                  <a:lnTo>
                    <a:pt x="154" y="0"/>
                  </a:lnTo>
                  <a:lnTo>
                    <a:pt x="154" y="0"/>
                  </a:lnTo>
                  <a:lnTo>
                    <a:pt x="136" y="0"/>
                  </a:lnTo>
                  <a:lnTo>
                    <a:pt x="118" y="2"/>
                  </a:lnTo>
                  <a:lnTo>
                    <a:pt x="102" y="8"/>
                  </a:lnTo>
                  <a:lnTo>
                    <a:pt x="88" y="12"/>
                  </a:lnTo>
                  <a:lnTo>
                    <a:pt x="74" y="20"/>
                  </a:lnTo>
                  <a:lnTo>
                    <a:pt x="62" y="28"/>
                  </a:lnTo>
                  <a:lnTo>
                    <a:pt x="50" y="38"/>
                  </a:lnTo>
                  <a:lnTo>
                    <a:pt x="40" y="50"/>
                  </a:lnTo>
                  <a:lnTo>
                    <a:pt x="30" y="62"/>
                  </a:lnTo>
                  <a:lnTo>
                    <a:pt x="22" y="74"/>
                  </a:lnTo>
                  <a:lnTo>
                    <a:pt x="16" y="88"/>
                  </a:lnTo>
                  <a:lnTo>
                    <a:pt x="10" y="102"/>
                  </a:lnTo>
                  <a:lnTo>
                    <a:pt x="6" y="116"/>
                  </a:lnTo>
                  <a:lnTo>
                    <a:pt x="4" y="132"/>
                  </a:lnTo>
                  <a:lnTo>
                    <a:pt x="2" y="148"/>
                  </a:lnTo>
                  <a:lnTo>
                    <a:pt x="0" y="164"/>
                  </a:lnTo>
                  <a:lnTo>
                    <a:pt x="0" y="164"/>
                  </a:lnTo>
                  <a:lnTo>
                    <a:pt x="2" y="182"/>
                  </a:lnTo>
                  <a:lnTo>
                    <a:pt x="4" y="200"/>
                  </a:lnTo>
                  <a:lnTo>
                    <a:pt x="8" y="216"/>
                  </a:lnTo>
                  <a:lnTo>
                    <a:pt x="14" y="232"/>
                  </a:lnTo>
                  <a:lnTo>
                    <a:pt x="20" y="246"/>
                  </a:lnTo>
                  <a:lnTo>
                    <a:pt x="28" y="258"/>
                  </a:lnTo>
                  <a:lnTo>
                    <a:pt x="38" y="270"/>
                  </a:lnTo>
                  <a:lnTo>
                    <a:pt x="48" y="282"/>
                  </a:lnTo>
                  <a:lnTo>
                    <a:pt x="60" y="290"/>
                  </a:lnTo>
                  <a:lnTo>
                    <a:pt x="72" y="300"/>
                  </a:lnTo>
                  <a:lnTo>
                    <a:pt x="86" y="306"/>
                  </a:lnTo>
                  <a:lnTo>
                    <a:pt x="102" y="312"/>
                  </a:lnTo>
                  <a:lnTo>
                    <a:pt x="118" y="316"/>
                  </a:lnTo>
                  <a:lnTo>
                    <a:pt x="134" y="320"/>
                  </a:lnTo>
                  <a:lnTo>
                    <a:pt x="152" y="322"/>
                  </a:lnTo>
                  <a:lnTo>
                    <a:pt x="170" y="322"/>
                  </a:lnTo>
                  <a:lnTo>
                    <a:pt x="170" y="322"/>
                  </a:lnTo>
                  <a:lnTo>
                    <a:pt x="202" y="322"/>
                  </a:lnTo>
                  <a:lnTo>
                    <a:pt x="228" y="318"/>
                  </a:lnTo>
                  <a:lnTo>
                    <a:pt x="228" y="318"/>
                  </a:lnTo>
                  <a:lnTo>
                    <a:pt x="252" y="312"/>
                  </a:lnTo>
                  <a:lnTo>
                    <a:pt x="276" y="302"/>
                  </a:lnTo>
                  <a:lnTo>
                    <a:pt x="260" y="232"/>
                  </a:lnTo>
                  <a:close/>
                </a:path>
              </a:pathLst>
            </a:custGeom>
            <a:solidFill>
              <a:srgbClr val="002776"/>
            </a:solidFill>
            <a:ln w="9525">
              <a:noFill/>
              <a:round/>
              <a:headEnd/>
              <a:tailEnd/>
            </a:ln>
          </p:spPr>
          <p:txBody>
            <a:bodyPr vert="horz" wrap="square" lIns="91440" tIns="45720" rIns="91440" bIns="45720" numCol="1" anchor="t" anchorCtr="0" compatLnSpc="1">
              <a:prstTxWarp prst="textNoShape">
                <a:avLst/>
              </a:prstTxWarp>
            </a:bodyPr>
            <a:lstStyle/>
            <a:p>
              <a:endParaRPr kumimoji="0" lang="zh-TW" altLang="en-US">
                <a:solidFill>
                  <a:srgbClr val="000000"/>
                </a:solidFill>
                <a:latin typeface="Arial" charset="0"/>
                <a:cs typeface="Arial" charset="0"/>
              </a:endParaRPr>
            </a:p>
          </p:txBody>
        </p:sp>
        <p:sp>
          <p:nvSpPr>
            <p:cNvPr id="31" name="Rectangle 10"/>
            <p:cNvSpPr>
              <a:spLocks noChangeArrowheads="1"/>
            </p:cNvSpPr>
            <p:nvPr userDrawn="1"/>
          </p:nvSpPr>
          <p:spPr bwMode="auto">
            <a:xfrm>
              <a:off x="1127986" y="1077009"/>
              <a:ext cx="92869" cy="382403"/>
            </a:xfrm>
            <a:prstGeom prst="rect">
              <a:avLst/>
            </a:prstGeom>
            <a:solidFill>
              <a:srgbClr val="002776"/>
            </a:solidFill>
            <a:ln w="9525">
              <a:noFill/>
              <a:miter lim="800000"/>
              <a:headEnd/>
              <a:tailEnd/>
            </a:ln>
          </p:spPr>
          <p:txBody>
            <a:bodyPr vert="horz" wrap="square" lIns="91440" tIns="45720" rIns="91440" bIns="45720" numCol="1" anchor="t" anchorCtr="0" compatLnSpc="1">
              <a:prstTxWarp prst="textNoShape">
                <a:avLst/>
              </a:prstTxWarp>
            </a:bodyPr>
            <a:lstStyle/>
            <a:p>
              <a:endParaRPr kumimoji="0" lang="zh-TW" altLang="en-US">
                <a:solidFill>
                  <a:srgbClr val="000000"/>
                </a:solidFill>
                <a:latin typeface="Arial" charset="0"/>
                <a:cs typeface="Arial" charset="0"/>
              </a:endParaRPr>
            </a:p>
          </p:txBody>
        </p:sp>
        <p:sp>
          <p:nvSpPr>
            <p:cNvPr id="32" name="Freeform 11"/>
            <p:cNvSpPr>
              <a:spLocks noEditPoints="1"/>
            </p:cNvSpPr>
            <p:nvPr userDrawn="1"/>
          </p:nvSpPr>
          <p:spPr bwMode="auto">
            <a:xfrm>
              <a:off x="1264559" y="1171699"/>
              <a:ext cx="293176" cy="293176"/>
            </a:xfrm>
            <a:custGeom>
              <a:avLst/>
              <a:gdLst/>
              <a:ahLst/>
              <a:cxnLst>
                <a:cxn ang="0">
                  <a:pos x="160" y="246"/>
                </a:cxn>
                <a:cxn ang="0">
                  <a:pos x="138" y="240"/>
                </a:cxn>
                <a:cxn ang="0">
                  <a:pos x="120" y="222"/>
                </a:cxn>
                <a:cxn ang="0">
                  <a:pos x="108" y="196"/>
                </a:cxn>
                <a:cxn ang="0">
                  <a:pos x="104" y="162"/>
                </a:cxn>
                <a:cxn ang="0">
                  <a:pos x="106" y="146"/>
                </a:cxn>
                <a:cxn ang="0">
                  <a:pos x="112" y="116"/>
                </a:cxn>
                <a:cxn ang="0">
                  <a:pos x="126" y="92"/>
                </a:cxn>
                <a:cxn ang="0">
                  <a:pos x="146" y="78"/>
                </a:cxn>
                <a:cxn ang="0">
                  <a:pos x="160" y="76"/>
                </a:cxn>
                <a:cxn ang="0">
                  <a:pos x="186" y="84"/>
                </a:cxn>
                <a:cxn ang="0">
                  <a:pos x="202" y="104"/>
                </a:cxn>
                <a:cxn ang="0">
                  <a:pos x="212" y="132"/>
                </a:cxn>
                <a:cxn ang="0">
                  <a:pos x="214" y="160"/>
                </a:cxn>
                <a:cxn ang="0">
                  <a:pos x="214" y="180"/>
                </a:cxn>
                <a:cxn ang="0">
                  <a:pos x="206" y="210"/>
                </a:cxn>
                <a:cxn ang="0">
                  <a:pos x="192" y="232"/>
                </a:cxn>
                <a:cxn ang="0">
                  <a:pos x="172" y="244"/>
                </a:cxn>
                <a:cxn ang="0">
                  <a:pos x="160" y="246"/>
                </a:cxn>
                <a:cxn ang="0">
                  <a:pos x="160" y="322"/>
                </a:cxn>
                <a:cxn ang="0">
                  <a:pos x="190" y="320"/>
                </a:cxn>
                <a:cxn ang="0">
                  <a:pos x="218" y="312"/>
                </a:cxn>
                <a:cxn ang="0">
                  <a:pos x="246" y="300"/>
                </a:cxn>
                <a:cxn ang="0">
                  <a:pos x="270" y="282"/>
                </a:cxn>
                <a:cxn ang="0">
                  <a:pos x="292" y="260"/>
                </a:cxn>
                <a:cxn ang="0">
                  <a:pos x="308" y="232"/>
                </a:cxn>
                <a:cxn ang="0">
                  <a:pos x="318" y="198"/>
                </a:cxn>
                <a:cxn ang="0">
                  <a:pos x="322" y="158"/>
                </a:cxn>
                <a:cxn ang="0">
                  <a:pos x="320" y="132"/>
                </a:cxn>
                <a:cxn ang="0">
                  <a:pos x="308" y="92"/>
                </a:cxn>
                <a:cxn ang="0">
                  <a:pos x="296" y="66"/>
                </a:cxn>
                <a:cxn ang="0">
                  <a:pos x="276" y="42"/>
                </a:cxn>
                <a:cxn ang="0">
                  <a:pos x="252" y="24"/>
                </a:cxn>
                <a:cxn ang="0">
                  <a:pos x="222" y="8"/>
                </a:cxn>
                <a:cxn ang="0">
                  <a:pos x="186" y="0"/>
                </a:cxn>
                <a:cxn ang="0">
                  <a:pos x="164" y="0"/>
                </a:cxn>
                <a:cxn ang="0">
                  <a:pos x="122" y="4"/>
                </a:cxn>
                <a:cxn ang="0">
                  <a:pos x="88" y="14"/>
                </a:cxn>
                <a:cxn ang="0">
                  <a:pos x="60" y="32"/>
                </a:cxn>
                <a:cxn ang="0">
                  <a:pos x="36" y="54"/>
                </a:cxn>
                <a:cxn ang="0">
                  <a:pos x="20" y="78"/>
                </a:cxn>
                <a:cxn ang="0">
                  <a:pos x="8" y="106"/>
                </a:cxn>
                <a:cxn ang="0">
                  <a:pos x="2" y="134"/>
                </a:cxn>
                <a:cxn ang="0">
                  <a:pos x="0" y="164"/>
                </a:cxn>
                <a:cxn ang="0">
                  <a:pos x="2" y="198"/>
                </a:cxn>
                <a:cxn ang="0">
                  <a:pos x="12" y="228"/>
                </a:cxn>
                <a:cxn ang="0">
                  <a:pos x="26" y="256"/>
                </a:cxn>
                <a:cxn ang="0">
                  <a:pos x="44" y="278"/>
                </a:cxn>
                <a:cxn ang="0">
                  <a:pos x="68" y="298"/>
                </a:cxn>
                <a:cxn ang="0">
                  <a:pos x="94" y="312"/>
                </a:cxn>
                <a:cxn ang="0">
                  <a:pos x="126" y="320"/>
                </a:cxn>
                <a:cxn ang="0">
                  <a:pos x="160" y="322"/>
                </a:cxn>
              </a:cxnLst>
              <a:rect l="0" t="0" r="r" b="b"/>
              <a:pathLst>
                <a:path w="322" h="322">
                  <a:moveTo>
                    <a:pt x="160" y="246"/>
                  </a:moveTo>
                  <a:lnTo>
                    <a:pt x="160" y="246"/>
                  </a:lnTo>
                  <a:lnTo>
                    <a:pt x="148" y="244"/>
                  </a:lnTo>
                  <a:lnTo>
                    <a:pt x="138" y="240"/>
                  </a:lnTo>
                  <a:lnTo>
                    <a:pt x="128" y="232"/>
                  </a:lnTo>
                  <a:lnTo>
                    <a:pt x="120" y="222"/>
                  </a:lnTo>
                  <a:lnTo>
                    <a:pt x="114" y="210"/>
                  </a:lnTo>
                  <a:lnTo>
                    <a:pt x="108" y="196"/>
                  </a:lnTo>
                  <a:lnTo>
                    <a:pt x="106" y="180"/>
                  </a:lnTo>
                  <a:lnTo>
                    <a:pt x="104" y="162"/>
                  </a:lnTo>
                  <a:lnTo>
                    <a:pt x="104" y="162"/>
                  </a:lnTo>
                  <a:lnTo>
                    <a:pt x="106" y="146"/>
                  </a:lnTo>
                  <a:lnTo>
                    <a:pt x="108" y="130"/>
                  </a:lnTo>
                  <a:lnTo>
                    <a:pt x="112" y="116"/>
                  </a:lnTo>
                  <a:lnTo>
                    <a:pt x="118" y="104"/>
                  </a:lnTo>
                  <a:lnTo>
                    <a:pt x="126" y="92"/>
                  </a:lnTo>
                  <a:lnTo>
                    <a:pt x="134" y="84"/>
                  </a:lnTo>
                  <a:lnTo>
                    <a:pt x="146" y="78"/>
                  </a:lnTo>
                  <a:lnTo>
                    <a:pt x="160" y="76"/>
                  </a:lnTo>
                  <a:lnTo>
                    <a:pt x="160" y="76"/>
                  </a:lnTo>
                  <a:lnTo>
                    <a:pt x="174" y="78"/>
                  </a:lnTo>
                  <a:lnTo>
                    <a:pt x="186" y="84"/>
                  </a:lnTo>
                  <a:lnTo>
                    <a:pt x="196" y="94"/>
                  </a:lnTo>
                  <a:lnTo>
                    <a:pt x="202" y="104"/>
                  </a:lnTo>
                  <a:lnTo>
                    <a:pt x="208" y="118"/>
                  </a:lnTo>
                  <a:lnTo>
                    <a:pt x="212" y="132"/>
                  </a:lnTo>
                  <a:lnTo>
                    <a:pt x="214" y="146"/>
                  </a:lnTo>
                  <a:lnTo>
                    <a:pt x="214" y="160"/>
                  </a:lnTo>
                  <a:lnTo>
                    <a:pt x="214" y="160"/>
                  </a:lnTo>
                  <a:lnTo>
                    <a:pt x="214" y="180"/>
                  </a:lnTo>
                  <a:lnTo>
                    <a:pt x="210" y="196"/>
                  </a:lnTo>
                  <a:lnTo>
                    <a:pt x="206" y="210"/>
                  </a:lnTo>
                  <a:lnTo>
                    <a:pt x="200" y="222"/>
                  </a:lnTo>
                  <a:lnTo>
                    <a:pt x="192" y="232"/>
                  </a:lnTo>
                  <a:lnTo>
                    <a:pt x="182" y="240"/>
                  </a:lnTo>
                  <a:lnTo>
                    <a:pt x="172" y="244"/>
                  </a:lnTo>
                  <a:lnTo>
                    <a:pt x="160" y="246"/>
                  </a:lnTo>
                  <a:lnTo>
                    <a:pt x="160" y="246"/>
                  </a:lnTo>
                  <a:close/>
                  <a:moveTo>
                    <a:pt x="160" y="322"/>
                  </a:moveTo>
                  <a:lnTo>
                    <a:pt x="160" y="322"/>
                  </a:lnTo>
                  <a:lnTo>
                    <a:pt x="174" y="322"/>
                  </a:lnTo>
                  <a:lnTo>
                    <a:pt x="190" y="320"/>
                  </a:lnTo>
                  <a:lnTo>
                    <a:pt x="204" y="318"/>
                  </a:lnTo>
                  <a:lnTo>
                    <a:pt x="218" y="312"/>
                  </a:lnTo>
                  <a:lnTo>
                    <a:pt x="232" y="308"/>
                  </a:lnTo>
                  <a:lnTo>
                    <a:pt x="246" y="300"/>
                  </a:lnTo>
                  <a:lnTo>
                    <a:pt x="258" y="292"/>
                  </a:lnTo>
                  <a:lnTo>
                    <a:pt x="270" y="282"/>
                  </a:lnTo>
                  <a:lnTo>
                    <a:pt x="282" y="272"/>
                  </a:lnTo>
                  <a:lnTo>
                    <a:pt x="292" y="260"/>
                  </a:lnTo>
                  <a:lnTo>
                    <a:pt x="300" y="246"/>
                  </a:lnTo>
                  <a:lnTo>
                    <a:pt x="308" y="232"/>
                  </a:lnTo>
                  <a:lnTo>
                    <a:pt x="314" y="216"/>
                  </a:lnTo>
                  <a:lnTo>
                    <a:pt x="318" y="198"/>
                  </a:lnTo>
                  <a:lnTo>
                    <a:pt x="320" y="178"/>
                  </a:lnTo>
                  <a:lnTo>
                    <a:pt x="322" y="158"/>
                  </a:lnTo>
                  <a:lnTo>
                    <a:pt x="322" y="158"/>
                  </a:lnTo>
                  <a:lnTo>
                    <a:pt x="320" y="132"/>
                  </a:lnTo>
                  <a:lnTo>
                    <a:pt x="314" y="104"/>
                  </a:lnTo>
                  <a:lnTo>
                    <a:pt x="308" y="92"/>
                  </a:lnTo>
                  <a:lnTo>
                    <a:pt x="302" y="78"/>
                  </a:lnTo>
                  <a:lnTo>
                    <a:pt x="296" y="66"/>
                  </a:lnTo>
                  <a:lnTo>
                    <a:pt x="286" y="54"/>
                  </a:lnTo>
                  <a:lnTo>
                    <a:pt x="276" y="42"/>
                  </a:lnTo>
                  <a:lnTo>
                    <a:pt x="266" y="32"/>
                  </a:lnTo>
                  <a:lnTo>
                    <a:pt x="252" y="24"/>
                  </a:lnTo>
                  <a:lnTo>
                    <a:pt x="238" y="16"/>
                  </a:lnTo>
                  <a:lnTo>
                    <a:pt x="222" y="8"/>
                  </a:lnTo>
                  <a:lnTo>
                    <a:pt x="204" y="4"/>
                  </a:lnTo>
                  <a:lnTo>
                    <a:pt x="186" y="0"/>
                  </a:lnTo>
                  <a:lnTo>
                    <a:pt x="164" y="0"/>
                  </a:lnTo>
                  <a:lnTo>
                    <a:pt x="164" y="0"/>
                  </a:lnTo>
                  <a:lnTo>
                    <a:pt x="142" y="0"/>
                  </a:lnTo>
                  <a:lnTo>
                    <a:pt x="122" y="4"/>
                  </a:lnTo>
                  <a:lnTo>
                    <a:pt x="104" y="8"/>
                  </a:lnTo>
                  <a:lnTo>
                    <a:pt x="88" y="14"/>
                  </a:lnTo>
                  <a:lnTo>
                    <a:pt x="72" y="22"/>
                  </a:lnTo>
                  <a:lnTo>
                    <a:pt x="60" y="32"/>
                  </a:lnTo>
                  <a:lnTo>
                    <a:pt x="48" y="42"/>
                  </a:lnTo>
                  <a:lnTo>
                    <a:pt x="36" y="54"/>
                  </a:lnTo>
                  <a:lnTo>
                    <a:pt x="28" y="66"/>
                  </a:lnTo>
                  <a:lnTo>
                    <a:pt x="20" y="78"/>
                  </a:lnTo>
                  <a:lnTo>
                    <a:pt x="14" y="92"/>
                  </a:lnTo>
                  <a:lnTo>
                    <a:pt x="8" y="106"/>
                  </a:lnTo>
                  <a:lnTo>
                    <a:pt x="4" y="120"/>
                  </a:lnTo>
                  <a:lnTo>
                    <a:pt x="2" y="134"/>
                  </a:lnTo>
                  <a:lnTo>
                    <a:pt x="0" y="164"/>
                  </a:lnTo>
                  <a:lnTo>
                    <a:pt x="0" y="164"/>
                  </a:lnTo>
                  <a:lnTo>
                    <a:pt x="0" y="180"/>
                  </a:lnTo>
                  <a:lnTo>
                    <a:pt x="2" y="198"/>
                  </a:lnTo>
                  <a:lnTo>
                    <a:pt x="6" y="214"/>
                  </a:lnTo>
                  <a:lnTo>
                    <a:pt x="12" y="228"/>
                  </a:lnTo>
                  <a:lnTo>
                    <a:pt x="18" y="242"/>
                  </a:lnTo>
                  <a:lnTo>
                    <a:pt x="26" y="256"/>
                  </a:lnTo>
                  <a:lnTo>
                    <a:pt x="34" y="268"/>
                  </a:lnTo>
                  <a:lnTo>
                    <a:pt x="44" y="278"/>
                  </a:lnTo>
                  <a:lnTo>
                    <a:pt x="56" y="288"/>
                  </a:lnTo>
                  <a:lnTo>
                    <a:pt x="68" y="298"/>
                  </a:lnTo>
                  <a:lnTo>
                    <a:pt x="80" y="304"/>
                  </a:lnTo>
                  <a:lnTo>
                    <a:pt x="94" y="312"/>
                  </a:lnTo>
                  <a:lnTo>
                    <a:pt x="110" y="316"/>
                  </a:lnTo>
                  <a:lnTo>
                    <a:pt x="126" y="320"/>
                  </a:lnTo>
                  <a:lnTo>
                    <a:pt x="142" y="322"/>
                  </a:lnTo>
                  <a:lnTo>
                    <a:pt x="160" y="322"/>
                  </a:lnTo>
                  <a:lnTo>
                    <a:pt x="160" y="322"/>
                  </a:lnTo>
                  <a:close/>
                </a:path>
              </a:pathLst>
            </a:custGeom>
            <a:solidFill>
              <a:srgbClr val="002776"/>
            </a:solidFill>
            <a:ln w="9525">
              <a:noFill/>
              <a:round/>
              <a:headEnd/>
              <a:tailEnd/>
            </a:ln>
          </p:spPr>
          <p:txBody>
            <a:bodyPr vert="horz" wrap="square" lIns="91440" tIns="45720" rIns="91440" bIns="45720" numCol="1" anchor="t" anchorCtr="0" compatLnSpc="1">
              <a:prstTxWarp prst="textNoShape">
                <a:avLst/>
              </a:prstTxWarp>
            </a:bodyPr>
            <a:lstStyle/>
            <a:p>
              <a:endParaRPr kumimoji="0" lang="zh-TW" altLang="en-US">
                <a:solidFill>
                  <a:srgbClr val="000000"/>
                </a:solidFill>
                <a:latin typeface="Arial" charset="0"/>
                <a:cs typeface="Arial" charset="0"/>
              </a:endParaRPr>
            </a:p>
          </p:txBody>
        </p:sp>
        <p:sp>
          <p:nvSpPr>
            <p:cNvPr id="33" name="Rectangle 12"/>
            <p:cNvSpPr>
              <a:spLocks noChangeArrowheads="1"/>
            </p:cNvSpPr>
            <p:nvPr userDrawn="1"/>
          </p:nvSpPr>
          <p:spPr bwMode="auto">
            <a:xfrm>
              <a:off x="1597796" y="1177162"/>
              <a:ext cx="94690" cy="282250"/>
            </a:xfrm>
            <a:prstGeom prst="rect">
              <a:avLst/>
            </a:prstGeom>
            <a:solidFill>
              <a:srgbClr val="002776"/>
            </a:solidFill>
            <a:ln w="9525">
              <a:noFill/>
              <a:miter lim="800000"/>
              <a:headEnd/>
              <a:tailEnd/>
            </a:ln>
          </p:spPr>
          <p:txBody>
            <a:bodyPr vert="horz" wrap="square" lIns="91440" tIns="45720" rIns="91440" bIns="45720" numCol="1" anchor="t" anchorCtr="0" compatLnSpc="1">
              <a:prstTxWarp prst="textNoShape">
                <a:avLst/>
              </a:prstTxWarp>
            </a:bodyPr>
            <a:lstStyle/>
            <a:p>
              <a:endParaRPr kumimoji="0" lang="zh-TW" altLang="en-US">
                <a:solidFill>
                  <a:srgbClr val="000000"/>
                </a:solidFill>
                <a:latin typeface="Arial" charset="0"/>
                <a:cs typeface="Arial" charset="0"/>
              </a:endParaRPr>
            </a:p>
          </p:txBody>
        </p:sp>
        <p:sp>
          <p:nvSpPr>
            <p:cNvPr id="34" name="Rectangle 13"/>
            <p:cNvSpPr>
              <a:spLocks noChangeArrowheads="1"/>
            </p:cNvSpPr>
            <p:nvPr userDrawn="1"/>
          </p:nvSpPr>
          <p:spPr bwMode="auto">
            <a:xfrm>
              <a:off x="1597796" y="1077009"/>
              <a:ext cx="94690" cy="74660"/>
            </a:xfrm>
            <a:prstGeom prst="rect">
              <a:avLst/>
            </a:prstGeom>
            <a:solidFill>
              <a:srgbClr val="002776"/>
            </a:solidFill>
            <a:ln w="9525">
              <a:noFill/>
              <a:miter lim="800000"/>
              <a:headEnd/>
              <a:tailEnd/>
            </a:ln>
          </p:spPr>
          <p:txBody>
            <a:bodyPr vert="horz" wrap="square" lIns="91440" tIns="45720" rIns="91440" bIns="45720" numCol="1" anchor="t" anchorCtr="0" compatLnSpc="1">
              <a:prstTxWarp prst="textNoShape">
                <a:avLst/>
              </a:prstTxWarp>
            </a:bodyPr>
            <a:lstStyle/>
            <a:p>
              <a:endParaRPr kumimoji="0" lang="zh-TW" altLang="en-US">
                <a:solidFill>
                  <a:srgbClr val="000000"/>
                </a:solidFill>
                <a:latin typeface="Arial" charset="0"/>
                <a:cs typeface="Arial" charset="0"/>
              </a:endParaRPr>
            </a:p>
          </p:txBody>
        </p:sp>
        <p:sp>
          <p:nvSpPr>
            <p:cNvPr id="35" name="Freeform 14"/>
            <p:cNvSpPr>
              <a:spLocks/>
            </p:cNvSpPr>
            <p:nvPr userDrawn="1"/>
          </p:nvSpPr>
          <p:spPr bwMode="auto">
            <a:xfrm>
              <a:off x="1730727" y="1091577"/>
              <a:ext cx="198486" cy="373299"/>
            </a:xfrm>
            <a:custGeom>
              <a:avLst/>
              <a:gdLst/>
              <a:ahLst/>
              <a:cxnLst>
                <a:cxn ang="0">
                  <a:pos x="40" y="10"/>
                </a:cxn>
                <a:cxn ang="0">
                  <a:pos x="40" y="94"/>
                </a:cxn>
                <a:cxn ang="0">
                  <a:pos x="0" y="94"/>
                </a:cxn>
                <a:cxn ang="0">
                  <a:pos x="0" y="172"/>
                </a:cxn>
                <a:cxn ang="0">
                  <a:pos x="40" y="172"/>
                </a:cxn>
                <a:cxn ang="0">
                  <a:pos x="40" y="298"/>
                </a:cxn>
                <a:cxn ang="0">
                  <a:pos x="40" y="298"/>
                </a:cxn>
                <a:cxn ang="0">
                  <a:pos x="42" y="322"/>
                </a:cxn>
                <a:cxn ang="0">
                  <a:pos x="46" y="344"/>
                </a:cxn>
                <a:cxn ang="0">
                  <a:pos x="54" y="364"/>
                </a:cxn>
                <a:cxn ang="0">
                  <a:pos x="64" y="380"/>
                </a:cxn>
                <a:cxn ang="0">
                  <a:pos x="72" y="388"/>
                </a:cxn>
                <a:cxn ang="0">
                  <a:pos x="80" y="394"/>
                </a:cxn>
                <a:cxn ang="0">
                  <a:pos x="88" y="398"/>
                </a:cxn>
                <a:cxn ang="0">
                  <a:pos x="98" y="402"/>
                </a:cxn>
                <a:cxn ang="0">
                  <a:pos x="120" y="408"/>
                </a:cxn>
                <a:cxn ang="0">
                  <a:pos x="144" y="410"/>
                </a:cxn>
                <a:cxn ang="0">
                  <a:pos x="144" y="410"/>
                </a:cxn>
                <a:cxn ang="0">
                  <a:pos x="166" y="410"/>
                </a:cxn>
                <a:cxn ang="0">
                  <a:pos x="188" y="406"/>
                </a:cxn>
                <a:cxn ang="0">
                  <a:pos x="188" y="406"/>
                </a:cxn>
                <a:cxn ang="0">
                  <a:pos x="218" y="400"/>
                </a:cxn>
                <a:cxn ang="0">
                  <a:pos x="218" y="400"/>
                </a:cxn>
                <a:cxn ang="0">
                  <a:pos x="216" y="320"/>
                </a:cxn>
                <a:cxn ang="0">
                  <a:pos x="216" y="320"/>
                </a:cxn>
                <a:cxn ang="0">
                  <a:pos x="202" y="322"/>
                </a:cxn>
                <a:cxn ang="0">
                  <a:pos x="182" y="324"/>
                </a:cxn>
                <a:cxn ang="0">
                  <a:pos x="182" y="324"/>
                </a:cxn>
                <a:cxn ang="0">
                  <a:pos x="166" y="324"/>
                </a:cxn>
                <a:cxn ang="0">
                  <a:pos x="160" y="320"/>
                </a:cxn>
                <a:cxn ang="0">
                  <a:pos x="152" y="314"/>
                </a:cxn>
                <a:cxn ang="0">
                  <a:pos x="152" y="314"/>
                </a:cxn>
                <a:cxn ang="0">
                  <a:pos x="148" y="310"/>
                </a:cxn>
                <a:cxn ang="0">
                  <a:pos x="144" y="302"/>
                </a:cxn>
                <a:cxn ang="0">
                  <a:pos x="142" y="292"/>
                </a:cxn>
                <a:cxn ang="0">
                  <a:pos x="142" y="280"/>
                </a:cxn>
                <a:cxn ang="0">
                  <a:pos x="142" y="172"/>
                </a:cxn>
                <a:cxn ang="0">
                  <a:pos x="208" y="172"/>
                </a:cxn>
                <a:cxn ang="0">
                  <a:pos x="208" y="94"/>
                </a:cxn>
                <a:cxn ang="0">
                  <a:pos x="208" y="94"/>
                </a:cxn>
                <a:cxn ang="0">
                  <a:pos x="142" y="94"/>
                </a:cxn>
                <a:cxn ang="0">
                  <a:pos x="142" y="94"/>
                </a:cxn>
                <a:cxn ang="0">
                  <a:pos x="142" y="0"/>
                </a:cxn>
                <a:cxn ang="0">
                  <a:pos x="40" y="10"/>
                </a:cxn>
              </a:cxnLst>
              <a:rect l="0" t="0" r="r" b="b"/>
              <a:pathLst>
                <a:path w="218" h="410">
                  <a:moveTo>
                    <a:pt x="40" y="10"/>
                  </a:moveTo>
                  <a:lnTo>
                    <a:pt x="40" y="94"/>
                  </a:lnTo>
                  <a:lnTo>
                    <a:pt x="0" y="94"/>
                  </a:lnTo>
                  <a:lnTo>
                    <a:pt x="0" y="172"/>
                  </a:lnTo>
                  <a:lnTo>
                    <a:pt x="40" y="172"/>
                  </a:lnTo>
                  <a:lnTo>
                    <a:pt x="40" y="298"/>
                  </a:lnTo>
                  <a:lnTo>
                    <a:pt x="40" y="298"/>
                  </a:lnTo>
                  <a:lnTo>
                    <a:pt x="42" y="322"/>
                  </a:lnTo>
                  <a:lnTo>
                    <a:pt x="46" y="344"/>
                  </a:lnTo>
                  <a:lnTo>
                    <a:pt x="54" y="364"/>
                  </a:lnTo>
                  <a:lnTo>
                    <a:pt x="64" y="380"/>
                  </a:lnTo>
                  <a:lnTo>
                    <a:pt x="72" y="388"/>
                  </a:lnTo>
                  <a:lnTo>
                    <a:pt x="80" y="394"/>
                  </a:lnTo>
                  <a:lnTo>
                    <a:pt x="88" y="398"/>
                  </a:lnTo>
                  <a:lnTo>
                    <a:pt x="98" y="402"/>
                  </a:lnTo>
                  <a:lnTo>
                    <a:pt x="120" y="408"/>
                  </a:lnTo>
                  <a:lnTo>
                    <a:pt x="144" y="410"/>
                  </a:lnTo>
                  <a:lnTo>
                    <a:pt x="144" y="410"/>
                  </a:lnTo>
                  <a:lnTo>
                    <a:pt x="166" y="410"/>
                  </a:lnTo>
                  <a:lnTo>
                    <a:pt x="188" y="406"/>
                  </a:lnTo>
                  <a:lnTo>
                    <a:pt x="188" y="406"/>
                  </a:lnTo>
                  <a:lnTo>
                    <a:pt x="218" y="400"/>
                  </a:lnTo>
                  <a:lnTo>
                    <a:pt x="218" y="400"/>
                  </a:lnTo>
                  <a:lnTo>
                    <a:pt x="216" y="320"/>
                  </a:lnTo>
                  <a:lnTo>
                    <a:pt x="216" y="320"/>
                  </a:lnTo>
                  <a:lnTo>
                    <a:pt x="202" y="322"/>
                  </a:lnTo>
                  <a:lnTo>
                    <a:pt x="182" y="324"/>
                  </a:lnTo>
                  <a:lnTo>
                    <a:pt x="182" y="324"/>
                  </a:lnTo>
                  <a:lnTo>
                    <a:pt x="166" y="324"/>
                  </a:lnTo>
                  <a:lnTo>
                    <a:pt x="160" y="320"/>
                  </a:lnTo>
                  <a:lnTo>
                    <a:pt x="152" y="314"/>
                  </a:lnTo>
                  <a:lnTo>
                    <a:pt x="152" y="314"/>
                  </a:lnTo>
                  <a:lnTo>
                    <a:pt x="148" y="310"/>
                  </a:lnTo>
                  <a:lnTo>
                    <a:pt x="144" y="302"/>
                  </a:lnTo>
                  <a:lnTo>
                    <a:pt x="142" y="292"/>
                  </a:lnTo>
                  <a:lnTo>
                    <a:pt x="142" y="280"/>
                  </a:lnTo>
                  <a:lnTo>
                    <a:pt x="142" y="172"/>
                  </a:lnTo>
                  <a:lnTo>
                    <a:pt x="208" y="172"/>
                  </a:lnTo>
                  <a:lnTo>
                    <a:pt x="208" y="94"/>
                  </a:lnTo>
                  <a:lnTo>
                    <a:pt x="208" y="94"/>
                  </a:lnTo>
                  <a:lnTo>
                    <a:pt x="142" y="94"/>
                  </a:lnTo>
                  <a:lnTo>
                    <a:pt x="142" y="94"/>
                  </a:lnTo>
                  <a:lnTo>
                    <a:pt x="142" y="0"/>
                  </a:lnTo>
                  <a:lnTo>
                    <a:pt x="40" y="10"/>
                  </a:lnTo>
                  <a:close/>
                </a:path>
              </a:pathLst>
            </a:custGeom>
            <a:solidFill>
              <a:srgbClr val="002776"/>
            </a:solidFill>
            <a:ln w="9525">
              <a:noFill/>
              <a:round/>
              <a:headEnd/>
              <a:tailEnd/>
            </a:ln>
          </p:spPr>
          <p:txBody>
            <a:bodyPr vert="horz" wrap="square" lIns="91440" tIns="45720" rIns="91440" bIns="45720" numCol="1" anchor="t" anchorCtr="0" compatLnSpc="1">
              <a:prstTxWarp prst="textNoShape">
                <a:avLst/>
              </a:prstTxWarp>
            </a:bodyPr>
            <a:lstStyle/>
            <a:p>
              <a:endParaRPr kumimoji="0" lang="zh-TW" altLang="en-US">
                <a:solidFill>
                  <a:srgbClr val="000000"/>
                </a:solidFill>
                <a:latin typeface="Arial" charset="0"/>
                <a:cs typeface="Arial" charset="0"/>
              </a:endParaRPr>
            </a:p>
          </p:txBody>
        </p:sp>
        <p:sp>
          <p:nvSpPr>
            <p:cNvPr id="36" name="Freeform 15"/>
            <p:cNvSpPr>
              <a:spLocks/>
            </p:cNvSpPr>
            <p:nvPr userDrawn="1"/>
          </p:nvSpPr>
          <p:spPr bwMode="auto">
            <a:xfrm>
              <a:off x="1949243" y="1091577"/>
              <a:ext cx="196665" cy="373299"/>
            </a:xfrm>
            <a:custGeom>
              <a:avLst/>
              <a:gdLst/>
              <a:ahLst/>
              <a:cxnLst>
                <a:cxn ang="0">
                  <a:pos x="40" y="10"/>
                </a:cxn>
                <a:cxn ang="0">
                  <a:pos x="40" y="94"/>
                </a:cxn>
                <a:cxn ang="0">
                  <a:pos x="0" y="94"/>
                </a:cxn>
                <a:cxn ang="0">
                  <a:pos x="0" y="172"/>
                </a:cxn>
                <a:cxn ang="0">
                  <a:pos x="40" y="172"/>
                </a:cxn>
                <a:cxn ang="0">
                  <a:pos x="40" y="298"/>
                </a:cxn>
                <a:cxn ang="0">
                  <a:pos x="40" y="298"/>
                </a:cxn>
                <a:cxn ang="0">
                  <a:pos x="40" y="322"/>
                </a:cxn>
                <a:cxn ang="0">
                  <a:pos x="46" y="344"/>
                </a:cxn>
                <a:cxn ang="0">
                  <a:pos x="54" y="364"/>
                </a:cxn>
                <a:cxn ang="0">
                  <a:pos x="64" y="380"/>
                </a:cxn>
                <a:cxn ang="0">
                  <a:pos x="70" y="388"/>
                </a:cxn>
                <a:cxn ang="0">
                  <a:pos x="78" y="394"/>
                </a:cxn>
                <a:cxn ang="0">
                  <a:pos x="88" y="398"/>
                </a:cxn>
                <a:cxn ang="0">
                  <a:pos x="96" y="402"/>
                </a:cxn>
                <a:cxn ang="0">
                  <a:pos x="118" y="408"/>
                </a:cxn>
                <a:cxn ang="0">
                  <a:pos x="144" y="410"/>
                </a:cxn>
                <a:cxn ang="0">
                  <a:pos x="144" y="410"/>
                </a:cxn>
                <a:cxn ang="0">
                  <a:pos x="166" y="410"/>
                </a:cxn>
                <a:cxn ang="0">
                  <a:pos x="186" y="406"/>
                </a:cxn>
                <a:cxn ang="0">
                  <a:pos x="186" y="406"/>
                </a:cxn>
                <a:cxn ang="0">
                  <a:pos x="216" y="400"/>
                </a:cxn>
                <a:cxn ang="0">
                  <a:pos x="216" y="400"/>
                </a:cxn>
                <a:cxn ang="0">
                  <a:pos x="216" y="320"/>
                </a:cxn>
                <a:cxn ang="0">
                  <a:pos x="216" y="320"/>
                </a:cxn>
                <a:cxn ang="0">
                  <a:pos x="200" y="322"/>
                </a:cxn>
                <a:cxn ang="0">
                  <a:pos x="180" y="324"/>
                </a:cxn>
                <a:cxn ang="0">
                  <a:pos x="180" y="324"/>
                </a:cxn>
                <a:cxn ang="0">
                  <a:pos x="166" y="324"/>
                </a:cxn>
                <a:cxn ang="0">
                  <a:pos x="158" y="320"/>
                </a:cxn>
                <a:cxn ang="0">
                  <a:pos x="152" y="314"/>
                </a:cxn>
                <a:cxn ang="0">
                  <a:pos x="152" y="314"/>
                </a:cxn>
                <a:cxn ang="0">
                  <a:pos x="146" y="310"/>
                </a:cxn>
                <a:cxn ang="0">
                  <a:pos x="144" y="302"/>
                </a:cxn>
                <a:cxn ang="0">
                  <a:pos x="142" y="292"/>
                </a:cxn>
                <a:cxn ang="0">
                  <a:pos x="140" y="280"/>
                </a:cxn>
                <a:cxn ang="0">
                  <a:pos x="140" y="172"/>
                </a:cxn>
                <a:cxn ang="0">
                  <a:pos x="208" y="172"/>
                </a:cxn>
                <a:cxn ang="0">
                  <a:pos x="208" y="94"/>
                </a:cxn>
                <a:cxn ang="0">
                  <a:pos x="208" y="94"/>
                </a:cxn>
                <a:cxn ang="0">
                  <a:pos x="140" y="94"/>
                </a:cxn>
                <a:cxn ang="0">
                  <a:pos x="140" y="94"/>
                </a:cxn>
                <a:cxn ang="0">
                  <a:pos x="140" y="0"/>
                </a:cxn>
                <a:cxn ang="0">
                  <a:pos x="40" y="10"/>
                </a:cxn>
              </a:cxnLst>
              <a:rect l="0" t="0" r="r" b="b"/>
              <a:pathLst>
                <a:path w="216" h="410">
                  <a:moveTo>
                    <a:pt x="40" y="10"/>
                  </a:moveTo>
                  <a:lnTo>
                    <a:pt x="40" y="94"/>
                  </a:lnTo>
                  <a:lnTo>
                    <a:pt x="0" y="94"/>
                  </a:lnTo>
                  <a:lnTo>
                    <a:pt x="0" y="172"/>
                  </a:lnTo>
                  <a:lnTo>
                    <a:pt x="40" y="172"/>
                  </a:lnTo>
                  <a:lnTo>
                    <a:pt x="40" y="298"/>
                  </a:lnTo>
                  <a:lnTo>
                    <a:pt x="40" y="298"/>
                  </a:lnTo>
                  <a:lnTo>
                    <a:pt x="40" y="322"/>
                  </a:lnTo>
                  <a:lnTo>
                    <a:pt x="46" y="344"/>
                  </a:lnTo>
                  <a:lnTo>
                    <a:pt x="54" y="364"/>
                  </a:lnTo>
                  <a:lnTo>
                    <a:pt x="64" y="380"/>
                  </a:lnTo>
                  <a:lnTo>
                    <a:pt x="70" y="388"/>
                  </a:lnTo>
                  <a:lnTo>
                    <a:pt x="78" y="394"/>
                  </a:lnTo>
                  <a:lnTo>
                    <a:pt x="88" y="398"/>
                  </a:lnTo>
                  <a:lnTo>
                    <a:pt x="96" y="402"/>
                  </a:lnTo>
                  <a:lnTo>
                    <a:pt x="118" y="408"/>
                  </a:lnTo>
                  <a:lnTo>
                    <a:pt x="144" y="410"/>
                  </a:lnTo>
                  <a:lnTo>
                    <a:pt x="144" y="410"/>
                  </a:lnTo>
                  <a:lnTo>
                    <a:pt x="166" y="410"/>
                  </a:lnTo>
                  <a:lnTo>
                    <a:pt x="186" y="406"/>
                  </a:lnTo>
                  <a:lnTo>
                    <a:pt x="186" y="406"/>
                  </a:lnTo>
                  <a:lnTo>
                    <a:pt x="216" y="400"/>
                  </a:lnTo>
                  <a:lnTo>
                    <a:pt x="216" y="400"/>
                  </a:lnTo>
                  <a:lnTo>
                    <a:pt x="216" y="320"/>
                  </a:lnTo>
                  <a:lnTo>
                    <a:pt x="216" y="320"/>
                  </a:lnTo>
                  <a:lnTo>
                    <a:pt x="200" y="322"/>
                  </a:lnTo>
                  <a:lnTo>
                    <a:pt x="180" y="324"/>
                  </a:lnTo>
                  <a:lnTo>
                    <a:pt x="180" y="324"/>
                  </a:lnTo>
                  <a:lnTo>
                    <a:pt x="166" y="324"/>
                  </a:lnTo>
                  <a:lnTo>
                    <a:pt x="158" y="320"/>
                  </a:lnTo>
                  <a:lnTo>
                    <a:pt x="152" y="314"/>
                  </a:lnTo>
                  <a:lnTo>
                    <a:pt x="152" y="314"/>
                  </a:lnTo>
                  <a:lnTo>
                    <a:pt x="146" y="310"/>
                  </a:lnTo>
                  <a:lnTo>
                    <a:pt x="144" y="302"/>
                  </a:lnTo>
                  <a:lnTo>
                    <a:pt x="142" y="292"/>
                  </a:lnTo>
                  <a:lnTo>
                    <a:pt x="140" y="280"/>
                  </a:lnTo>
                  <a:lnTo>
                    <a:pt x="140" y="172"/>
                  </a:lnTo>
                  <a:lnTo>
                    <a:pt x="208" y="172"/>
                  </a:lnTo>
                  <a:lnTo>
                    <a:pt x="208" y="94"/>
                  </a:lnTo>
                  <a:lnTo>
                    <a:pt x="208" y="94"/>
                  </a:lnTo>
                  <a:lnTo>
                    <a:pt x="140" y="94"/>
                  </a:lnTo>
                  <a:lnTo>
                    <a:pt x="140" y="94"/>
                  </a:lnTo>
                  <a:lnTo>
                    <a:pt x="140" y="0"/>
                  </a:lnTo>
                  <a:lnTo>
                    <a:pt x="40" y="10"/>
                  </a:lnTo>
                  <a:close/>
                </a:path>
              </a:pathLst>
            </a:custGeom>
            <a:solidFill>
              <a:srgbClr val="002776"/>
            </a:solidFill>
            <a:ln w="9525">
              <a:noFill/>
              <a:round/>
              <a:headEnd/>
              <a:tailEnd/>
            </a:ln>
          </p:spPr>
          <p:txBody>
            <a:bodyPr vert="horz" wrap="square" lIns="91440" tIns="45720" rIns="91440" bIns="45720" numCol="1" anchor="t" anchorCtr="0" compatLnSpc="1">
              <a:prstTxWarp prst="textNoShape">
                <a:avLst/>
              </a:prstTxWarp>
            </a:bodyPr>
            <a:lstStyle/>
            <a:p>
              <a:endParaRPr kumimoji="0" lang="zh-TW" altLang="en-US">
                <a:solidFill>
                  <a:srgbClr val="000000"/>
                </a:solidFill>
                <a:latin typeface="Arial" charset="0"/>
                <a:cs typeface="Arial" charset="0"/>
              </a:endParaRPr>
            </a:p>
          </p:txBody>
        </p:sp>
        <p:sp>
          <p:nvSpPr>
            <p:cNvPr id="37" name="Freeform 16"/>
            <p:cNvSpPr>
              <a:spLocks/>
            </p:cNvSpPr>
            <p:nvPr userDrawn="1"/>
          </p:nvSpPr>
          <p:spPr bwMode="auto">
            <a:xfrm>
              <a:off x="2473682" y="1361080"/>
              <a:ext cx="103795" cy="103795"/>
            </a:xfrm>
            <a:custGeom>
              <a:avLst/>
              <a:gdLst/>
              <a:ahLst/>
              <a:cxnLst>
                <a:cxn ang="0">
                  <a:pos x="0" y="58"/>
                </a:cxn>
                <a:cxn ang="0">
                  <a:pos x="0" y="58"/>
                </a:cxn>
                <a:cxn ang="0">
                  <a:pos x="2" y="46"/>
                </a:cxn>
                <a:cxn ang="0">
                  <a:pos x="4" y="36"/>
                </a:cxn>
                <a:cxn ang="0">
                  <a:pos x="10" y="26"/>
                </a:cxn>
                <a:cxn ang="0">
                  <a:pos x="16" y="18"/>
                </a:cxn>
                <a:cxn ang="0">
                  <a:pos x="26" y="10"/>
                </a:cxn>
                <a:cxn ang="0">
                  <a:pos x="34" y="4"/>
                </a:cxn>
                <a:cxn ang="0">
                  <a:pos x="46" y="2"/>
                </a:cxn>
                <a:cxn ang="0">
                  <a:pos x="58" y="0"/>
                </a:cxn>
                <a:cxn ang="0">
                  <a:pos x="58" y="0"/>
                </a:cxn>
                <a:cxn ang="0">
                  <a:pos x="68" y="2"/>
                </a:cxn>
                <a:cxn ang="0">
                  <a:pos x="80" y="4"/>
                </a:cxn>
                <a:cxn ang="0">
                  <a:pos x="90" y="10"/>
                </a:cxn>
                <a:cxn ang="0">
                  <a:pos x="98" y="18"/>
                </a:cxn>
                <a:cxn ang="0">
                  <a:pos x="104" y="26"/>
                </a:cxn>
                <a:cxn ang="0">
                  <a:pos x="110" y="36"/>
                </a:cxn>
                <a:cxn ang="0">
                  <a:pos x="114" y="46"/>
                </a:cxn>
                <a:cxn ang="0">
                  <a:pos x="114" y="58"/>
                </a:cxn>
                <a:cxn ang="0">
                  <a:pos x="114" y="58"/>
                </a:cxn>
                <a:cxn ang="0">
                  <a:pos x="114" y="68"/>
                </a:cxn>
                <a:cxn ang="0">
                  <a:pos x="110" y="80"/>
                </a:cxn>
                <a:cxn ang="0">
                  <a:pos x="104" y="90"/>
                </a:cxn>
                <a:cxn ang="0">
                  <a:pos x="98" y="98"/>
                </a:cxn>
                <a:cxn ang="0">
                  <a:pos x="90" y="104"/>
                </a:cxn>
                <a:cxn ang="0">
                  <a:pos x="80" y="110"/>
                </a:cxn>
                <a:cxn ang="0">
                  <a:pos x="68" y="114"/>
                </a:cxn>
                <a:cxn ang="0">
                  <a:pos x="58" y="114"/>
                </a:cxn>
                <a:cxn ang="0">
                  <a:pos x="58" y="114"/>
                </a:cxn>
                <a:cxn ang="0">
                  <a:pos x="46" y="114"/>
                </a:cxn>
                <a:cxn ang="0">
                  <a:pos x="34" y="110"/>
                </a:cxn>
                <a:cxn ang="0">
                  <a:pos x="26" y="104"/>
                </a:cxn>
                <a:cxn ang="0">
                  <a:pos x="16" y="98"/>
                </a:cxn>
                <a:cxn ang="0">
                  <a:pos x="10" y="90"/>
                </a:cxn>
                <a:cxn ang="0">
                  <a:pos x="4" y="80"/>
                </a:cxn>
                <a:cxn ang="0">
                  <a:pos x="2" y="68"/>
                </a:cxn>
                <a:cxn ang="0">
                  <a:pos x="0" y="58"/>
                </a:cxn>
                <a:cxn ang="0">
                  <a:pos x="0" y="58"/>
                </a:cxn>
              </a:cxnLst>
              <a:rect l="0" t="0" r="r" b="b"/>
              <a:pathLst>
                <a:path w="114" h="114">
                  <a:moveTo>
                    <a:pt x="0" y="58"/>
                  </a:moveTo>
                  <a:lnTo>
                    <a:pt x="0" y="58"/>
                  </a:lnTo>
                  <a:lnTo>
                    <a:pt x="2" y="46"/>
                  </a:lnTo>
                  <a:lnTo>
                    <a:pt x="4" y="36"/>
                  </a:lnTo>
                  <a:lnTo>
                    <a:pt x="10" y="26"/>
                  </a:lnTo>
                  <a:lnTo>
                    <a:pt x="16" y="18"/>
                  </a:lnTo>
                  <a:lnTo>
                    <a:pt x="26" y="10"/>
                  </a:lnTo>
                  <a:lnTo>
                    <a:pt x="34" y="4"/>
                  </a:lnTo>
                  <a:lnTo>
                    <a:pt x="46" y="2"/>
                  </a:lnTo>
                  <a:lnTo>
                    <a:pt x="58" y="0"/>
                  </a:lnTo>
                  <a:lnTo>
                    <a:pt x="58" y="0"/>
                  </a:lnTo>
                  <a:lnTo>
                    <a:pt x="68" y="2"/>
                  </a:lnTo>
                  <a:lnTo>
                    <a:pt x="80" y="4"/>
                  </a:lnTo>
                  <a:lnTo>
                    <a:pt x="90" y="10"/>
                  </a:lnTo>
                  <a:lnTo>
                    <a:pt x="98" y="18"/>
                  </a:lnTo>
                  <a:lnTo>
                    <a:pt x="104" y="26"/>
                  </a:lnTo>
                  <a:lnTo>
                    <a:pt x="110" y="36"/>
                  </a:lnTo>
                  <a:lnTo>
                    <a:pt x="114" y="46"/>
                  </a:lnTo>
                  <a:lnTo>
                    <a:pt x="114" y="58"/>
                  </a:lnTo>
                  <a:lnTo>
                    <a:pt x="114" y="58"/>
                  </a:lnTo>
                  <a:lnTo>
                    <a:pt x="114" y="68"/>
                  </a:lnTo>
                  <a:lnTo>
                    <a:pt x="110" y="80"/>
                  </a:lnTo>
                  <a:lnTo>
                    <a:pt x="104" y="90"/>
                  </a:lnTo>
                  <a:lnTo>
                    <a:pt x="98" y="98"/>
                  </a:lnTo>
                  <a:lnTo>
                    <a:pt x="90" y="104"/>
                  </a:lnTo>
                  <a:lnTo>
                    <a:pt x="80" y="110"/>
                  </a:lnTo>
                  <a:lnTo>
                    <a:pt x="68" y="114"/>
                  </a:lnTo>
                  <a:lnTo>
                    <a:pt x="58" y="114"/>
                  </a:lnTo>
                  <a:lnTo>
                    <a:pt x="58" y="114"/>
                  </a:lnTo>
                  <a:lnTo>
                    <a:pt x="46" y="114"/>
                  </a:lnTo>
                  <a:lnTo>
                    <a:pt x="34" y="110"/>
                  </a:lnTo>
                  <a:lnTo>
                    <a:pt x="26" y="104"/>
                  </a:lnTo>
                  <a:lnTo>
                    <a:pt x="16" y="98"/>
                  </a:lnTo>
                  <a:lnTo>
                    <a:pt x="10" y="90"/>
                  </a:lnTo>
                  <a:lnTo>
                    <a:pt x="4" y="80"/>
                  </a:lnTo>
                  <a:lnTo>
                    <a:pt x="2" y="68"/>
                  </a:lnTo>
                  <a:lnTo>
                    <a:pt x="0" y="58"/>
                  </a:lnTo>
                  <a:lnTo>
                    <a:pt x="0" y="58"/>
                  </a:lnTo>
                  <a:close/>
                </a:path>
              </a:pathLst>
            </a:custGeom>
            <a:solidFill>
              <a:srgbClr val="A4D400"/>
            </a:solidFill>
            <a:ln w="9525">
              <a:noFill/>
              <a:round/>
              <a:headEnd/>
              <a:tailEnd/>
            </a:ln>
          </p:spPr>
          <p:txBody>
            <a:bodyPr vert="horz" wrap="square" lIns="91440" tIns="45720" rIns="91440" bIns="45720" numCol="1" anchor="t" anchorCtr="0" compatLnSpc="1">
              <a:prstTxWarp prst="textNoShape">
                <a:avLst/>
              </a:prstTxWarp>
            </a:bodyPr>
            <a:lstStyle/>
            <a:p>
              <a:endParaRPr kumimoji="0" lang="zh-TW" altLang="en-US">
                <a:solidFill>
                  <a:srgbClr val="000000"/>
                </a:solidFill>
                <a:latin typeface="Arial" charset="0"/>
                <a:cs typeface="Arial" charset="0"/>
              </a:endParaRPr>
            </a:p>
          </p:txBody>
        </p:sp>
        <p:sp>
          <p:nvSpPr>
            <p:cNvPr id="38" name="Freeform 17"/>
            <p:cNvSpPr>
              <a:spLocks noEditPoints="1"/>
            </p:cNvSpPr>
            <p:nvPr userDrawn="1"/>
          </p:nvSpPr>
          <p:spPr bwMode="auto">
            <a:xfrm>
              <a:off x="452407" y="1071546"/>
              <a:ext cx="335058" cy="387866"/>
            </a:xfrm>
            <a:custGeom>
              <a:avLst/>
              <a:gdLst/>
              <a:ahLst/>
              <a:cxnLst>
                <a:cxn ang="0">
                  <a:pos x="118" y="426"/>
                </a:cxn>
                <a:cxn ang="0">
                  <a:pos x="142" y="426"/>
                </a:cxn>
                <a:cxn ang="0">
                  <a:pos x="172" y="424"/>
                </a:cxn>
                <a:cxn ang="0">
                  <a:pos x="222" y="412"/>
                </a:cxn>
                <a:cxn ang="0">
                  <a:pos x="266" y="394"/>
                </a:cxn>
                <a:cxn ang="0">
                  <a:pos x="300" y="372"/>
                </a:cxn>
                <a:cxn ang="0">
                  <a:pos x="328" y="342"/>
                </a:cxn>
                <a:cxn ang="0">
                  <a:pos x="348" y="310"/>
                </a:cxn>
                <a:cxn ang="0">
                  <a:pos x="362" y="272"/>
                </a:cxn>
                <a:cxn ang="0">
                  <a:pos x="368" y="234"/>
                </a:cxn>
                <a:cxn ang="0">
                  <a:pos x="368" y="214"/>
                </a:cxn>
                <a:cxn ang="0">
                  <a:pos x="364" y="164"/>
                </a:cxn>
                <a:cxn ang="0">
                  <a:pos x="352" y="122"/>
                </a:cxn>
                <a:cxn ang="0">
                  <a:pos x="332" y="86"/>
                </a:cxn>
                <a:cxn ang="0">
                  <a:pos x="302" y="56"/>
                </a:cxn>
                <a:cxn ang="0">
                  <a:pos x="268" y="32"/>
                </a:cxn>
                <a:cxn ang="0">
                  <a:pos x="224" y="14"/>
                </a:cxn>
                <a:cxn ang="0">
                  <a:pos x="174" y="4"/>
                </a:cxn>
                <a:cxn ang="0">
                  <a:pos x="118" y="0"/>
                </a:cxn>
                <a:cxn ang="0">
                  <a:pos x="58" y="2"/>
                </a:cxn>
                <a:cxn ang="0">
                  <a:pos x="0" y="426"/>
                </a:cxn>
                <a:cxn ang="0">
                  <a:pos x="150" y="342"/>
                </a:cxn>
                <a:cxn ang="0">
                  <a:pos x="102" y="344"/>
                </a:cxn>
                <a:cxn ang="0">
                  <a:pos x="102" y="86"/>
                </a:cxn>
                <a:cxn ang="0">
                  <a:pos x="138" y="84"/>
                </a:cxn>
                <a:cxn ang="0">
                  <a:pos x="160" y="86"/>
                </a:cxn>
                <a:cxn ang="0">
                  <a:pos x="204" y="102"/>
                </a:cxn>
                <a:cxn ang="0">
                  <a:pos x="222" y="114"/>
                </a:cxn>
                <a:cxn ang="0">
                  <a:pos x="238" y="132"/>
                </a:cxn>
                <a:cxn ang="0">
                  <a:pos x="250" y="156"/>
                </a:cxn>
                <a:cxn ang="0">
                  <a:pos x="258" y="182"/>
                </a:cxn>
                <a:cxn ang="0">
                  <a:pos x="262" y="214"/>
                </a:cxn>
                <a:cxn ang="0">
                  <a:pos x="260" y="230"/>
                </a:cxn>
                <a:cxn ang="0">
                  <a:pos x="256" y="260"/>
                </a:cxn>
                <a:cxn ang="0">
                  <a:pos x="246" y="284"/>
                </a:cxn>
                <a:cxn ang="0">
                  <a:pos x="232" y="304"/>
                </a:cxn>
                <a:cxn ang="0">
                  <a:pos x="208" y="324"/>
                </a:cxn>
                <a:cxn ang="0">
                  <a:pos x="170" y="340"/>
                </a:cxn>
                <a:cxn ang="0">
                  <a:pos x="150" y="342"/>
                </a:cxn>
              </a:cxnLst>
              <a:rect l="0" t="0" r="r" b="b"/>
              <a:pathLst>
                <a:path w="368" h="426">
                  <a:moveTo>
                    <a:pt x="0" y="426"/>
                  </a:moveTo>
                  <a:lnTo>
                    <a:pt x="118" y="426"/>
                  </a:lnTo>
                  <a:lnTo>
                    <a:pt x="118" y="426"/>
                  </a:lnTo>
                  <a:lnTo>
                    <a:pt x="142" y="426"/>
                  </a:lnTo>
                  <a:lnTo>
                    <a:pt x="142" y="426"/>
                  </a:lnTo>
                  <a:lnTo>
                    <a:pt x="172" y="424"/>
                  </a:lnTo>
                  <a:lnTo>
                    <a:pt x="198" y="418"/>
                  </a:lnTo>
                  <a:lnTo>
                    <a:pt x="222" y="412"/>
                  </a:lnTo>
                  <a:lnTo>
                    <a:pt x="246" y="404"/>
                  </a:lnTo>
                  <a:lnTo>
                    <a:pt x="266" y="394"/>
                  </a:lnTo>
                  <a:lnTo>
                    <a:pt x="284" y="384"/>
                  </a:lnTo>
                  <a:lnTo>
                    <a:pt x="300" y="372"/>
                  </a:lnTo>
                  <a:lnTo>
                    <a:pt x="316" y="358"/>
                  </a:lnTo>
                  <a:lnTo>
                    <a:pt x="328" y="342"/>
                  </a:lnTo>
                  <a:lnTo>
                    <a:pt x="340" y="326"/>
                  </a:lnTo>
                  <a:lnTo>
                    <a:pt x="348" y="310"/>
                  </a:lnTo>
                  <a:lnTo>
                    <a:pt x="356" y="292"/>
                  </a:lnTo>
                  <a:lnTo>
                    <a:pt x="362" y="272"/>
                  </a:lnTo>
                  <a:lnTo>
                    <a:pt x="366" y="254"/>
                  </a:lnTo>
                  <a:lnTo>
                    <a:pt x="368" y="234"/>
                  </a:lnTo>
                  <a:lnTo>
                    <a:pt x="368" y="214"/>
                  </a:lnTo>
                  <a:lnTo>
                    <a:pt x="368" y="214"/>
                  </a:lnTo>
                  <a:lnTo>
                    <a:pt x="368" y="188"/>
                  </a:lnTo>
                  <a:lnTo>
                    <a:pt x="364" y="164"/>
                  </a:lnTo>
                  <a:lnTo>
                    <a:pt x="360" y="142"/>
                  </a:lnTo>
                  <a:lnTo>
                    <a:pt x="352" y="122"/>
                  </a:lnTo>
                  <a:lnTo>
                    <a:pt x="342" y="104"/>
                  </a:lnTo>
                  <a:lnTo>
                    <a:pt x="332" y="86"/>
                  </a:lnTo>
                  <a:lnTo>
                    <a:pt x="318" y="70"/>
                  </a:lnTo>
                  <a:lnTo>
                    <a:pt x="302" y="56"/>
                  </a:lnTo>
                  <a:lnTo>
                    <a:pt x="286" y="42"/>
                  </a:lnTo>
                  <a:lnTo>
                    <a:pt x="268" y="32"/>
                  </a:lnTo>
                  <a:lnTo>
                    <a:pt x="246" y="22"/>
                  </a:lnTo>
                  <a:lnTo>
                    <a:pt x="224" y="14"/>
                  </a:lnTo>
                  <a:lnTo>
                    <a:pt x="200" y="8"/>
                  </a:lnTo>
                  <a:lnTo>
                    <a:pt x="174" y="4"/>
                  </a:lnTo>
                  <a:lnTo>
                    <a:pt x="146" y="0"/>
                  </a:lnTo>
                  <a:lnTo>
                    <a:pt x="118" y="0"/>
                  </a:lnTo>
                  <a:lnTo>
                    <a:pt x="118" y="0"/>
                  </a:lnTo>
                  <a:lnTo>
                    <a:pt x="58" y="2"/>
                  </a:lnTo>
                  <a:lnTo>
                    <a:pt x="0" y="4"/>
                  </a:lnTo>
                  <a:lnTo>
                    <a:pt x="0" y="426"/>
                  </a:lnTo>
                  <a:close/>
                  <a:moveTo>
                    <a:pt x="150" y="342"/>
                  </a:moveTo>
                  <a:lnTo>
                    <a:pt x="150" y="342"/>
                  </a:lnTo>
                  <a:lnTo>
                    <a:pt x="134" y="344"/>
                  </a:lnTo>
                  <a:lnTo>
                    <a:pt x="102" y="344"/>
                  </a:lnTo>
                  <a:lnTo>
                    <a:pt x="102" y="344"/>
                  </a:lnTo>
                  <a:lnTo>
                    <a:pt x="102" y="86"/>
                  </a:lnTo>
                  <a:lnTo>
                    <a:pt x="102" y="86"/>
                  </a:lnTo>
                  <a:lnTo>
                    <a:pt x="138" y="84"/>
                  </a:lnTo>
                  <a:lnTo>
                    <a:pt x="138" y="84"/>
                  </a:lnTo>
                  <a:lnTo>
                    <a:pt x="160" y="86"/>
                  </a:lnTo>
                  <a:lnTo>
                    <a:pt x="182" y="92"/>
                  </a:lnTo>
                  <a:lnTo>
                    <a:pt x="204" y="102"/>
                  </a:lnTo>
                  <a:lnTo>
                    <a:pt x="212" y="108"/>
                  </a:lnTo>
                  <a:lnTo>
                    <a:pt x="222" y="114"/>
                  </a:lnTo>
                  <a:lnTo>
                    <a:pt x="230" y="124"/>
                  </a:lnTo>
                  <a:lnTo>
                    <a:pt x="238" y="132"/>
                  </a:lnTo>
                  <a:lnTo>
                    <a:pt x="244" y="144"/>
                  </a:lnTo>
                  <a:lnTo>
                    <a:pt x="250" y="156"/>
                  </a:lnTo>
                  <a:lnTo>
                    <a:pt x="256" y="168"/>
                  </a:lnTo>
                  <a:lnTo>
                    <a:pt x="258" y="182"/>
                  </a:lnTo>
                  <a:lnTo>
                    <a:pt x="260" y="196"/>
                  </a:lnTo>
                  <a:lnTo>
                    <a:pt x="262" y="214"/>
                  </a:lnTo>
                  <a:lnTo>
                    <a:pt x="262" y="214"/>
                  </a:lnTo>
                  <a:lnTo>
                    <a:pt x="260" y="230"/>
                  </a:lnTo>
                  <a:lnTo>
                    <a:pt x="258" y="246"/>
                  </a:lnTo>
                  <a:lnTo>
                    <a:pt x="256" y="260"/>
                  </a:lnTo>
                  <a:lnTo>
                    <a:pt x="252" y="272"/>
                  </a:lnTo>
                  <a:lnTo>
                    <a:pt x="246" y="284"/>
                  </a:lnTo>
                  <a:lnTo>
                    <a:pt x="240" y="294"/>
                  </a:lnTo>
                  <a:lnTo>
                    <a:pt x="232" y="304"/>
                  </a:lnTo>
                  <a:lnTo>
                    <a:pt x="226" y="312"/>
                  </a:lnTo>
                  <a:lnTo>
                    <a:pt x="208" y="324"/>
                  </a:lnTo>
                  <a:lnTo>
                    <a:pt x="188" y="334"/>
                  </a:lnTo>
                  <a:lnTo>
                    <a:pt x="170" y="340"/>
                  </a:lnTo>
                  <a:lnTo>
                    <a:pt x="150" y="342"/>
                  </a:lnTo>
                  <a:lnTo>
                    <a:pt x="150" y="342"/>
                  </a:lnTo>
                  <a:close/>
                </a:path>
              </a:pathLst>
            </a:custGeom>
            <a:solidFill>
              <a:srgbClr val="002776"/>
            </a:solidFill>
            <a:ln w="9525">
              <a:noFill/>
              <a:round/>
              <a:headEnd/>
              <a:tailEnd/>
            </a:ln>
          </p:spPr>
          <p:txBody>
            <a:bodyPr vert="horz" wrap="square" lIns="91440" tIns="45720" rIns="91440" bIns="45720" numCol="1" anchor="t" anchorCtr="0" compatLnSpc="1">
              <a:prstTxWarp prst="textNoShape">
                <a:avLst/>
              </a:prstTxWarp>
            </a:bodyPr>
            <a:lstStyle/>
            <a:p>
              <a:endParaRPr kumimoji="0" lang="zh-TW" altLang="en-US">
                <a:solidFill>
                  <a:srgbClr val="000000"/>
                </a:solidFill>
                <a:latin typeface="Arial" charset="0"/>
                <a:cs typeface="Arial" charset="0"/>
              </a:endParaRPr>
            </a:p>
          </p:txBody>
        </p:sp>
        <p:sp>
          <p:nvSpPr>
            <p:cNvPr id="39" name="Freeform 18"/>
            <p:cNvSpPr>
              <a:spLocks noEditPoints="1"/>
            </p:cNvSpPr>
            <p:nvPr userDrawn="1"/>
          </p:nvSpPr>
          <p:spPr bwMode="auto">
            <a:xfrm>
              <a:off x="452407" y="1610553"/>
              <a:ext cx="373299" cy="386045"/>
            </a:xfrm>
            <a:custGeom>
              <a:avLst/>
              <a:gdLst/>
              <a:ahLst/>
              <a:cxnLst>
                <a:cxn ang="0">
                  <a:pos x="40" y="4"/>
                </a:cxn>
                <a:cxn ang="0">
                  <a:pos x="70" y="4"/>
                </a:cxn>
                <a:cxn ang="0">
                  <a:pos x="158" y="20"/>
                </a:cxn>
                <a:cxn ang="0">
                  <a:pos x="180" y="2"/>
                </a:cxn>
                <a:cxn ang="0">
                  <a:pos x="204" y="30"/>
                </a:cxn>
                <a:cxn ang="0">
                  <a:pos x="234" y="40"/>
                </a:cxn>
                <a:cxn ang="0">
                  <a:pos x="226" y="64"/>
                </a:cxn>
                <a:cxn ang="0">
                  <a:pos x="196" y="112"/>
                </a:cxn>
                <a:cxn ang="0">
                  <a:pos x="204" y="136"/>
                </a:cxn>
                <a:cxn ang="0">
                  <a:pos x="228" y="214"/>
                </a:cxn>
                <a:cxn ang="0">
                  <a:pos x="138" y="256"/>
                </a:cxn>
                <a:cxn ang="0">
                  <a:pos x="232" y="264"/>
                </a:cxn>
                <a:cxn ang="0">
                  <a:pos x="224" y="292"/>
                </a:cxn>
                <a:cxn ang="0">
                  <a:pos x="206" y="314"/>
                </a:cxn>
                <a:cxn ang="0">
                  <a:pos x="214" y="338"/>
                </a:cxn>
                <a:cxn ang="0">
                  <a:pos x="138" y="370"/>
                </a:cxn>
                <a:cxn ang="0">
                  <a:pos x="222" y="370"/>
                </a:cxn>
                <a:cxn ang="0">
                  <a:pos x="264" y="234"/>
                </a:cxn>
                <a:cxn ang="0">
                  <a:pos x="236" y="136"/>
                </a:cxn>
                <a:cxn ang="0">
                  <a:pos x="228" y="98"/>
                </a:cxn>
                <a:cxn ang="0">
                  <a:pos x="274" y="28"/>
                </a:cxn>
                <a:cxn ang="0">
                  <a:pos x="296" y="6"/>
                </a:cxn>
                <a:cxn ang="0">
                  <a:pos x="320" y="26"/>
                </a:cxn>
                <a:cxn ang="0">
                  <a:pos x="400" y="98"/>
                </a:cxn>
                <a:cxn ang="0">
                  <a:pos x="410" y="132"/>
                </a:cxn>
                <a:cxn ang="0">
                  <a:pos x="400" y="394"/>
                </a:cxn>
                <a:cxn ang="0">
                  <a:pos x="346" y="424"/>
                </a:cxn>
                <a:cxn ang="0">
                  <a:pos x="290" y="408"/>
                </a:cxn>
                <a:cxn ang="0">
                  <a:pos x="288" y="376"/>
                </a:cxn>
                <a:cxn ang="0">
                  <a:pos x="312" y="372"/>
                </a:cxn>
                <a:cxn ang="0">
                  <a:pos x="360" y="372"/>
                </a:cxn>
                <a:cxn ang="0">
                  <a:pos x="366" y="148"/>
                </a:cxn>
                <a:cxn ang="0">
                  <a:pos x="318" y="138"/>
                </a:cxn>
                <a:cxn ang="0">
                  <a:pos x="270" y="378"/>
                </a:cxn>
                <a:cxn ang="0">
                  <a:pos x="226" y="424"/>
                </a:cxn>
                <a:cxn ang="0">
                  <a:pos x="206" y="408"/>
                </a:cxn>
                <a:cxn ang="0">
                  <a:pos x="20" y="414"/>
                </a:cxn>
                <a:cxn ang="0">
                  <a:pos x="0" y="394"/>
                </a:cxn>
                <a:cxn ang="0">
                  <a:pos x="24" y="374"/>
                </a:cxn>
                <a:cxn ang="0">
                  <a:pos x="20" y="346"/>
                </a:cxn>
                <a:cxn ang="0">
                  <a:pos x="20" y="316"/>
                </a:cxn>
                <a:cxn ang="0">
                  <a:pos x="20" y="294"/>
                </a:cxn>
                <a:cxn ang="0">
                  <a:pos x="2" y="274"/>
                </a:cxn>
                <a:cxn ang="0">
                  <a:pos x="20" y="256"/>
                </a:cxn>
                <a:cxn ang="0">
                  <a:pos x="14" y="232"/>
                </a:cxn>
                <a:cxn ang="0">
                  <a:pos x="14" y="144"/>
                </a:cxn>
                <a:cxn ang="0">
                  <a:pos x="58" y="118"/>
                </a:cxn>
                <a:cxn ang="0">
                  <a:pos x="18" y="66"/>
                </a:cxn>
                <a:cxn ang="0">
                  <a:pos x="0" y="48"/>
                </a:cxn>
                <a:cxn ang="0">
                  <a:pos x="18" y="30"/>
                </a:cxn>
                <a:cxn ang="0">
                  <a:pos x="54" y="174"/>
                </a:cxn>
                <a:cxn ang="0">
                  <a:pos x="92" y="204"/>
                </a:cxn>
                <a:cxn ang="0">
                  <a:pos x="152" y="84"/>
                </a:cxn>
                <a:cxn ang="0">
                  <a:pos x="176" y="204"/>
                </a:cxn>
                <a:cxn ang="0">
                  <a:pos x="184" y="178"/>
                </a:cxn>
              </a:cxnLst>
              <a:rect l="0" t="0" r="r" b="b"/>
              <a:pathLst>
                <a:path w="410" h="424">
                  <a:moveTo>
                    <a:pt x="18" y="30"/>
                  </a:moveTo>
                  <a:lnTo>
                    <a:pt x="32" y="30"/>
                  </a:lnTo>
                  <a:lnTo>
                    <a:pt x="32" y="20"/>
                  </a:lnTo>
                  <a:lnTo>
                    <a:pt x="32" y="20"/>
                  </a:lnTo>
                  <a:lnTo>
                    <a:pt x="34" y="10"/>
                  </a:lnTo>
                  <a:lnTo>
                    <a:pt x="40" y="4"/>
                  </a:lnTo>
                  <a:lnTo>
                    <a:pt x="40" y="4"/>
                  </a:lnTo>
                  <a:lnTo>
                    <a:pt x="54" y="0"/>
                  </a:lnTo>
                  <a:lnTo>
                    <a:pt x="54" y="0"/>
                  </a:lnTo>
                  <a:lnTo>
                    <a:pt x="62" y="2"/>
                  </a:lnTo>
                  <a:lnTo>
                    <a:pt x="70" y="4"/>
                  </a:lnTo>
                  <a:lnTo>
                    <a:pt x="70" y="4"/>
                  </a:lnTo>
                  <a:lnTo>
                    <a:pt x="76" y="10"/>
                  </a:lnTo>
                  <a:lnTo>
                    <a:pt x="78" y="20"/>
                  </a:lnTo>
                  <a:lnTo>
                    <a:pt x="78" y="30"/>
                  </a:lnTo>
                  <a:lnTo>
                    <a:pt x="158" y="30"/>
                  </a:lnTo>
                  <a:lnTo>
                    <a:pt x="158" y="20"/>
                  </a:lnTo>
                  <a:lnTo>
                    <a:pt x="158" y="20"/>
                  </a:lnTo>
                  <a:lnTo>
                    <a:pt x="160" y="14"/>
                  </a:lnTo>
                  <a:lnTo>
                    <a:pt x="166" y="6"/>
                  </a:lnTo>
                  <a:lnTo>
                    <a:pt x="166" y="6"/>
                  </a:lnTo>
                  <a:lnTo>
                    <a:pt x="172" y="4"/>
                  </a:lnTo>
                  <a:lnTo>
                    <a:pt x="180" y="2"/>
                  </a:lnTo>
                  <a:lnTo>
                    <a:pt x="180" y="2"/>
                  </a:lnTo>
                  <a:lnTo>
                    <a:pt x="188" y="4"/>
                  </a:lnTo>
                  <a:lnTo>
                    <a:pt x="196" y="6"/>
                  </a:lnTo>
                  <a:lnTo>
                    <a:pt x="196" y="6"/>
                  </a:lnTo>
                  <a:lnTo>
                    <a:pt x="202" y="12"/>
                  </a:lnTo>
                  <a:lnTo>
                    <a:pt x="204" y="20"/>
                  </a:lnTo>
                  <a:lnTo>
                    <a:pt x="204" y="30"/>
                  </a:lnTo>
                  <a:lnTo>
                    <a:pt x="218" y="30"/>
                  </a:lnTo>
                  <a:lnTo>
                    <a:pt x="218" y="30"/>
                  </a:lnTo>
                  <a:lnTo>
                    <a:pt x="226" y="30"/>
                  </a:lnTo>
                  <a:lnTo>
                    <a:pt x="232" y="34"/>
                  </a:lnTo>
                  <a:lnTo>
                    <a:pt x="232" y="34"/>
                  </a:lnTo>
                  <a:lnTo>
                    <a:pt x="234" y="40"/>
                  </a:lnTo>
                  <a:lnTo>
                    <a:pt x="236" y="48"/>
                  </a:lnTo>
                  <a:lnTo>
                    <a:pt x="236" y="48"/>
                  </a:lnTo>
                  <a:lnTo>
                    <a:pt x="234" y="54"/>
                  </a:lnTo>
                  <a:lnTo>
                    <a:pt x="232" y="60"/>
                  </a:lnTo>
                  <a:lnTo>
                    <a:pt x="232" y="60"/>
                  </a:lnTo>
                  <a:lnTo>
                    <a:pt x="226" y="64"/>
                  </a:lnTo>
                  <a:lnTo>
                    <a:pt x="218" y="66"/>
                  </a:lnTo>
                  <a:lnTo>
                    <a:pt x="204" y="66"/>
                  </a:lnTo>
                  <a:lnTo>
                    <a:pt x="204" y="96"/>
                  </a:lnTo>
                  <a:lnTo>
                    <a:pt x="204" y="96"/>
                  </a:lnTo>
                  <a:lnTo>
                    <a:pt x="202" y="106"/>
                  </a:lnTo>
                  <a:lnTo>
                    <a:pt x="196" y="112"/>
                  </a:lnTo>
                  <a:lnTo>
                    <a:pt x="186" y="116"/>
                  </a:lnTo>
                  <a:lnTo>
                    <a:pt x="174" y="118"/>
                  </a:lnTo>
                  <a:lnTo>
                    <a:pt x="138" y="118"/>
                  </a:lnTo>
                  <a:lnTo>
                    <a:pt x="138" y="136"/>
                  </a:lnTo>
                  <a:lnTo>
                    <a:pt x="204" y="136"/>
                  </a:lnTo>
                  <a:lnTo>
                    <a:pt x="204" y="136"/>
                  </a:lnTo>
                  <a:lnTo>
                    <a:pt x="214" y="138"/>
                  </a:lnTo>
                  <a:lnTo>
                    <a:pt x="222" y="144"/>
                  </a:lnTo>
                  <a:lnTo>
                    <a:pt x="226" y="152"/>
                  </a:lnTo>
                  <a:lnTo>
                    <a:pt x="228" y="162"/>
                  </a:lnTo>
                  <a:lnTo>
                    <a:pt x="228" y="214"/>
                  </a:lnTo>
                  <a:lnTo>
                    <a:pt x="228" y="214"/>
                  </a:lnTo>
                  <a:lnTo>
                    <a:pt x="226" y="224"/>
                  </a:lnTo>
                  <a:lnTo>
                    <a:pt x="222" y="232"/>
                  </a:lnTo>
                  <a:lnTo>
                    <a:pt x="214" y="236"/>
                  </a:lnTo>
                  <a:lnTo>
                    <a:pt x="204" y="238"/>
                  </a:lnTo>
                  <a:lnTo>
                    <a:pt x="138" y="238"/>
                  </a:lnTo>
                  <a:lnTo>
                    <a:pt x="138" y="256"/>
                  </a:lnTo>
                  <a:lnTo>
                    <a:pt x="216" y="256"/>
                  </a:lnTo>
                  <a:lnTo>
                    <a:pt x="216" y="256"/>
                  </a:lnTo>
                  <a:lnTo>
                    <a:pt x="224" y="258"/>
                  </a:lnTo>
                  <a:lnTo>
                    <a:pt x="230" y="260"/>
                  </a:lnTo>
                  <a:lnTo>
                    <a:pt x="230" y="260"/>
                  </a:lnTo>
                  <a:lnTo>
                    <a:pt x="232" y="264"/>
                  </a:lnTo>
                  <a:lnTo>
                    <a:pt x="234" y="274"/>
                  </a:lnTo>
                  <a:lnTo>
                    <a:pt x="234" y="274"/>
                  </a:lnTo>
                  <a:lnTo>
                    <a:pt x="234" y="282"/>
                  </a:lnTo>
                  <a:lnTo>
                    <a:pt x="230" y="288"/>
                  </a:lnTo>
                  <a:lnTo>
                    <a:pt x="230" y="288"/>
                  </a:lnTo>
                  <a:lnTo>
                    <a:pt x="224" y="292"/>
                  </a:lnTo>
                  <a:lnTo>
                    <a:pt x="216" y="294"/>
                  </a:lnTo>
                  <a:lnTo>
                    <a:pt x="138" y="294"/>
                  </a:lnTo>
                  <a:lnTo>
                    <a:pt x="138" y="312"/>
                  </a:lnTo>
                  <a:lnTo>
                    <a:pt x="200" y="312"/>
                  </a:lnTo>
                  <a:lnTo>
                    <a:pt x="200" y="312"/>
                  </a:lnTo>
                  <a:lnTo>
                    <a:pt x="206" y="314"/>
                  </a:lnTo>
                  <a:lnTo>
                    <a:pt x="212" y="316"/>
                  </a:lnTo>
                  <a:lnTo>
                    <a:pt x="212" y="316"/>
                  </a:lnTo>
                  <a:lnTo>
                    <a:pt x="214" y="322"/>
                  </a:lnTo>
                  <a:lnTo>
                    <a:pt x="216" y="332"/>
                  </a:lnTo>
                  <a:lnTo>
                    <a:pt x="216" y="332"/>
                  </a:lnTo>
                  <a:lnTo>
                    <a:pt x="214" y="338"/>
                  </a:lnTo>
                  <a:lnTo>
                    <a:pt x="214" y="344"/>
                  </a:lnTo>
                  <a:lnTo>
                    <a:pt x="214" y="344"/>
                  </a:lnTo>
                  <a:lnTo>
                    <a:pt x="208" y="348"/>
                  </a:lnTo>
                  <a:lnTo>
                    <a:pt x="200" y="350"/>
                  </a:lnTo>
                  <a:lnTo>
                    <a:pt x="138" y="350"/>
                  </a:lnTo>
                  <a:lnTo>
                    <a:pt x="138" y="370"/>
                  </a:lnTo>
                  <a:lnTo>
                    <a:pt x="138" y="370"/>
                  </a:lnTo>
                  <a:lnTo>
                    <a:pt x="210" y="366"/>
                  </a:lnTo>
                  <a:lnTo>
                    <a:pt x="210" y="366"/>
                  </a:lnTo>
                  <a:lnTo>
                    <a:pt x="216" y="368"/>
                  </a:lnTo>
                  <a:lnTo>
                    <a:pt x="222" y="370"/>
                  </a:lnTo>
                  <a:lnTo>
                    <a:pt x="222" y="370"/>
                  </a:lnTo>
                  <a:lnTo>
                    <a:pt x="222" y="370"/>
                  </a:lnTo>
                  <a:lnTo>
                    <a:pt x="222" y="370"/>
                  </a:lnTo>
                  <a:lnTo>
                    <a:pt x="236" y="338"/>
                  </a:lnTo>
                  <a:lnTo>
                    <a:pt x="248" y="304"/>
                  </a:lnTo>
                  <a:lnTo>
                    <a:pt x="258" y="270"/>
                  </a:lnTo>
                  <a:lnTo>
                    <a:pt x="264" y="234"/>
                  </a:lnTo>
                  <a:lnTo>
                    <a:pt x="264" y="234"/>
                  </a:lnTo>
                  <a:lnTo>
                    <a:pt x="268" y="192"/>
                  </a:lnTo>
                  <a:lnTo>
                    <a:pt x="272" y="138"/>
                  </a:lnTo>
                  <a:lnTo>
                    <a:pt x="246" y="138"/>
                  </a:lnTo>
                  <a:lnTo>
                    <a:pt x="246" y="138"/>
                  </a:lnTo>
                  <a:lnTo>
                    <a:pt x="236" y="136"/>
                  </a:lnTo>
                  <a:lnTo>
                    <a:pt x="228" y="132"/>
                  </a:lnTo>
                  <a:lnTo>
                    <a:pt x="224" y="126"/>
                  </a:lnTo>
                  <a:lnTo>
                    <a:pt x="224" y="116"/>
                  </a:lnTo>
                  <a:lnTo>
                    <a:pt x="224" y="116"/>
                  </a:lnTo>
                  <a:lnTo>
                    <a:pt x="224" y="104"/>
                  </a:lnTo>
                  <a:lnTo>
                    <a:pt x="228" y="98"/>
                  </a:lnTo>
                  <a:lnTo>
                    <a:pt x="236" y="92"/>
                  </a:lnTo>
                  <a:lnTo>
                    <a:pt x="246" y="92"/>
                  </a:lnTo>
                  <a:lnTo>
                    <a:pt x="274" y="92"/>
                  </a:lnTo>
                  <a:lnTo>
                    <a:pt x="274" y="92"/>
                  </a:lnTo>
                  <a:lnTo>
                    <a:pt x="274" y="28"/>
                  </a:lnTo>
                  <a:lnTo>
                    <a:pt x="274" y="28"/>
                  </a:lnTo>
                  <a:lnTo>
                    <a:pt x="276" y="18"/>
                  </a:lnTo>
                  <a:lnTo>
                    <a:pt x="280" y="12"/>
                  </a:lnTo>
                  <a:lnTo>
                    <a:pt x="280" y="12"/>
                  </a:lnTo>
                  <a:lnTo>
                    <a:pt x="286" y="8"/>
                  </a:lnTo>
                  <a:lnTo>
                    <a:pt x="296" y="6"/>
                  </a:lnTo>
                  <a:lnTo>
                    <a:pt x="296" y="6"/>
                  </a:lnTo>
                  <a:lnTo>
                    <a:pt x="306" y="8"/>
                  </a:lnTo>
                  <a:lnTo>
                    <a:pt x="314" y="10"/>
                  </a:lnTo>
                  <a:lnTo>
                    <a:pt x="314" y="10"/>
                  </a:lnTo>
                  <a:lnTo>
                    <a:pt x="318" y="18"/>
                  </a:lnTo>
                  <a:lnTo>
                    <a:pt x="320" y="26"/>
                  </a:lnTo>
                  <a:lnTo>
                    <a:pt x="320" y="26"/>
                  </a:lnTo>
                  <a:lnTo>
                    <a:pt x="318" y="92"/>
                  </a:lnTo>
                  <a:lnTo>
                    <a:pt x="374" y="92"/>
                  </a:lnTo>
                  <a:lnTo>
                    <a:pt x="374" y="92"/>
                  </a:lnTo>
                  <a:lnTo>
                    <a:pt x="390" y="94"/>
                  </a:lnTo>
                  <a:lnTo>
                    <a:pt x="396" y="94"/>
                  </a:lnTo>
                  <a:lnTo>
                    <a:pt x="400" y="98"/>
                  </a:lnTo>
                  <a:lnTo>
                    <a:pt x="400" y="98"/>
                  </a:lnTo>
                  <a:lnTo>
                    <a:pt x="404" y="102"/>
                  </a:lnTo>
                  <a:lnTo>
                    <a:pt x="408" y="110"/>
                  </a:lnTo>
                  <a:lnTo>
                    <a:pt x="410" y="120"/>
                  </a:lnTo>
                  <a:lnTo>
                    <a:pt x="410" y="132"/>
                  </a:lnTo>
                  <a:lnTo>
                    <a:pt x="410" y="132"/>
                  </a:lnTo>
                  <a:lnTo>
                    <a:pt x="410" y="256"/>
                  </a:lnTo>
                  <a:lnTo>
                    <a:pt x="408" y="344"/>
                  </a:lnTo>
                  <a:lnTo>
                    <a:pt x="408" y="344"/>
                  </a:lnTo>
                  <a:lnTo>
                    <a:pt x="406" y="364"/>
                  </a:lnTo>
                  <a:lnTo>
                    <a:pt x="404" y="380"/>
                  </a:lnTo>
                  <a:lnTo>
                    <a:pt x="400" y="394"/>
                  </a:lnTo>
                  <a:lnTo>
                    <a:pt x="394" y="404"/>
                  </a:lnTo>
                  <a:lnTo>
                    <a:pt x="394" y="404"/>
                  </a:lnTo>
                  <a:lnTo>
                    <a:pt x="384" y="412"/>
                  </a:lnTo>
                  <a:lnTo>
                    <a:pt x="374" y="418"/>
                  </a:lnTo>
                  <a:lnTo>
                    <a:pt x="362" y="422"/>
                  </a:lnTo>
                  <a:lnTo>
                    <a:pt x="346" y="424"/>
                  </a:lnTo>
                  <a:lnTo>
                    <a:pt x="346" y="424"/>
                  </a:lnTo>
                  <a:lnTo>
                    <a:pt x="328" y="422"/>
                  </a:lnTo>
                  <a:lnTo>
                    <a:pt x="310" y="418"/>
                  </a:lnTo>
                  <a:lnTo>
                    <a:pt x="310" y="418"/>
                  </a:lnTo>
                  <a:lnTo>
                    <a:pt x="298" y="414"/>
                  </a:lnTo>
                  <a:lnTo>
                    <a:pt x="290" y="408"/>
                  </a:lnTo>
                  <a:lnTo>
                    <a:pt x="290" y="408"/>
                  </a:lnTo>
                  <a:lnTo>
                    <a:pt x="284" y="400"/>
                  </a:lnTo>
                  <a:lnTo>
                    <a:pt x="284" y="392"/>
                  </a:lnTo>
                  <a:lnTo>
                    <a:pt x="284" y="392"/>
                  </a:lnTo>
                  <a:lnTo>
                    <a:pt x="284" y="382"/>
                  </a:lnTo>
                  <a:lnTo>
                    <a:pt x="288" y="376"/>
                  </a:lnTo>
                  <a:lnTo>
                    <a:pt x="288" y="376"/>
                  </a:lnTo>
                  <a:lnTo>
                    <a:pt x="294" y="370"/>
                  </a:lnTo>
                  <a:lnTo>
                    <a:pt x="304" y="370"/>
                  </a:lnTo>
                  <a:lnTo>
                    <a:pt x="304" y="370"/>
                  </a:lnTo>
                  <a:lnTo>
                    <a:pt x="312" y="372"/>
                  </a:lnTo>
                  <a:lnTo>
                    <a:pt x="312" y="372"/>
                  </a:lnTo>
                  <a:lnTo>
                    <a:pt x="328" y="374"/>
                  </a:lnTo>
                  <a:lnTo>
                    <a:pt x="344" y="376"/>
                  </a:lnTo>
                  <a:lnTo>
                    <a:pt x="344" y="376"/>
                  </a:lnTo>
                  <a:lnTo>
                    <a:pt x="350" y="376"/>
                  </a:lnTo>
                  <a:lnTo>
                    <a:pt x="356" y="374"/>
                  </a:lnTo>
                  <a:lnTo>
                    <a:pt x="360" y="372"/>
                  </a:lnTo>
                  <a:lnTo>
                    <a:pt x="362" y="368"/>
                  </a:lnTo>
                  <a:lnTo>
                    <a:pt x="362" y="368"/>
                  </a:lnTo>
                  <a:lnTo>
                    <a:pt x="364" y="358"/>
                  </a:lnTo>
                  <a:lnTo>
                    <a:pt x="366" y="340"/>
                  </a:lnTo>
                  <a:lnTo>
                    <a:pt x="366" y="340"/>
                  </a:lnTo>
                  <a:lnTo>
                    <a:pt x="366" y="148"/>
                  </a:lnTo>
                  <a:lnTo>
                    <a:pt x="366" y="148"/>
                  </a:lnTo>
                  <a:lnTo>
                    <a:pt x="364" y="140"/>
                  </a:lnTo>
                  <a:lnTo>
                    <a:pt x="362" y="138"/>
                  </a:lnTo>
                  <a:lnTo>
                    <a:pt x="360" y="138"/>
                  </a:lnTo>
                  <a:lnTo>
                    <a:pt x="318" y="138"/>
                  </a:lnTo>
                  <a:lnTo>
                    <a:pt x="318" y="138"/>
                  </a:lnTo>
                  <a:lnTo>
                    <a:pt x="312" y="196"/>
                  </a:lnTo>
                  <a:lnTo>
                    <a:pt x="306" y="246"/>
                  </a:lnTo>
                  <a:lnTo>
                    <a:pt x="306" y="246"/>
                  </a:lnTo>
                  <a:lnTo>
                    <a:pt x="296" y="294"/>
                  </a:lnTo>
                  <a:lnTo>
                    <a:pt x="284" y="338"/>
                  </a:lnTo>
                  <a:lnTo>
                    <a:pt x="270" y="378"/>
                  </a:lnTo>
                  <a:lnTo>
                    <a:pt x="252" y="412"/>
                  </a:lnTo>
                  <a:lnTo>
                    <a:pt x="252" y="412"/>
                  </a:lnTo>
                  <a:lnTo>
                    <a:pt x="246" y="418"/>
                  </a:lnTo>
                  <a:lnTo>
                    <a:pt x="240" y="420"/>
                  </a:lnTo>
                  <a:lnTo>
                    <a:pt x="232" y="424"/>
                  </a:lnTo>
                  <a:lnTo>
                    <a:pt x="226" y="424"/>
                  </a:lnTo>
                  <a:lnTo>
                    <a:pt x="226" y="424"/>
                  </a:lnTo>
                  <a:lnTo>
                    <a:pt x="214" y="422"/>
                  </a:lnTo>
                  <a:lnTo>
                    <a:pt x="208" y="418"/>
                  </a:lnTo>
                  <a:lnTo>
                    <a:pt x="208" y="418"/>
                  </a:lnTo>
                  <a:lnTo>
                    <a:pt x="206" y="412"/>
                  </a:lnTo>
                  <a:lnTo>
                    <a:pt x="206" y="408"/>
                  </a:lnTo>
                  <a:lnTo>
                    <a:pt x="206" y="408"/>
                  </a:lnTo>
                  <a:lnTo>
                    <a:pt x="206" y="400"/>
                  </a:lnTo>
                  <a:lnTo>
                    <a:pt x="206" y="400"/>
                  </a:lnTo>
                  <a:lnTo>
                    <a:pt x="110" y="410"/>
                  </a:lnTo>
                  <a:lnTo>
                    <a:pt x="20" y="414"/>
                  </a:lnTo>
                  <a:lnTo>
                    <a:pt x="20" y="414"/>
                  </a:lnTo>
                  <a:lnTo>
                    <a:pt x="10" y="414"/>
                  </a:lnTo>
                  <a:lnTo>
                    <a:pt x="4" y="410"/>
                  </a:lnTo>
                  <a:lnTo>
                    <a:pt x="4" y="410"/>
                  </a:lnTo>
                  <a:lnTo>
                    <a:pt x="0" y="404"/>
                  </a:lnTo>
                  <a:lnTo>
                    <a:pt x="0" y="394"/>
                  </a:lnTo>
                  <a:lnTo>
                    <a:pt x="0" y="394"/>
                  </a:lnTo>
                  <a:lnTo>
                    <a:pt x="0" y="386"/>
                  </a:lnTo>
                  <a:lnTo>
                    <a:pt x="4" y="382"/>
                  </a:lnTo>
                  <a:lnTo>
                    <a:pt x="4" y="382"/>
                  </a:lnTo>
                  <a:lnTo>
                    <a:pt x="12" y="376"/>
                  </a:lnTo>
                  <a:lnTo>
                    <a:pt x="24" y="374"/>
                  </a:lnTo>
                  <a:lnTo>
                    <a:pt x="24" y="374"/>
                  </a:lnTo>
                  <a:lnTo>
                    <a:pt x="92" y="372"/>
                  </a:lnTo>
                  <a:lnTo>
                    <a:pt x="92" y="350"/>
                  </a:lnTo>
                  <a:lnTo>
                    <a:pt x="32" y="350"/>
                  </a:lnTo>
                  <a:lnTo>
                    <a:pt x="32" y="350"/>
                  </a:lnTo>
                  <a:lnTo>
                    <a:pt x="26" y="348"/>
                  </a:lnTo>
                  <a:lnTo>
                    <a:pt x="20" y="346"/>
                  </a:lnTo>
                  <a:lnTo>
                    <a:pt x="20" y="346"/>
                  </a:lnTo>
                  <a:lnTo>
                    <a:pt x="16" y="340"/>
                  </a:lnTo>
                  <a:lnTo>
                    <a:pt x="16" y="332"/>
                  </a:lnTo>
                  <a:lnTo>
                    <a:pt x="16" y="332"/>
                  </a:lnTo>
                  <a:lnTo>
                    <a:pt x="16" y="322"/>
                  </a:lnTo>
                  <a:lnTo>
                    <a:pt x="20" y="316"/>
                  </a:lnTo>
                  <a:lnTo>
                    <a:pt x="20" y="316"/>
                  </a:lnTo>
                  <a:lnTo>
                    <a:pt x="26" y="314"/>
                  </a:lnTo>
                  <a:lnTo>
                    <a:pt x="32" y="312"/>
                  </a:lnTo>
                  <a:lnTo>
                    <a:pt x="92" y="312"/>
                  </a:lnTo>
                  <a:lnTo>
                    <a:pt x="92" y="294"/>
                  </a:lnTo>
                  <a:lnTo>
                    <a:pt x="20" y="294"/>
                  </a:lnTo>
                  <a:lnTo>
                    <a:pt x="20" y="294"/>
                  </a:lnTo>
                  <a:lnTo>
                    <a:pt x="12" y="294"/>
                  </a:lnTo>
                  <a:lnTo>
                    <a:pt x="6" y="290"/>
                  </a:lnTo>
                  <a:lnTo>
                    <a:pt x="6" y="290"/>
                  </a:lnTo>
                  <a:lnTo>
                    <a:pt x="2" y="284"/>
                  </a:lnTo>
                  <a:lnTo>
                    <a:pt x="2" y="274"/>
                  </a:lnTo>
                  <a:lnTo>
                    <a:pt x="2" y="274"/>
                  </a:lnTo>
                  <a:lnTo>
                    <a:pt x="2" y="266"/>
                  </a:lnTo>
                  <a:lnTo>
                    <a:pt x="6" y="260"/>
                  </a:lnTo>
                  <a:lnTo>
                    <a:pt x="6" y="260"/>
                  </a:lnTo>
                  <a:lnTo>
                    <a:pt x="12" y="258"/>
                  </a:lnTo>
                  <a:lnTo>
                    <a:pt x="20" y="256"/>
                  </a:lnTo>
                  <a:lnTo>
                    <a:pt x="92" y="256"/>
                  </a:lnTo>
                  <a:lnTo>
                    <a:pt x="92" y="238"/>
                  </a:lnTo>
                  <a:lnTo>
                    <a:pt x="32" y="238"/>
                  </a:lnTo>
                  <a:lnTo>
                    <a:pt x="32" y="238"/>
                  </a:lnTo>
                  <a:lnTo>
                    <a:pt x="22" y="236"/>
                  </a:lnTo>
                  <a:lnTo>
                    <a:pt x="14" y="232"/>
                  </a:lnTo>
                  <a:lnTo>
                    <a:pt x="8" y="224"/>
                  </a:lnTo>
                  <a:lnTo>
                    <a:pt x="8" y="214"/>
                  </a:lnTo>
                  <a:lnTo>
                    <a:pt x="8" y="162"/>
                  </a:lnTo>
                  <a:lnTo>
                    <a:pt x="8" y="162"/>
                  </a:lnTo>
                  <a:lnTo>
                    <a:pt x="8" y="152"/>
                  </a:lnTo>
                  <a:lnTo>
                    <a:pt x="14" y="144"/>
                  </a:lnTo>
                  <a:lnTo>
                    <a:pt x="22" y="138"/>
                  </a:lnTo>
                  <a:lnTo>
                    <a:pt x="32" y="136"/>
                  </a:lnTo>
                  <a:lnTo>
                    <a:pt x="92" y="136"/>
                  </a:lnTo>
                  <a:lnTo>
                    <a:pt x="92" y="118"/>
                  </a:lnTo>
                  <a:lnTo>
                    <a:pt x="58" y="118"/>
                  </a:lnTo>
                  <a:lnTo>
                    <a:pt x="58" y="118"/>
                  </a:lnTo>
                  <a:lnTo>
                    <a:pt x="46" y="116"/>
                  </a:lnTo>
                  <a:lnTo>
                    <a:pt x="38" y="112"/>
                  </a:lnTo>
                  <a:lnTo>
                    <a:pt x="34" y="104"/>
                  </a:lnTo>
                  <a:lnTo>
                    <a:pt x="32" y="94"/>
                  </a:lnTo>
                  <a:lnTo>
                    <a:pt x="32" y="66"/>
                  </a:lnTo>
                  <a:lnTo>
                    <a:pt x="18" y="66"/>
                  </a:lnTo>
                  <a:lnTo>
                    <a:pt x="18" y="66"/>
                  </a:lnTo>
                  <a:lnTo>
                    <a:pt x="10" y="64"/>
                  </a:lnTo>
                  <a:lnTo>
                    <a:pt x="4" y="62"/>
                  </a:lnTo>
                  <a:lnTo>
                    <a:pt x="4" y="62"/>
                  </a:lnTo>
                  <a:lnTo>
                    <a:pt x="0" y="56"/>
                  </a:lnTo>
                  <a:lnTo>
                    <a:pt x="0" y="48"/>
                  </a:lnTo>
                  <a:lnTo>
                    <a:pt x="0" y="48"/>
                  </a:lnTo>
                  <a:lnTo>
                    <a:pt x="0" y="40"/>
                  </a:lnTo>
                  <a:lnTo>
                    <a:pt x="4" y="34"/>
                  </a:lnTo>
                  <a:lnTo>
                    <a:pt x="4" y="34"/>
                  </a:lnTo>
                  <a:lnTo>
                    <a:pt x="10" y="30"/>
                  </a:lnTo>
                  <a:lnTo>
                    <a:pt x="18" y="30"/>
                  </a:lnTo>
                  <a:lnTo>
                    <a:pt x="18" y="30"/>
                  </a:lnTo>
                  <a:close/>
                  <a:moveTo>
                    <a:pt x="92" y="204"/>
                  </a:moveTo>
                  <a:lnTo>
                    <a:pt x="92" y="172"/>
                  </a:lnTo>
                  <a:lnTo>
                    <a:pt x="60" y="172"/>
                  </a:lnTo>
                  <a:lnTo>
                    <a:pt x="60" y="172"/>
                  </a:lnTo>
                  <a:lnTo>
                    <a:pt x="54" y="174"/>
                  </a:lnTo>
                  <a:lnTo>
                    <a:pt x="52" y="178"/>
                  </a:lnTo>
                  <a:lnTo>
                    <a:pt x="52" y="196"/>
                  </a:lnTo>
                  <a:lnTo>
                    <a:pt x="52" y="196"/>
                  </a:lnTo>
                  <a:lnTo>
                    <a:pt x="54" y="202"/>
                  </a:lnTo>
                  <a:lnTo>
                    <a:pt x="60" y="204"/>
                  </a:lnTo>
                  <a:lnTo>
                    <a:pt x="92" y="204"/>
                  </a:lnTo>
                  <a:close/>
                  <a:moveTo>
                    <a:pt x="78" y="66"/>
                  </a:moveTo>
                  <a:lnTo>
                    <a:pt x="78" y="82"/>
                  </a:lnTo>
                  <a:lnTo>
                    <a:pt x="78" y="82"/>
                  </a:lnTo>
                  <a:lnTo>
                    <a:pt x="78" y="84"/>
                  </a:lnTo>
                  <a:lnTo>
                    <a:pt x="80" y="84"/>
                  </a:lnTo>
                  <a:lnTo>
                    <a:pt x="152" y="84"/>
                  </a:lnTo>
                  <a:lnTo>
                    <a:pt x="152" y="84"/>
                  </a:lnTo>
                  <a:lnTo>
                    <a:pt x="156" y="84"/>
                  </a:lnTo>
                  <a:lnTo>
                    <a:pt x="158" y="82"/>
                  </a:lnTo>
                  <a:lnTo>
                    <a:pt x="158" y="66"/>
                  </a:lnTo>
                  <a:lnTo>
                    <a:pt x="78" y="66"/>
                  </a:lnTo>
                  <a:close/>
                  <a:moveTo>
                    <a:pt x="176" y="204"/>
                  </a:moveTo>
                  <a:lnTo>
                    <a:pt x="176" y="204"/>
                  </a:lnTo>
                  <a:lnTo>
                    <a:pt x="182" y="202"/>
                  </a:lnTo>
                  <a:lnTo>
                    <a:pt x="182" y="200"/>
                  </a:lnTo>
                  <a:lnTo>
                    <a:pt x="184" y="196"/>
                  </a:lnTo>
                  <a:lnTo>
                    <a:pt x="184" y="178"/>
                  </a:lnTo>
                  <a:lnTo>
                    <a:pt x="184" y="178"/>
                  </a:lnTo>
                  <a:lnTo>
                    <a:pt x="182" y="174"/>
                  </a:lnTo>
                  <a:lnTo>
                    <a:pt x="176" y="172"/>
                  </a:lnTo>
                  <a:lnTo>
                    <a:pt x="138" y="172"/>
                  </a:lnTo>
                  <a:lnTo>
                    <a:pt x="138" y="204"/>
                  </a:lnTo>
                  <a:lnTo>
                    <a:pt x="176" y="204"/>
                  </a:lnTo>
                  <a:close/>
                </a:path>
              </a:pathLst>
            </a:custGeom>
            <a:solidFill>
              <a:srgbClr val="002776"/>
            </a:solidFill>
            <a:ln w="9525">
              <a:noFill/>
              <a:round/>
              <a:headEnd/>
              <a:tailEnd/>
            </a:ln>
          </p:spPr>
          <p:txBody>
            <a:bodyPr vert="horz" wrap="square" lIns="91440" tIns="45720" rIns="91440" bIns="45720" numCol="1" anchor="t" anchorCtr="0" compatLnSpc="1">
              <a:prstTxWarp prst="textNoShape">
                <a:avLst/>
              </a:prstTxWarp>
            </a:bodyPr>
            <a:lstStyle/>
            <a:p>
              <a:endParaRPr kumimoji="0" lang="zh-TW" altLang="en-US">
                <a:solidFill>
                  <a:srgbClr val="000000"/>
                </a:solidFill>
                <a:latin typeface="Arial" charset="0"/>
                <a:cs typeface="Arial" charset="0"/>
              </a:endParaRPr>
            </a:p>
          </p:txBody>
        </p:sp>
        <p:sp>
          <p:nvSpPr>
            <p:cNvPr id="40" name="Freeform 19"/>
            <p:cNvSpPr>
              <a:spLocks noEditPoints="1"/>
            </p:cNvSpPr>
            <p:nvPr userDrawn="1"/>
          </p:nvSpPr>
          <p:spPr bwMode="auto">
            <a:xfrm>
              <a:off x="873051" y="1610553"/>
              <a:ext cx="387866" cy="387866"/>
            </a:xfrm>
            <a:custGeom>
              <a:avLst/>
              <a:gdLst/>
              <a:ahLst/>
              <a:cxnLst>
                <a:cxn ang="0">
                  <a:pos x="186" y="4"/>
                </a:cxn>
                <a:cxn ang="0">
                  <a:pos x="232" y="20"/>
                </a:cxn>
                <a:cxn ang="0">
                  <a:pos x="244" y="2"/>
                </a:cxn>
                <a:cxn ang="0">
                  <a:pos x="272" y="4"/>
                </a:cxn>
                <a:cxn ang="0">
                  <a:pos x="316" y="72"/>
                </a:cxn>
                <a:cxn ang="0">
                  <a:pos x="352" y="16"/>
                </a:cxn>
                <a:cxn ang="0">
                  <a:pos x="374" y="18"/>
                </a:cxn>
                <a:cxn ang="0">
                  <a:pos x="362" y="72"/>
                </a:cxn>
                <a:cxn ang="0">
                  <a:pos x="422" y="76"/>
                </a:cxn>
                <a:cxn ang="0">
                  <a:pos x="422" y="106"/>
                </a:cxn>
                <a:cxn ang="0">
                  <a:pos x="300" y="148"/>
                </a:cxn>
                <a:cxn ang="0">
                  <a:pos x="404" y="152"/>
                </a:cxn>
                <a:cxn ang="0">
                  <a:pos x="404" y="182"/>
                </a:cxn>
                <a:cxn ang="0">
                  <a:pos x="238" y="216"/>
                </a:cxn>
                <a:cxn ang="0">
                  <a:pos x="396" y="222"/>
                </a:cxn>
                <a:cxn ang="0">
                  <a:pos x="398" y="250"/>
                </a:cxn>
                <a:cxn ang="0">
                  <a:pos x="238" y="284"/>
                </a:cxn>
                <a:cxn ang="0">
                  <a:pos x="414" y="288"/>
                </a:cxn>
                <a:cxn ang="0">
                  <a:pos x="414" y="320"/>
                </a:cxn>
                <a:cxn ang="0">
                  <a:pos x="284" y="326"/>
                </a:cxn>
                <a:cxn ang="0">
                  <a:pos x="422" y="388"/>
                </a:cxn>
                <a:cxn ang="0">
                  <a:pos x="418" y="408"/>
                </a:cxn>
                <a:cxn ang="0">
                  <a:pos x="394" y="416"/>
                </a:cxn>
                <a:cxn ang="0">
                  <a:pos x="344" y="404"/>
                </a:cxn>
                <a:cxn ang="0">
                  <a:pos x="238" y="414"/>
                </a:cxn>
                <a:cxn ang="0">
                  <a:pos x="214" y="426"/>
                </a:cxn>
                <a:cxn ang="0">
                  <a:pos x="192" y="402"/>
                </a:cxn>
                <a:cxn ang="0">
                  <a:pos x="142" y="372"/>
                </a:cxn>
                <a:cxn ang="0">
                  <a:pos x="56" y="414"/>
                </a:cxn>
                <a:cxn ang="0">
                  <a:pos x="16" y="418"/>
                </a:cxn>
                <a:cxn ang="0">
                  <a:pos x="0" y="394"/>
                </a:cxn>
                <a:cxn ang="0">
                  <a:pos x="56" y="362"/>
                </a:cxn>
                <a:cxn ang="0">
                  <a:pos x="24" y="326"/>
                </a:cxn>
                <a:cxn ang="0">
                  <a:pos x="4" y="304"/>
                </a:cxn>
                <a:cxn ang="0">
                  <a:pos x="16" y="286"/>
                </a:cxn>
                <a:cxn ang="0">
                  <a:pos x="42" y="256"/>
                </a:cxn>
                <a:cxn ang="0">
                  <a:pos x="22" y="236"/>
                </a:cxn>
                <a:cxn ang="0">
                  <a:pos x="34" y="218"/>
                </a:cxn>
                <a:cxn ang="0">
                  <a:pos x="38" y="190"/>
                </a:cxn>
                <a:cxn ang="0">
                  <a:pos x="18" y="168"/>
                </a:cxn>
                <a:cxn ang="0">
                  <a:pos x="28" y="150"/>
                </a:cxn>
                <a:cxn ang="0">
                  <a:pos x="20" y="114"/>
                </a:cxn>
                <a:cxn ang="0">
                  <a:pos x="0" y="92"/>
                </a:cxn>
                <a:cxn ang="0">
                  <a:pos x="12" y="72"/>
                </a:cxn>
                <a:cxn ang="0">
                  <a:pos x="52" y="42"/>
                </a:cxn>
                <a:cxn ang="0">
                  <a:pos x="56" y="18"/>
                </a:cxn>
                <a:cxn ang="0">
                  <a:pos x="76" y="16"/>
                </a:cxn>
                <a:cxn ang="0">
                  <a:pos x="96" y="34"/>
                </a:cxn>
                <a:cxn ang="0">
                  <a:pos x="144" y="20"/>
                </a:cxn>
                <a:cxn ang="0">
                  <a:pos x="158" y="2"/>
                </a:cxn>
                <a:cxn ang="0">
                  <a:pos x="264" y="114"/>
                </a:cxn>
              </a:cxnLst>
              <a:rect l="0" t="0" r="r" b="b"/>
              <a:pathLst>
                <a:path w="426" h="426">
                  <a:moveTo>
                    <a:pt x="168" y="0"/>
                  </a:moveTo>
                  <a:lnTo>
                    <a:pt x="168" y="0"/>
                  </a:lnTo>
                  <a:lnTo>
                    <a:pt x="178" y="2"/>
                  </a:lnTo>
                  <a:lnTo>
                    <a:pt x="186" y="4"/>
                  </a:lnTo>
                  <a:lnTo>
                    <a:pt x="186" y="4"/>
                  </a:lnTo>
                  <a:lnTo>
                    <a:pt x="190" y="12"/>
                  </a:lnTo>
                  <a:lnTo>
                    <a:pt x="192" y="20"/>
                  </a:lnTo>
                  <a:lnTo>
                    <a:pt x="192" y="72"/>
                  </a:lnTo>
                  <a:lnTo>
                    <a:pt x="232" y="72"/>
                  </a:lnTo>
                  <a:lnTo>
                    <a:pt x="232" y="20"/>
                  </a:lnTo>
                  <a:lnTo>
                    <a:pt x="232" y="20"/>
                  </a:lnTo>
                  <a:lnTo>
                    <a:pt x="232" y="12"/>
                  </a:lnTo>
                  <a:lnTo>
                    <a:pt x="238" y="4"/>
                  </a:lnTo>
                  <a:lnTo>
                    <a:pt x="238" y="4"/>
                  </a:lnTo>
                  <a:lnTo>
                    <a:pt x="244" y="2"/>
                  </a:lnTo>
                  <a:lnTo>
                    <a:pt x="254" y="0"/>
                  </a:lnTo>
                  <a:lnTo>
                    <a:pt x="254" y="0"/>
                  </a:lnTo>
                  <a:lnTo>
                    <a:pt x="266" y="2"/>
                  </a:lnTo>
                  <a:lnTo>
                    <a:pt x="272" y="4"/>
                  </a:lnTo>
                  <a:lnTo>
                    <a:pt x="272" y="4"/>
                  </a:lnTo>
                  <a:lnTo>
                    <a:pt x="276" y="12"/>
                  </a:lnTo>
                  <a:lnTo>
                    <a:pt x="278" y="20"/>
                  </a:lnTo>
                  <a:lnTo>
                    <a:pt x="278" y="72"/>
                  </a:lnTo>
                  <a:lnTo>
                    <a:pt x="316" y="72"/>
                  </a:lnTo>
                  <a:lnTo>
                    <a:pt x="316" y="72"/>
                  </a:lnTo>
                  <a:lnTo>
                    <a:pt x="336" y="26"/>
                  </a:lnTo>
                  <a:lnTo>
                    <a:pt x="336" y="26"/>
                  </a:lnTo>
                  <a:lnTo>
                    <a:pt x="340" y="22"/>
                  </a:lnTo>
                  <a:lnTo>
                    <a:pt x="344" y="18"/>
                  </a:lnTo>
                  <a:lnTo>
                    <a:pt x="352" y="16"/>
                  </a:lnTo>
                  <a:lnTo>
                    <a:pt x="358" y="16"/>
                  </a:lnTo>
                  <a:lnTo>
                    <a:pt x="358" y="16"/>
                  </a:lnTo>
                  <a:lnTo>
                    <a:pt x="366" y="16"/>
                  </a:lnTo>
                  <a:lnTo>
                    <a:pt x="374" y="18"/>
                  </a:lnTo>
                  <a:lnTo>
                    <a:pt x="374" y="18"/>
                  </a:lnTo>
                  <a:lnTo>
                    <a:pt x="378" y="22"/>
                  </a:lnTo>
                  <a:lnTo>
                    <a:pt x="380" y="30"/>
                  </a:lnTo>
                  <a:lnTo>
                    <a:pt x="380" y="30"/>
                  </a:lnTo>
                  <a:lnTo>
                    <a:pt x="374" y="44"/>
                  </a:lnTo>
                  <a:lnTo>
                    <a:pt x="362" y="72"/>
                  </a:lnTo>
                  <a:lnTo>
                    <a:pt x="406" y="72"/>
                  </a:lnTo>
                  <a:lnTo>
                    <a:pt x="406" y="72"/>
                  </a:lnTo>
                  <a:lnTo>
                    <a:pt x="416" y="72"/>
                  </a:lnTo>
                  <a:lnTo>
                    <a:pt x="422" y="76"/>
                  </a:lnTo>
                  <a:lnTo>
                    <a:pt x="422" y="76"/>
                  </a:lnTo>
                  <a:lnTo>
                    <a:pt x="424" y="82"/>
                  </a:lnTo>
                  <a:lnTo>
                    <a:pt x="426" y="92"/>
                  </a:lnTo>
                  <a:lnTo>
                    <a:pt x="426" y="92"/>
                  </a:lnTo>
                  <a:lnTo>
                    <a:pt x="424" y="100"/>
                  </a:lnTo>
                  <a:lnTo>
                    <a:pt x="422" y="106"/>
                  </a:lnTo>
                  <a:lnTo>
                    <a:pt x="422" y="106"/>
                  </a:lnTo>
                  <a:lnTo>
                    <a:pt x="416" y="112"/>
                  </a:lnTo>
                  <a:lnTo>
                    <a:pt x="406" y="114"/>
                  </a:lnTo>
                  <a:lnTo>
                    <a:pt x="314" y="114"/>
                  </a:lnTo>
                  <a:lnTo>
                    <a:pt x="300" y="148"/>
                  </a:lnTo>
                  <a:lnTo>
                    <a:pt x="388" y="148"/>
                  </a:lnTo>
                  <a:lnTo>
                    <a:pt x="388" y="148"/>
                  </a:lnTo>
                  <a:lnTo>
                    <a:pt x="398" y="150"/>
                  </a:lnTo>
                  <a:lnTo>
                    <a:pt x="404" y="152"/>
                  </a:lnTo>
                  <a:lnTo>
                    <a:pt x="404" y="152"/>
                  </a:lnTo>
                  <a:lnTo>
                    <a:pt x="406" y="158"/>
                  </a:lnTo>
                  <a:lnTo>
                    <a:pt x="408" y="168"/>
                  </a:lnTo>
                  <a:lnTo>
                    <a:pt x="408" y="168"/>
                  </a:lnTo>
                  <a:lnTo>
                    <a:pt x="406" y="176"/>
                  </a:lnTo>
                  <a:lnTo>
                    <a:pt x="404" y="182"/>
                  </a:lnTo>
                  <a:lnTo>
                    <a:pt x="404" y="182"/>
                  </a:lnTo>
                  <a:lnTo>
                    <a:pt x="398" y="188"/>
                  </a:lnTo>
                  <a:lnTo>
                    <a:pt x="388" y="190"/>
                  </a:lnTo>
                  <a:lnTo>
                    <a:pt x="238" y="190"/>
                  </a:lnTo>
                  <a:lnTo>
                    <a:pt x="238" y="216"/>
                  </a:lnTo>
                  <a:lnTo>
                    <a:pt x="380" y="216"/>
                  </a:lnTo>
                  <a:lnTo>
                    <a:pt x="380" y="216"/>
                  </a:lnTo>
                  <a:lnTo>
                    <a:pt x="390" y="218"/>
                  </a:lnTo>
                  <a:lnTo>
                    <a:pt x="396" y="222"/>
                  </a:lnTo>
                  <a:lnTo>
                    <a:pt x="396" y="222"/>
                  </a:lnTo>
                  <a:lnTo>
                    <a:pt x="400" y="228"/>
                  </a:lnTo>
                  <a:lnTo>
                    <a:pt x="400" y="236"/>
                  </a:lnTo>
                  <a:lnTo>
                    <a:pt x="400" y="236"/>
                  </a:lnTo>
                  <a:lnTo>
                    <a:pt x="400" y="246"/>
                  </a:lnTo>
                  <a:lnTo>
                    <a:pt x="398" y="250"/>
                  </a:lnTo>
                  <a:lnTo>
                    <a:pt x="398" y="250"/>
                  </a:lnTo>
                  <a:lnTo>
                    <a:pt x="390" y="256"/>
                  </a:lnTo>
                  <a:lnTo>
                    <a:pt x="380" y="256"/>
                  </a:lnTo>
                  <a:lnTo>
                    <a:pt x="238" y="256"/>
                  </a:lnTo>
                  <a:lnTo>
                    <a:pt x="238" y="284"/>
                  </a:lnTo>
                  <a:lnTo>
                    <a:pt x="400" y="284"/>
                  </a:lnTo>
                  <a:lnTo>
                    <a:pt x="400" y="284"/>
                  </a:lnTo>
                  <a:lnTo>
                    <a:pt x="408" y="286"/>
                  </a:lnTo>
                  <a:lnTo>
                    <a:pt x="414" y="288"/>
                  </a:lnTo>
                  <a:lnTo>
                    <a:pt x="414" y="288"/>
                  </a:lnTo>
                  <a:lnTo>
                    <a:pt x="418" y="294"/>
                  </a:lnTo>
                  <a:lnTo>
                    <a:pt x="418" y="304"/>
                  </a:lnTo>
                  <a:lnTo>
                    <a:pt x="418" y="304"/>
                  </a:lnTo>
                  <a:lnTo>
                    <a:pt x="418" y="312"/>
                  </a:lnTo>
                  <a:lnTo>
                    <a:pt x="414" y="320"/>
                  </a:lnTo>
                  <a:lnTo>
                    <a:pt x="414" y="320"/>
                  </a:lnTo>
                  <a:lnTo>
                    <a:pt x="408" y="324"/>
                  </a:lnTo>
                  <a:lnTo>
                    <a:pt x="400" y="326"/>
                  </a:lnTo>
                  <a:lnTo>
                    <a:pt x="284" y="326"/>
                  </a:lnTo>
                  <a:lnTo>
                    <a:pt x="284" y="326"/>
                  </a:lnTo>
                  <a:lnTo>
                    <a:pt x="312" y="340"/>
                  </a:lnTo>
                  <a:lnTo>
                    <a:pt x="344" y="352"/>
                  </a:lnTo>
                  <a:lnTo>
                    <a:pt x="414" y="378"/>
                  </a:lnTo>
                  <a:lnTo>
                    <a:pt x="414" y="378"/>
                  </a:lnTo>
                  <a:lnTo>
                    <a:pt x="422" y="388"/>
                  </a:lnTo>
                  <a:lnTo>
                    <a:pt x="424" y="392"/>
                  </a:lnTo>
                  <a:lnTo>
                    <a:pt x="424" y="396"/>
                  </a:lnTo>
                  <a:lnTo>
                    <a:pt x="424" y="396"/>
                  </a:lnTo>
                  <a:lnTo>
                    <a:pt x="422" y="406"/>
                  </a:lnTo>
                  <a:lnTo>
                    <a:pt x="418" y="408"/>
                  </a:lnTo>
                  <a:lnTo>
                    <a:pt x="414" y="412"/>
                  </a:lnTo>
                  <a:lnTo>
                    <a:pt x="414" y="412"/>
                  </a:lnTo>
                  <a:lnTo>
                    <a:pt x="406" y="414"/>
                  </a:lnTo>
                  <a:lnTo>
                    <a:pt x="394" y="416"/>
                  </a:lnTo>
                  <a:lnTo>
                    <a:pt x="394" y="416"/>
                  </a:lnTo>
                  <a:lnTo>
                    <a:pt x="382" y="416"/>
                  </a:lnTo>
                  <a:lnTo>
                    <a:pt x="370" y="414"/>
                  </a:lnTo>
                  <a:lnTo>
                    <a:pt x="358" y="410"/>
                  </a:lnTo>
                  <a:lnTo>
                    <a:pt x="344" y="404"/>
                  </a:lnTo>
                  <a:lnTo>
                    <a:pt x="344" y="404"/>
                  </a:lnTo>
                  <a:lnTo>
                    <a:pt x="290" y="374"/>
                  </a:lnTo>
                  <a:lnTo>
                    <a:pt x="238" y="340"/>
                  </a:lnTo>
                  <a:lnTo>
                    <a:pt x="238" y="402"/>
                  </a:lnTo>
                  <a:lnTo>
                    <a:pt x="238" y="402"/>
                  </a:lnTo>
                  <a:lnTo>
                    <a:pt x="238" y="414"/>
                  </a:lnTo>
                  <a:lnTo>
                    <a:pt x="232" y="420"/>
                  </a:lnTo>
                  <a:lnTo>
                    <a:pt x="232" y="420"/>
                  </a:lnTo>
                  <a:lnTo>
                    <a:pt x="226" y="424"/>
                  </a:lnTo>
                  <a:lnTo>
                    <a:pt x="214" y="426"/>
                  </a:lnTo>
                  <a:lnTo>
                    <a:pt x="214" y="426"/>
                  </a:lnTo>
                  <a:lnTo>
                    <a:pt x="204" y="424"/>
                  </a:lnTo>
                  <a:lnTo>
                    <a:pt x="196" y="420"/>
                  </a:lnTo>
                  <a:lnTo>
                    <a:pt x="196" y="420"/>
                  </a:lnTo>
                  <a:lnTo>
                    <a:pt x="192" y="412"/>
                  </a:lnTo>
                  <a:lnTo>
                    <a:pt x="192" y="402"/>
                  </a:lnTo>
                  <a:lnTo>
                    <a:pt x="192" y="340"/>
                  </a:lnTo>
                  <a:lnTo>
                    <a:pt x="192" y="340"/>
                  </a:lnTo>
                  <a:lnTo>
                    <a:pt x="188" y="344"/>
                  </a:lnTo>
                  <a:lnTo>
                    <a:pt x="188" y="344"/>
                  </a:lnTo>
                  <a:lnTo>
                    <a:pt x="142" y="372"/>
                  </a:lnTo>
                  <a:lnTo>
                    <a:pt x="96" y="398"/>
                  </a:lnTo>
                  <a:lnTo>
                    <a:pt x="96" y="398"/>
                  </a:lnTo>
                  <a:lnTo>
                    <a:pt x="78" y="406"/>
                  </a:lnTo>
                  <a:lnTo>
                    <a:pt x="56" y="414"/>
                  </a:lnTo>
                  <a:lnTo>
                    <a:pt x="56" y="414"/>
                  </a:lnTo>
                  <a:lnTo>
                    <a:pt x="42" y="420"/>
                  </a:lnTo>
                  <a:lnTo>
                    <a:pt x="28" y="420"/>
                  </a:lnTo>
                  <a:lnTo>
                    <a:pt x="28" y="420"/>
                  </a:lnTo>
                  <a:lnTo>
                    <a:pt x="22" y="420"/>
                  </a:lnTo>
                  <a:lnTo>
                    <a:pt x="16" y="418"/>
                  </a:lnTo>
                  <a:lnTo>
                    <a:pt x="12" y="416"/>
                  </a:lnTo>
                  <a:lnTo>
                    <a:pt x="6" y="412"/>
                  </a:lnTo>
                  <a:lnTo>
                    <a:pt x="6" y="412"/>
                  </a:lnTo>
                  <a:lnTo>
                    <a:pt x="2" y="402"/>
                  </a:lnTo>
                  <a:lnTo>
                    <a:pt x="0" y="394"/>
                  </a:lnTo>
                  <a:lnTo>
                    <a:pt x="0" y="394"/>
                  </a:lnTo>
                  <a:lnTo>
                    <a:pt x="4" y="384"/>
                  </a:lnTo>
                  <a:lnTo>
                    <a:pt x="12" y="376"/>
                  </a:lnTo>
                  <a:lnTo>
                    <a:pt x="12" y="376"/>
                  </a:lnTo>
                  <a:lnTo>
                    <a:pt x="56" y="362"/>
                  </a:lnTo>
                  <a:lnTo>
                    <a:pt x="106" y="342"/>
                  </a:lnTo>
                  <a:lnTo>
                    <a:pt x="106" y="342"/>
                  </a:lnTo>
                  <a:lnTo>
                    <a:pt x="140" y="326"/>
                  </a:lnTo>
                  <a:lnTo>
                    <a:pt x="24" y="326"/>
                  </a:lnTo>
                  <a:lnTo>
                    <a:pt x="24" y="326"/>
                  </a:lnTo>
                  <a:lnTo>
                    <a:pt x="16" y="326"/>
                  </a:lnTo>
                  <a:lnTo>
                    <a:pt x="8" y="320"/>
                  </a:lnTo>
                  <a:lnTo>
                    <a:pt x="8" y="320"/>
                  </a:lnTo>
                  <a:lnTo>
                    <a:pt x="6" y="314"/>
                  </a:lnTo>
                  <a:lnTo>
                    <a:pt x="4" y="304"/>
                  </a:lnTo>
                  <a:lnTo>
                    <a:pt x="4" y="304"/>
                  </a:lnTo>
                  <a:lnTo>
                    <a:pt x="6" y="296"/>
                  </a:lnTo>
                  <a:lnTo>
                    <a:pt x="8" y="288"/>
                  </a:lnTo>
                  <a:lnTo>
                    <a:pt x="8" y="288"/>
                  </a:lnTo>
                  <a:lnTo>
                    <a:pt x="16" y="286"/>
                  </a:lnTo>
                  <a:lnTo>
                    <a:pt x="24" y="284"/>
                  </a:lnTo>
                  <a:lnTo>
                    <a:pt x="192" y="284"/>
                  </a:lnTo>
                  <a:lnTo>
                    <a:pt x="192" y="256"/>
                  </a:lnTo>
                  <a:lnTo>
                    <a:pt x="42" y="256"/>
                  </a:lnTo>
                  <a:lnTo>
                    <a:pt x="42" y="256"/>
                  </a:lnTo>
                  <a:lnTo>
                    <a:pt x="34" y="256"/>
                  </a:lnTo>
                  <a:lnTo>
                    <a:pt x="28" y="252"/>
                  </a:lnTo>
                  <a:lnTo>
                    <a:pt x="28" y="252"/>
                  </a:lnTo>
                  <a:lnTo>
                    <a:pt x="24" y="246"/>
                  </a:lnTo>
                  <a:lnTo>
                    <a:pt x="22" y="236"/>
                  </a:lnTo>
                  <a:lnTo>
                    <a:pt x="22" y="236"/>
                  </a:lnTo>
                  <a:lnTo>
                    <a:pt x="24" y="228"/>
                  </a:lnTo>
                  <a:lnTo>
                    <a:pt x="28" y="222"/>
                  </a:lnTo>
                  <a:lnTo>
                    <a:pt x="28" y="222"/>
                  </a:lnTo>
                  <a:lnTo>
                    <a:pt x="34" y="218"/>
                  </a:lnTo>
                  <a:lnTo>
                    <a:pt x="42" y="216"/>
                  </a:lnTo>
                  <a:lnTo>
                    <a:pt x="192" y="216"/>
                  </a:lnTo>
                  <a:lnTo>
                    <a:pt x="192" y="190"/>
                  </a:lnTo>
                  <a:lnTo>
                    <a:pt x="38" y="190"/>
                  </a:lnTo>
                  <a:lnTo>
                    <a:pt x="38" y="190"/>
                  </a:lnTo>
                  <a:lnTo>
                    <a:pt x="28" y="188"/>
                  </a:lnTo>
                  <a:lnTo>
                    <a:pt x="22" y="184"/>
                  </a:lnTo>
                  <a:lnTo>
                    <a:pt x="22" y="184"/>
                  </a:lnTo>
                  <a:lnTo>
                    <a:pt x="18" y="178"/>
                  </a:lnTo>
                  <a:lnTo>
                    <a:pt x="18" y="168"/>
                  </a:lnTo>
                  <a:lnTo>
                    <a:pt x="18" y="168"/>
                  </a:lnTo>
                  <a:lnTo>
                    <a:pt x="18" y="160"/>
                  </a:lnTo>
                  <a:lnTo>
                    <a:pt x="22" y="152"/>
                  </a:lnTo>
                  <a:lnTo>
                    <a:pt x="22" y="152"/>
                  </a:lnTo>
                  <a:lnTo>
                    <a:pt x="28" y="150"/>
                  </a:lnTo>
                  <a:lnTo>
                    <a:pt x="38" y="148"/>
                  </a:lnTo>
                  <a:lnTo>
                    <a:pt x="120" y="148"/>
                  </a:lnTo>
                  <a:lnTo>
                    <a:pt x="108" y="114"/>
                  </a:lnTo>
                  <a:lnTo>
                    <a:pt x="20" y="114"/>
                  </a:lnTo>
                  <a:lnTo>
                    <a:pt x="20" y="114"/>
                  </a:lnTo>
                  <a:lnTo>
                    <a:pt x="12" y="112"/>
                  </a:lnTo>
                  <a:lnTo>
                    <a:pt x="6" y="108"/>
                  </a:lnTo>
                  <a:lnTo>
                    <a:pt x="6" y="108"/>
                  </a:lnTo>
                  <a:lnTo>
                    <a:pt x="2" y="102"/>
                  </a:lnTo>
                  <a:lnTo>
                    <a:pt x="0" y="92"/>
                  </a:lnTo>
                  <a:lnTo>
                    <a:pt x="0" y="92"/>
                  </a:lnTo>
                  <a:lnTo>
                    <a:pt x="2" y="82"/>
                  </a:lnTo>
                  <a:lnTo>
                    <a:pt x="6" y="76"/>
                  </a:lnTo>
                  <a:lnTo>
                    <a:pt x="6" y="76"/>
                  </a:lnTo>
                  <a:lnTo>
                    <a:pt x="12" y="72"/>
                  </a:lnTo>
                  <a:lnTo>
                    <a:pt x="20" y="72"/>
                  </a:lnTo>
                  <a:lnTo>
                    <a:pt x="70" y="72"/>
                  </a:lnTo>
                  <a:lnTo>
                    <a:pt x="70" y="72"/>
                  </a:lnTo>
                  <a:lnTo>
                    <a:pt x="52" y="42"/>
                  </a:lnTo>
                  <a:lnTo>
                    <a:pt x="52" y="42"/>
                  </a:lnTo>
                  <a:lnTo>
                    <a:pt x="50" y="38"/>
                  </a:lnTo>
                  <a:lnTo>
                    <a:pt x="48" y="34"/>
                  </a:lnTo>
                  <a:lnTo>
                    <a:pt x="48" y="34"/>
                  </a:lnTo>
                  <a:lnTo>
                    <a:pt x="50" y="24"/>
                  </a:lnTo>
                  <a:lnTo>
                    <a:pt x="56" y="18"/>
                  </a:lnTo>
                  <a:lnTo>
                    <a:pt x="56" y="18"/>
                  </a:lnTo>
                  <a:lnTo>
                    <a:pt x="62" y="16"/>
                  </a:lnTo>
                  <a:lnTo>
                    <a:pt x="70" y="16"/>
                  </a:lnTo>
                  <a:lnTo>
                    <a:pt x="70" y="16"/>
                  </a:lnTo>
                  <a:lnTo>
                    <a:pt x="76" y="16"/>
                  </a:lnTo>
                  <a:lnTo>
                    <a:pt x="80" y="20"/>
                  </a:lnTo>
                  <a:lnTo>
                    <a:pt x="80" y="20"/>
                  </a:lnTo>
                  <a:lnTo>
                    <a:pt x="88" y="24"/>
                  </a:lnTo>
                  <a:lnTo>
                    <a:pt x="96" y="34"/>
                  </a:lnTo>
                  <a:lnTo>
                    <a:pt x="96" y="34"/>
                  </a:lnTo>
                  <a:lnTo>
                    <a:pt x="110" y="56"/>
                  </a:lnTo>
                  <a:lnTo>
                    <a:pt x="114" y="64"/>
                  </a:lnTo>
                  <a:lnTo>
                    <a:pt x="116" y="72"/>
                  </a:lnTo>
                  <a:lnTo>
                    <a:pt x="144" y="72"/>
                  </a:lnTo>
                  <a:lnTo>
                    <a:pt x="144" y="20"/>
                  </a:lnTo>
                  <a:lnTo>
                    <a:pt x="144" y="20"/>
                  </a:lnTo>
                  <a:lnTo>
                    <a:pt x="146" y="12"/>
                  </a:lnTo>
                  <a:lnTo>
                    <a:pt x="152" y="4"/>
                  </a:lnTo>
                  <a:lnTo>
                    <a:pt x="152" y="4"/>
                  </a:lnTo>
                  <a:lnTo>
                    <a:pt x="158" y="2"/>
                  </a:lnTo>
                  <a:lnTo>
                    <a:pt x="168" y="0"/>
                  </a:lnTo>
                  <a:lnTo>
                    <a:pt x="168" y="0"/>
                  </a:lnTo>
                  <a:close/>
                  <a:moveTo>
                    <a:pt x="172" y="148"/>
                  </a:moveTo>
                  <a:lnTo>
                    <a:pt x="250" y="148"/>
                  </a:lnTo>
                  <a:lnTo>
                    <a:pt x="264" y="114"/>
                  </a:lnTo>
                  <a:lnTo>
                    <a:pt x="158" y="114"/>
                  </a:lnTo>
                  <a:lnTo>
                    <a:pt x="172" y="148"/>
                  </a:lnTo>
                  <a:close/>
                </a:path>
              </a:pathLst>
            </a:custGeom>
            <a:solidFill>
              <a:srgbClr val="002776"/>
            </a:solidFill>
            <a:ln w="9525">
              <a:noFill/>
              <a:round/>
              <a:headEnd/>
              <a:tailEnd/>
            </a:ln>
          </p:spPr>
          <p:txBody>
            <a:bodyPr vert="horz" wrap="square" lIns="91440" tIns="45720" rIns="91440" bIns="45720" numCol="1" anchor="t" anchorCtr="0" compatLnSpc="1">
              <a:prstTxWarp prst="textNoShape">
                <a:avLst/>
              </a:prstTxWarp>
            </a:bodyPr>
            <a:lstStyle/>
            <a:p>
              <a:endParaRPr kumimoji="0" lang="zh-TW" altLang="en-US">
                <a:solidFill>
                  <a:srgbClr val="000000"/>
                </a:solidFill>
                <a:latin typeface="Arial" charset="0"/>
                <a:cs typeface="Arial" charset="0"/>
              </a:endParaRPr>
            </a:p>
          </p:txBody>
        </p:sp>
        <p:sp>
          <p:nvSpPr>
            <p:cNvPr id="41" name="Freeform 20"/>
            <p:cNvSpPr>
              <a:spLocks noEditPoints="1"/>
            </p:cNvSpPr>
            <p:nvPr userDrawn="1"/>
          </p:nvSpPr>
          <p:spPr bwMode="auto">
            <a:xfrm>
              <a:off x="1299157" y="1626941"/>
              <a:ext cx="382403" cy="373299"/>
            </a:xfrm>
            <a:custGeom>
              <a:avLst/>
              <a:gdLst/>
              <a:ahLst/>
              <a:cxnLst>
                <a:cxn ang="0">
                  <a:pos x="28" y="208"/>
                </a:cxn>
                <a:cxn ang="0">
                  <a:pos x="16" y="184"/>
                </a:cxn>
                <a:cxn ang="0">
                  <a:pos x="38" y="166"/>
                </a:cxn>
                <a:cxn ang="0">
                  <a:pos x="284" y="152"/>
                </a:cxn>
                <a:cxn ang="0">
                  <a:pos x="384" y="140"/>
                </a:cxn>
                <a:cxn ang="0">
                  <a:pos x="404" y="162"/>
                </a:cxn>
                <a:cxn ang="0">
                  <a:pos x="394" y="182"/>
                </a:cxn>
                <a:cxn ang="0">
                  <a:pos x="234" y="386"/>
                </a:cxn>
                <a:cxn ang="0">
                  <a:pos x="220" y="408"/>
                </a:cxn>
                <a:cxn ang="0">
                  <a:pos x="190" y="404"/>
                </a:cxn>
                <a:cxn ang="0">
                  <a:pos x="102" y="208"/>
                </a:cxn>
                <a:cxn ang="0">
                  <a:pos x="108" y="260"/>
                </a:cxn>
                <a:cxn ang="0">
                  <a:pos x="118" y="302"/>
                </a:cxn>
                <a:cxn ang="0">
                  <a:pos x="174" y="352"/>
                </a:cxn>
                <a:cxn ang="0">
                  <a:pos x="176" y="378"/>
                </a:cxn>
                <a:cxn ang="0">
                  <a:pos x="152" y="392"/>
                </a:cxn>
                <a:cxn ang="0">
                  <a:pos x="116" y="368"/>
                </a:cxn>
                <a:cxn ang="0">
                  <a:pos x="86" y="334"/>
                </a:cxn>
                <a:cxn ang="0">
                  <a:pos x="48" y="386"/>
                </a:cxn>
                <a:cxn ang="0">
                  <a:pos x="10" y="388"/>
                </a:cxn>
                <a:cxn ang="0">
                  <a:pos x="0" y="370"/>
                </a:cxn>
                <a:cxn ang="0">
                  <a:pos x="42" y="320"/>
                </a:cxn>
                <a:cxn ang="0">
                  <a:pos x="60" y="274"/>
                </a:cxn>
                <a:cxn ang="0">
                  <a:pos x="68" y="210"/>
                </a:cxn>
                <a:cxn ang="0">
                  <a:pos x="378" y="2"/>
                </a:cxn>
                <a:cxn ang="0">
                  <a:pos x="398" y="32"/>
                </a:cxn>
                <a:cxn ang="0">
                  <a:pos x="388" y="128"/>
                </a:cxn>
                <a:cxn ang="0">
                  <a:pos x="54" y="136"/>
                </a:cxn>
                <a:cxn ang="0">
                  <a:pos x="24" y="116"/>
                </a:cxn>
                <a:cxn ang="0">
                  <a:pos x="26" y="12"/>
                </a:cxn>
                <a:cxn ang="0">
                  <a:pos x="54" y="0"/>
                </a:cxn>
                <a:cxn ang="0">
                  <a:pos x="76" y="42"/>
                </a:cxn>
                <a:cxn ang="0">
                  <a:pos x="70" y="84"/>
                </a:cxn>
                <a:cxn ang="0">
                  <a:pos x="130" y="94"/>
                </a:cxn>
                <a:cxn ang="0">
                  <a:pos x="240" y="94"/>
                </a:cxn>
                <a:cxn ang="0">
                  <a:pos x="342" y="208"/>
                </a:cxn>
                <a:cxn ang="0">
                  <a:pos x="348" y="272"/>
                </a:cxn>
                <a:cxn ang="0">
                  <a:pos x="366" y="316"/>
                </a:cxn>
                <a:cxn ang="0">
                  <a:pos x="418" y="358"/>
                </a:cxn>
                <a:cxn ang="0">
                  <a:pos x="410" y="386"/>
                </a:cxn>
                <a:cxn ang="0">
                  <a:pos x="384" y="392"/>
                </a:cxn>
                <a:cxn ang="0">
                  <a:pos x="330" y="334"/>
                </a:cxn>
                <a:cxn ang="0">
                  <a:pos x="304" y="362"/>
                </a:cxn>
                <a:cxn ang="0">
                  <a:pos x="264" y="394"/>
                </a:cxn>
                <a:cxn ang="0">
                  <a:pos x="236" y="370"/>
                </a:cxn>
                <a:cxn ang="0">
                  <a:pos x="270" y="330"/>
                </a:cxn>
                <a:cxn ang="0">
                  <a:pos x="296" y="288"/>
                </a:cxn>
                <a:cxn ang="0">
                  <a:pos x="302" y="214"/>
                </a:cxn>
                <a:cxn ang="0">
                  <a:pos x="324" y="204"/>
                </a:cxn>
                <a:cxn ang="0">
                  <a:pos x="346" y="90"/>
                </a:cxn>
                <a:cxn ang="0">
                  <a:pos x="348" y="46"/>
                </a:cxn>
                <a:cxn ang="0">
                  <a:pos x="288" y="94"/>
                </a:cxn>
              </a:cxnLst>
              <a:rect l="0" t="0" r="r" b="b"/>
              <a:pathLst>
                <a:path w="420" h="410">
                  <a:moveTo>
                    <a:pt x="68" y="210"/>
                  </a:moveTo>
                  <a:lnTo>
                    <a:pt x="68" y="210"/>
                  </a:lnTo>
                  <a:lnTo>
                    <a:pt x="40" y="210"/>
                  </a:lnTo>
                  <a:lnTo>
                    <a:pt x="40" y="210"/>
                  </a:lnTo>
                  <a:lnTo>
                    <a:pt x="28" y="208"/>
                  </a:lnTo>
                  <a:lnTo>
                    <a:pt x="24" y="206"/>
                  </a:lnTo>
                  <a:lnTo>
                    <a:pt x="20" y="202"/>
                  </a:lnTo>
                  <a:lnTo>
                    <a:pt x="20" y="202"/>
                  </a:lnTo>
                  <a:lnTo>
                    <a:pt x="18" y="194"/>
                  </a:lnTo>
                  <a:lnTo>
                    <a:pt x="16" y="184"/>
                  </a:lnTo>
                  <a:lnTo>
                    <a:pt x="16" y="184"/>
                  </a:lnTo>
                  <a:lnTo>
                    <a:pt x="18" y="176"/>
                  </a:lnTo>
                  <a:lnTo>
                    <a:pt x="22" y="170"/>
                  </a:lnTo>
                  <a:lnTo>
                    <a:pt x="28" y="168"/>
                  </a:lnTo>
                  <a:lnTo>
                    <a:pt x="38" y="166"/>
                  </a:lnTo>
                  <a:lnTo>
                    <a:pt x="38" y="166"/>
                  </a:lnTo>
                  <a:lnTo>
                    <a:pt x="116" y="164"/>
                  </a:lnTo>
                  <a:lnTo>
                    <a:pt x="192" y="160"/>
                  </a:lnTo>
                  <a:lnTo>
                    <a:pt x="192" y="160"/>
                  </a:lnTo>
                  <a:lnTo>
                    <a:pt x="284" y="152"/>
                  </a:lnTo>
                  <a:lnTo>
                    <a:pt x="326" y="148"/>
                  </a:lnTo>
                  <a:lnTo>
                    <a:pt x="366" y="142"/>
                  </a:lnTo>
                  <a:lnTo>
                    <a:pt x="366" y="142"/>
                  </a:lnTo>
                  <a:lnTo>
                    <a:pt x="384" y="140"/>
                  </a:lnTo>
                  <a:lnTo>
                    <a:pt x="384" y="140"/>
                  </a:lnTo>
                  <a:lnTo>
                    <a:pt x="392" y="142"/>
                  </a:lnTo>
                  <a:lnTo>
                    <a:pt x="398" y="148"/>
                  </a:lnTo>
                  <a:lnTo>
                    <a:pt x="398" y="148"/>
                  </a:lnTo>
                  <a:lnTo>
                    <a:pt x="402" y="154"/>
                  </a:lnTo>
                  <a:lnTo>
                    <a:pt x="404" y="162"/>
                  </a:lnTo>
                  <a:lnTo>
                    <a:pt x="404" y="162"/>
                  </a:lnTo>
                  <a:lnTo>
                    <a:pt x="404" y="170"/>
                  </a:lnTo>
                  <a:lnTo>
                    <a:pt x="402" y="174"/>
                  </a:lnTo>
                  <a:lnTo>
                    <a:pt x="398" y="178"/>
                  </a:lnTo>
                  <a:lnTo>
                    <a:pt x="394" y="182"/>
                  </a:lnTo>
                  <a:lnTo>
                    <a:pt x="394" y="182"/>
                  </a:lnTo>
                  <a:lnTo>
                    <a:pt x="360" y="188"/>
                  </a:lnTo>
                  <a:lnTo>
                    <a:pt x="322" y="192"/>
                  </a:lnTo>
                  <a:lnTo>
                    <a:pt x="234" y="200"/>
                  </a:lnTo>
                  <a:lnTo>
                    <a:pt x="234" y="386"/>
                  </a:lnTo>
                  <a:lnTo>
                    <a:pt x="234" y="386"/>
                  </a:lnTo>
                  <a:lnTo>
                    <a:pt x="232" y="396"/>
                  </a:lnTo>
                  <a:lnTo>
                    <a:pt x="228" y="404"/>
                  </a:lnTo>
                  <a:lnTo>
                    <a:pt x="228" y="404"/>
                  </a:lnTo>
                  <a:lnTo>
                    <a:pt x="220" y="408"/>
                  </a:lnTo>
                  <a:lnTo>
                    <a:pt x="208" y="410"/>
                  </a:lnTo>
                  <a:lnTo>
                    <a:pt x="208" y="410"/>
                  </a:lnTo>
                  <a:lnTo>
                    <a:pt x="198" y="408"/>
                  </a:lnTo>
                  <a:lnTo>
                    <a:pt x="190" y="404"/>
                  </a:lnTo>
                  <a:lnTo>
                    <a:pt x="190" y="404"/>
                  </a:lnTo>
                  <a:lnTo>
                    <a:pt x="186" y="396"/>
                  </a:lnTo>
                  <a:lnTo>
                    <a:pt x="186" y="386"/>
                  </a:lnTo>
                  <a:lnTo>
                    <a:pt x="186" y="204"/>
                  </a:lnTo>
                  <a:lnTo>
                    <a:pt x="186" y="204"/>
                  </a:lnTo>
                  <a:lnTo>
                    <a:pt x="102" y="208"/>
                  </a:lnTo>
                  <a:lnTo>
                    <a:pt x="102" y="208"/>
                  </a:lnTo>
                  <a:lnTo>
                    <a:pt x="106" y="210"/>
                  </a:lnTo>
                  <a:lnTo>
                    <a:pt x="108" y="214"/>
                  </a:lnTo>
                  <a:lnTo>
                    <a:pt x="108" y="224"/>
                  </a:lnTo>
                  <a:lnTo>
                    <a:pt x="108" y="260"/>
                  </a:lnTo>
                  <a:lnTo>
                    <a:pt x="108" y="260"/>
                  </a:lnTo>
                  <a:lnTo>
                    <a:pt x="110" y="272"/>
                  </a:lnTo>
                  <a:lnTo>
                    <a:pt x="110" y="284"/>
                  </a:lnTo>
                  <a:lnTo>
                    <a:pt x="114" y="294"/>
                  </a:lnTo>
                  <a:lnTo>
                    <a:pt x="118" y="302"/>
                  </a:lnTo>
                  <a:lnTo>
                    <a:pt x="118" y="302"/>
                  </a:lnTo>
                  <a:lnTo>
                    <a:pt x="126" y="316"/>
                  </a:lnTo>
                  <a:lnTo>
                    <a:pt x="140" y="328"/>
                  </a:lnTo>
                  <a:lnTo>
                    <a:pt x="154" y="340"/>
                  </a:lnTo>
                  <a:lnTo>
                    <a:pt x="174" y="352"/>
                  </a:lnTo>
                  <a:lnTo>
                    <a:pt x="174" y="352"/>
                  </a:lnTo>
                  <a:lnTo>
                    <a:pt x="178" y="360"/>
                  </a:lnTo>
                  <a:lnTo>
                    <a:pt x="178" y="368"/>
                  </a:lnTo>
                  <a:lnTo>
                    <a:pt x="178" y="368"/>
                  </a:lnTo>
                  <a:lnTo>
                    <a:pt x="176" y="378"/>
                  </a:lnTo>
                  <a:lnTo>
                    <a:pt x="170" y="386"/>
                  </a:lnTo>
                  <a:lnTo>
                    <a:pt x="170" y="386"/>
                  </a:lnTo>
                  <a:lnTo>
                    <a:pt x="162" y="392"/>
                  </a:lnTo>
                  <a:lnTo>
                    <a:pt x="152" y="392"/>
                  </a:lnTo>
                  <a:lnTo>
                    <a:pt x="152" y="392"/>
                  </a:lnTo>
                  <a:lnTo>
                    <a:pt x="144" y="392"/>
                  </a:lnTo>
                  <a:lnTo>
                    <a:pt x="136" y="386"/>
                  </a:lnTo>
                  <a:lnTo>
                    <a:pt x="136" y="386"/>
                  </a:lnTo>
                  <a:lnTo>
                    <a:pt x="128" y="378"/>
                  </a:lnTo>
                  <a:lnTo>
                    <a:pt x="116" y="368"/>
                  </a:lnTo>
                  <a:lnTo>
                    <a:pt x="92" y="336"/>
                  </a:lnTo>
                  <a:lnTo>
                    <a:pt x="92" y="336"/>
                  </a:lnTo>
                  <a:lnTo>
                    <a:pt x="88" y="332"/>
                  </a:lnTo>
                  <a:lnTo>
                    <a:pt x="88" y="332"/>
                  </a:lnTo>
                  <a:lnTo>
                    <a:pt x="86" y="334"/>
                  </a:lnTo>
                  <a:lnTo>
                    <a:pt x="84" y="336"/>
                  </a:lnTo>
                  <a:lnTo>
                    <a:pt x="84" y="336"/>
                  </a:lnTo>
                  <a:lnTo>
                    <a:pt x="66" y="362"/>
                  </a:lnTo>
                  <a:lnTo>
                    <a:pt x="48" y="386"/>
                  </a:lnTo>
                  <a:lnTo>
                    <a:pt x="48" y="386"/>
                  </a:lnTo>
                  <a:lnTo>
                    <a:pt x="38" y="392"/>
                  </a:lnTo>
                  <a:lnTo>
                    <a:pt x="28" y="394"/>
                  </a:lnTo>
                  <a:lnTo>
                    <a:pt x="28" y="394"/>
                  </a:lnTo>
                  <a:lnTo>
                    <a:pt x="18" y="392"/>
                  </a:lnTo>
                  <a:lnTo>
                    <a:pt x="10" y="388"/>
                  </a:lnTo>
                  <a:lnTo>
                    <a:pt x="10" y="388"/>
                  </a:lnTo>
                  <a:lnTo>
                    <a:pt x="2" y="380"/>
                  </a:lnTo>
                  <a:lnTo>
                    <a:pt x="0" y="374"/>
                  </a:lnTo>
                  <a:lnTo>
                    <a:pt x="0" y="370"/>
                  </a:lnTo>
                  <a:lnTo>
                    <a:pt x="0" y="370"/>
                  </a:lnTo>
                  <a:lnTo>
                    <a:pt x="2" y="360"/>
                  </a:lnTo>
                  <a:lnTo>
                    <a:pt x="8" y="352"/>
                  </a:lnTo>
                  <a:lnTo>
                    <a:pt x="8" y="352"/>
                  </a:lnTo>
                  <a:lnTo>
                    <a:pt x="32" y="330"/>
                  </a:lnTo>
                  <a:lnTo>
                    <a:pt x="42" y="320"/>
                  </a:lnTo>
                  <a:lnTo>
                    <a:pt x="50" y="310"/>
                  </a:lnTo>
                  <a:lnTo>
                    <a:pt x="50" y="310"/>
                  </a:lnTo>
                  <a:lnTo>
                    <a:pt x="54" y="300"/>
                  </a:lnTo>
                  <a:lnTo>
                    <a:pt x="58" y="288"/>
                  </a:lnTo>
                  <a:lnTo>
                    <a:pt x="60" y="274"/>
                  </a:lnTo>
                  <a:lnTo>
                    <a:pt x="62" y="260"/>
                  </a:lnTo>
                  <a:lnTo>
                    <a:pt x="62" y="224"/>
                  </a:lnTo>
                  <a:lnTo>
                    <a:pt x="62" y="224"/>
                  </a:lnTo>
                  <a:lnTo>
                    <a:pt x="62" y="216"/>
                  </a:lnTo>
                  <a:lnTo>
                    <a:pt x="68" y="210"/>
                  </a:lnTo>
                  <a:lnTo>
                    <a:pt x="68" y="210"/>
                  </a:lnTo>
                  <a:close/>
                  <a:moveTo>
                    <a:pt x="54" y="0"/>
                  </a:moveTo>
                  <a:lnTo>
                    <a:pt x="364" y="0"/>
                  </a:lnTo>
                  <a:lnTo>
                    <a:pt x="364" y="0"/>
                  </a:lnTo>
                  <a:lnTo>
                    <a:pt x="378" y="2"/>
                  </a:lnTo>
                  <a:lnTo>
                    <a:pt x="384" y="4"/>
                  </a:lnTo>
                  <a:lnTo>
                    <a:pt x="388" y="8"/>
                  </a:lnTo>
                  <a:lnTo>
                    <a:pt x="392" y="12"/>
                  </a:lnTo>
                  <a:lnTo>
                    <a:pt x="396" y="18"/>
                  </a:lnTo>
                  <a:lnTo>
                    <a:pt x="398" y="32"/>
                  </a:lnTo>
                  <a:lnTo>
                    <a:pt x="398" y="102"/>
                  </a:lnTo>
                  <a:lnTo>
                    <a:pt x="398" y="102"/>
                  </a:lnTo>
                  <a:lnTo>
                    <a:pt x="396" y="116"/>
                  </a:lnTo>
                  <a:lnTo>
                    <a:pt x="392" y="122"/>
                  </a:lnTo>
                  <a:lnTo>
                    <a:pt x="388" y="128"/>
                  </a:lnTo>
                  <a:lnTo>
                    <a:pt x="384" y="130"/>
                  </a:lnTo>
                  <a:lnTo>
                    <a:pt x="378" y="134"/>
                  </a:lnTo>
                  <a:lnTo>
                    <a:pt x="364" y="136"/>
                  </a:lnTo>
                  <a:lnTo>
                    <a:pt x="54" y="136"/>
                  </a:lnTo>
                  <a:lnTo>
                    <a:pt x="54" y="136"/>
                  </a:lnTo>
                  <a:lnTo>
                    <a:pt x="40" y="134"/>
                  </a:lnTo>
                  <a:lnTo>
                    <a:pt x="34" y="130"/>
                  </a:lnTo>
                  <a:lnTo>
                    <a:pt x="30" y="128"/>
                  </a:lnTo>
                  <a:lnTo>
                    <a:pt x="26" y="122"/>
                  </a:lnTo>
                  <a:lnTo>
                    <a:pt x="24" y="116"/>
                  </a:lnTo>
                  <a:lnTo>
                    <a:pt x="20" y="102"/>
                  </a:lnTo>
                  <a:lnTo>
                    <a:pt x="20" y="32"/>
                  </a:lnTo>
                  <a:lnTo>
                    <a:pt x="20" y="32"/>
                  </a:lnTo>
                  <a:lnTo>
                    <a:pt x="24" y="18"/>
                  </a:lnTo>
                  <a:lnTo>
                    <a:pt x="26" y="12"/>
                  </a:lnTo>
                  <a:lnTo>
                    <a:pt x="30" y="8"/>
                  </a:lnTo>
                  <a:lnTo>
                    <a:pt x="34" y="4"/>
                  </a:lnTo>
                  <a:lnTo>
                    <a:pt x="40" y="2"/>
                  </a:lnTo>
                  <a:lnTo>
                    <a:pt x="54" y="0"/>
                  </a:lnTo>
                  <a:lnTo>
                    <a:pt x="54" y="0"/>
                  </a:lnTo>
                  <a:close/>
                  <a:moveTo>
                    <a:pt x="130" y="94"/>
                  </a:moveTo>
                  <a:lnTo>
                    <a:pt x="130" y="42"/>
                  </a:lnTo>
                  <a:lnTo>
                    <a:pt x="80" y="42"/>
                  </a:lnTo>
                  <a:lnTo>
                    <a:pt x="80" y="42"/>
                  </a:lnTo>
                  <a:lnTo>
                    <a:pt x="76" y="42"/>
                  </a:lnTo>
                  <a:lnTo>
                    <a:pt x="72" y="44"/>
                  </a:lnTo>
                  <a:lnTo>
                    <a:pt x="72" y="46"/>
                  </a:lnTo>
                  <a:lnTo>
                    <a:pt x="70" y="50"/>
                  </a:lnTo>
                  <a:lnTo>
                    <a:pt x="70" y="84"/>
                  </a:lnTo>
                  <a:lnTo>
                    <a:pt x="70" y="84"/>
                  </a:lnTo>
                  <a:lnTo>
                    <a:pt x="72" y="88"/>
                  </a:lnTo>
                  <a:lnTo>
                    <a:pt x="72" y="90"/>
                  </a:lnTo>
                  <a:lnTo>
                    <a:pt x="76" y="92"/>
                  </a:lnTo>
                  <a:lnTo>
                    <a:pt x="80" y="94"/>
                  </a:lnTo>
                  <a:lnTo>
                    <a:pt x="130" y="94"/>
                  </a:lnTo>
                  <a:close/>
                  <a:moveTo>
                    <a:pt x="240" y="94"/>
                  </a:moveTo>
                  <a:lnTo>
                    <a:pt x="240" y="42"/>
                  </a:lnTo>
                  <a:lnTo>
                    <a:pt x="178" y="42"/>
                  </a:lnTo>
                  <a:lnTo>
                    <a:pt x="178" y="94"/>
                  </a:lnTo>
                  <a:lnTo>
                    <a:pt x="240" y="94"/>
                  </a:lnTo>
                  <a:close/>
                  <a:moveTo>
                    <a:pt x="324" y="204"/>
                  </a:moveTo>
                  <a:lnTo>
                    <a:pt x="324" y="204"/>
                  </a:lnTo>
                  <a:lnTo>
                    <a:pt x="336" y="206"/>
                  </a:lnTo>
                  <a:lnTo>
                    <a:pt x="342" y="208"/>
                  </a:lnTo>
                  <a:lnTo>
                    <a:pt x="342" y="208"/>
                  </a:lnTo>
                  <a:lnTo>
                    <a:pt x="346" y="214"/>
                  </a:lnTo>
                  <a:lnTo>
                    <a:pt x="348" y="224"/>
                  </a:lnTo>
                  <a:lnTo>
                    <a:pt x="348" y="260"/>
                  </a:lnTo>
                  <a:lnTo>
                    <a:pt x="348" y="260"/>
                  </a:lnTo>
                  <a:lnTo>
                    <a:pt x="348" y="272"/>
                  </a:lnTo>
                  <a:lnTo>
                    <a:pt x="350" y="284"/>
                  </a:lnTo>
                  <a:lnTo>
                    <a:pt x="354" y="294"/>
                  </a:lnTo>
                  <a:lnTo>
                    <a:pt x="358" y="302"/>
                  </a:lnTo>
                  <a:lnTo>
                    <a:pt x="358" y="302"/>
                  </a:lnTo>
                  <a:lnTo>
                    <a:pt x="366" y="316"/>
                  </a:lnTo>
                  <a:lnTo>
                    <a:pt x="378" y="328"/>
                  </a:lnTo>
                  <a:lnTo>
                    <a:pt x="394" y="340"/>
                  </a:lnTo>
                  <a:lnTo>
                    <a:pt x="414" y="352"/>
                  </a:lnTo>
                  <a:lnTo>
                    <a:pt x="414" y="352"/>
                  </a:lnTo>
                  <a:lnTo>
                    <a:pt x="418" y="358"/>
                  </a:lnTo>
                  <a:lnTo>
                    <a:pt x="420" y="366"/>
                  </a:lnTo>
                  <a:lnTo>
                    <a:pt x="420" y="366"/>
                  </a:lnTo>
                  <a:lnTo>
                    <a:pt x="420" y="372"/>
                  </a:lnTo>
                  <a:lnTo>
                    <a:pt x="418" y="376"/>
                  </a:lnTo>
                  <a:lnTo>
                    <a:pt x="410" y="386"/>
                  </a:lnTo>
                  <a:lnTo>
                    <a:pt x="410" y="386"/>
                  </a:lnTo>
                  <a:lnTo>
                    <a:pt x="402" y="392"/>
                  </a:lnTo>
                  <a:lnTo>
                    <a:pt x="392" y="392"/>
                  </a:lnTo>
                  <a:lnTo>
                    <a:pt x="392" y="392"/>
                  </a:lnTo>
                  <a:lnTo>
                    <a:pt x="384" y="392"/>
                  </a:lnTo>
                  <a:lnTo>
                    <a:pt x="376" y="386"/>
                  </a:lnTo>
                  <a:lnTo>
                    <a:pt x="376" y="386"/>
                  </a:lnTo>
                  <a:lnTo>
                    <a:pt x="356" y="366"/>
                  </a:lnTo>
                  <a:lnTo>
                    <a:pt x="330" y="334"/>
                  </a:lnTo>
                  <a:lnTo>
                    <a:pt x="330" y="334"/>
                  </a:lnTo>
                  <a:lnTo>
                    <a:pt x="328" y="332"/>
                  </a:lnTo>
                  <a:lnTo>
                    <a:pt x="328" y="332"/>
                  </a:lnTo>
                  <a:lnTo>
                    <a:pt x="324" y="334"/>
                  </a:lnTo>
                  <a:lnTo>
                    <a:pt x="324" y="334"/>
                  </a:lnTo>
                  <a:lnTo>
                    <a:pt x="304" y="362"/>
                  </a:lnTo>
                  <a:lnTo>
                    <a:pt x="284" y="386"/>
                  </a:lnTo>
                  <a:lnTo>
                    <a:pt x="284" y="386"/>
                  </a:lnTo>
                  <a:lnTo>
                    <a:pt x="274" y="392"/>
                  </a:lnTo>
                  <a:lnTo>
                    <a:pt x="264" y="394"/>
                  </a:lnTo>
                  <a:lnTo>
                    <a:pt x="264" y="394"/>
                  </a:lnTo>
                  <a:lnTo>
                    <a:pt x="254" y="392"/>
                  </a:lnTo>
                  <a:lnTo>
                    <a:pt x="246" y="388"/>
                  </a:lnTo>
                  <a:lnTo>
                    <a:pt x="246" y="388"/>
                  </a:lnTo>
                  <a:lnTo>
                    <a:pt x="240" y="380"/>
                  </a:lnTo>
                  <a:lnTo>
                    <a:pt x="236" y="370"/>
                  </a:lnTo>
                  <a:lnTo>
                    <a:pt x="236" y="370"/>
                  </a:lnTo>
                  <a:lnTo>
                    <a:pt x="238" y="360"/>
                  </a:lnTo>
                  <a:lnTo>
                    <a:pt x="244" y="352"/>
                  </a:lnTo>
                  <a:lnTo>
                    <a:pt x="244" y="352"/>
                  </a:lnTo>
                  <a:lnTo>
                    <a:pt x="270" y="330"/>
                  </a:lnTo>
                  <a:lnTo>
                    <a:pt x="280" y="320"/>
                  </a:lnTo>
                  <a:lnTo>
                    <a:pt x="288" y="310"/>
                  </a:lnTo>
                  <a:lnTo>
                    <a:pt x="288" y="310"/>
                  </a:lnTo>
                  <a:lnTo>
                    <a:pt x="292" y="300"/>
                  </a:lnTo>
                  <a:lnTo>
                    <a:pt x="296" y="288"/>
                  </a:lnTo>
                  <a:lnTo>
                    <a:pt x="300" y="274"/>
                  </a:lnTo>
                  <a:lnTo>
                    <a:pt x="300" y="260"/>
                  </a:lnTo>
                  <a:lnTo>
                    <a:pt x="300" y="224"/>
                  </a:lnTo>
                  <a:lnTo>
                    <a:pt x="300" y="224"/>
                  </a:lnTo>
                  <a:lnTo>
                    <a:pt x="302" y="214"/>
                  </a:lnTo>
                  <a:lnTo>
                    <a:pt x="304" y="210"/>
                  </a:lnTo>
                  <a:lnTo>
                    <a:pt x="308" y="208"/>
                  </a:lnTo>
                  <a:lnTo>
                    <a:pt x="308" y="208"/>
                  </a:lnTo>
                  <a:lnTo>
                    <a:pt x="314" y="204"/>
                  </a:lnTo>
                  <a:lnTo>
                    <a:pt x="324" y="204"/>
                  </a:lnTo>
                  <a:lnTo>
                    <a:pt x="324" y="204"/>
                  </a:lnTo>
                  <a:close/>
                  <a:moveTo>
                    <a:pt x="338" y="94"/>
                  </a:moveTo>
                  <a:lnTo>
                    <a:pt x="338" y="94"/>
                  </a:lnTo>
                  <a:lnTo>
                    <a:pt x="342" y="92"/>
                  </a:lnTo>
                  <a:lnTo>
                    <a:pt x="346" y="90"/>
                  </a:lnTo>
                  <a:lnTo>
                    <a:pt x="348" y="88"/>
                  </a:lnTo>
                  <a:lnTo>
                    <a:pt x="348" y="84"/>
                  </a:lnTo>
                  <a:lnTo>
                    <a:pt x="348" y="50"/>
                  </a:lnTo>
                  <a:lnTo>
                    <a:pt x="348" y="50"/>
                  </a:lnTo>
                  <a:lnTo>
                    <a:pt x="348" y="46"/>
                  </a:lnTo>
                  <a:lnTo>
                    <a:pt x="346" y="44"/>
                  </a:lnTo>
                  <a:lnTo>
                    <a:pt x="342" y="42"/>
                  </a:lnTo>
                  <a:lnTo>
                    <a:pt x="338" y="42"/>
                  </a:lnTo>
                  <a:lnTo>
                    <a:pt x="288" y="42"/>
                  </a:lnTo>
                  <a:lnTo>
                    <a:pt x="288" y="94"/>
                  </a:lnTo>
                  <a:lnTo>
                    <a:pt x="338" y="94"/>
                  </a:lnTo>
                  <a:close/>
                </a:path>
              </a:pathLst>
            </a:custGeom>
            <a:solidFill>
              <a:srgbClr val="002776"/>
            </a:solidFill>
            <a:ln w="9525">
              <a:noFill/>
              <a:round/>
              <a:headEnd/>
              <a:tailEnd/>
            </a:ln>
          </p:spPr>
          <p:txBody>
            <a:bodyPr vert="horz" wrap="square" lIns="91440" tIns="45720" rIns="91440" bIns="45720" numCol="1" anchor="t" anchorCtr="0" compatLnSpc="1">
              <a:prstTxWarp prst="textNoShape">
                <a:avLst/>
              </a:prstTxWarp>
            </a:bodyPr>
            <a:lstStyle/>
            <a:p>
              <a:endParaRPr kumimoji="0" lang="zh-TW" altLang="en-US">
                <a:solidFill>
                  <a:srgbClr val="000000"/>
                </a:solidFill>
                <a:latin typeface="Arial" charset="0"/>
                <a:cs typeface="Arial" charset="0"/>
              </a:endParaRPr>
            </a:p>
          </p:txBody>
        </p:sp>
        <p:sp>
          <p:nvSpPr>
            <p:cNvPr id="42" name="Freeform 21"/>
            <p:cNvSpPr>
              <a:spLocks noEditPoints="1"/>
            </p:cNvSpPr>
            <p:nvPr userDrawn="1"/>
          </p:nvSpPr>
          <p:spPr bwMode="auto">
            <a:xfrm>
              <a:off x="1717980" y="1616016"/>
              <a:ext cx="386045" cy="382403"/>
            </a:xfrm>
            <a:custGeom>
              <a:avLst/>
              <a:gdLst/>
              <a:ahLst/>
              <a:cxnLst>
                <a:cxn ang="0">
                  <a:pos x="122" y="4"/>
                </a:cxn>
                <a:cxn ang="0">
                  <a:pos x="132" y="16"/>
                </a:cxn>
                <a:cxn ang="0">
                  <a:pos x="128" y="42"/>
                </a:cxn>
                <a:cxn ang="0">
                  <a:pos x="104" y="396"/>
                </a:cxn>
                <a:cxn ang="0">
                  <a:pos x="92" y="418"/>
                </a:cxn>
                <a:cxn ang="0">
                  <a:pos x="64" y="414"/>
                </a:cxn>
                <a:cxn ang="0">
                  <a:pos x="58" y="210"/>
                </a:cxn>
                <a:cxn ang="0">
                  <a:pos x="44" y="228"/>
                </a:cxn>
                <a:cxn ang="0">
                  <a:pos x="16" y="232"/>
                </a:cxn>
                <a:cxn ang="0">
                  <a:pos x="0" y="210"/>
                </a:cxn>
                <a:cxn ang="0">
                  <a:pos x="6" y="194"/>
                </a:cxn>
                <a:cxn ang="0">
                  <a:pos x="86" y="14"/>
                </a:cxn>
                <a:cxn ang="0">
                  <a:pos x="98" y="2"/>
                </a:cxn>
                <a:cxn ang="0">
                  <a:pos x="402" y="86"/>
                </a:cxn>
                <a:cxn ang="0">
                  <a:pos x="420" y="92"/>
                </a:cxn>
                <a:cxn ang="0">
                  <a:pos x="424" y="118"/>
                </a:cxn>
                <a:cxn ang="0">
                  <a:pos x="402" y="132"/>
                </a:cxn>
                <a:cxn ang="0">
                  <a:pos x="134" y="126"/>
                </a:cxn>
                <a:cxn ang="0">
                  <a:pos x="128" y="108"/>
                </a:cxn>
                <a:cxn ang="0">
                  <a:pos x="140" y="88"/>
                </a:cxn>
                <a:cxn ang="0">
                  <a:pos x="384" y="156"/>
                </a:cxn>
                <a:cxn ang="0">
                  <a:pos x="400" y="160"/>
                </a:cxn>
                <a:cxn ang="0">
                  <a:pos x="404" y="184"/>
                </a:cxn>
                <a:cxn ang="0">
                  <a:pos x="384" y="196"/>
                </a:cxn>
                <a:cxn ang="0">
                  <a:pos x="148" y="192"/>
                </a:cxn>
                <a:cxn ang="0">
                  <a:pos x="142" y="176"/>
                </a:cxn>
                <a:cxn ang="0">
                  <a:pos x="154" y="156"/>
                </a:cxn>
                <a:cxn ang="0">
                  <a:pos x="384" y="220"/>
                </a:cxn>
                <a:cxn ang="0">
                  <a:pos x="400" y="224"/>
                </a:cxn>
                <a:cxn ang="0">
                  <a:pos x="404" y="248"/>
                </a:cxn>
                <a:cxn ang="0">
                  <a:pos x="384" y="260"/>
                </a:cxn>
                <a:cxn ang="0">
                  <a:pos x="148" y="254"/>
                </a:cxn>
                <a:cxn ang="0">
                  <a:pos x="142" y="240"/>
                </a:cxn>
                <a:cxn ang="0">
                  <a:pos x="154" y="220"/>
                </a:cxn>
                <a:cxn ang="0">
                  <a:pos x="380" y="18"/>
                </a:cxn>
                <a:cxn ang="0">
                  <a:pos x="396" y="22"/>
                </a:cxn>
                <a:cxn ang="0">
                  <a:pos x="400" y="46"/>
                </a:cxn>
                <a:cxn ang="0">
                  <a:pos x="380" y="58"/>
                </a:cxn>
                <a:cxn ang="0">
                  <a:pos x="150" y="54"/>
                </a:cxn>
                <a:cxn ang="0">
                  <a:pos x="146" y="38"/>
                </a:cxn>
                <a:cxn ang="0">
                  <a:pos x="158" y="18"/>
                </a:cxn>
                <a:cxn ang="0">
                  <a:pos x="368" y="286"/>
                </a:cxn>
                <a:cxn ang="0">
                  <a:pos x="392" y="294"/>
                </a:cxn>
                <a:cxn ang="0">
                  <a:pos x="400" y="382"/>
                </a:cxn>
                <a:cxn ang="0">
                  <a:pos x="392" y="406"/>
                </a:cxn>
                <a:cxn ang="0">
                  <a:pos x="178" y="414"/>
                </a:cxn>
                <a:cxn ang="0">
                  <a:pos x="154" y="406"/>
                </a:cxn>
                <a:cxn ang="0">
                  <a:pos x="146" y="318"/>
                </a:cxn>
                <a:cxn ang="0">
                  <a:pos x="154" y="294"/>
                </a:cxn>
                <a:cxn ang="0">
                  <a:pos x="178" y="286"/>
                </a:cxn>
                <a:cxn ang="0">
                  <a:pos x="348" y="372"/>
                </a:cxn>
                <a:cxn ang="0">
                  <a:pos x="350" y="336"/>
                </a:cxn>
                <a:cxn ang="0">
                  <a:pos x="340" y="326"/>
                </a:cxn>
                <a:cxn ang="0">
                  <a:pos x="198" y="328"/>
                </a:cxn>
                <a:cxn ang="0">
                  <a:pos x="194" y="364"/>
                </a:cxn>
                <a:cxn ang="0">
                  <a:pos x="206" y="374"/>
                </a:cxn>
              </a:cxnLst>
              <a:rect l="0" t="0" r="r" b="b"/>
              <a:pathLst>
                <a:path w="424" h="420">
                  <a:moveTo>
                    <a:pt x="102" y="0"/>
                  </a:moveTo>
                  <a:lnTo>
                    <a:pt x="102" y="0"/>
                  </a:lnTo>
                  <a:lnTo>
                    <a:pt x="114" y="0"/>
                  </a:lnTo>
                  <a:lnTo>
                    <a:pt x="122" y="4"/>
                  </a:lnTo>
                  <a:lnTo>
                    <a:pt x="122" y="4"/>
                  </a:lnTo>
                  <a:lnTo>
                    <a:pt x="126" y="6"/>
                  </a:lnTo>
                  <a:lnTo>
                    <a:pt x="130" y="10"/>
                  </a:lnTo>
                  <a:lnTo>
                    <a:pt x="132" y="16"/>
                  </a:lnTo>
                  <a:lnTo>
                    <a:pt x="132" y="22"/>
                  </a:lnTo>
                  <a:lnTo>
                    <a:pt x="132" y="22"/>
                  </a:lnTo>
                  <a:lnTo>
                    <a:pt x="128" y="42"/>
                  </a:lnTo>
                  <a:lnTo>
                    <a:pt x="128" y="42"/>
                  </a:lnTo>
                  <a:lnTo>
                    <a:pt x="118" y="76"/>
                  </a:lnTo>
                  <a:lnTo>
                    <a:pt x="104" y="112"/>
                  </a:lnTo>
                  <a:lnTo>
                    <a:pt x="104" y="396"/>
                  </a:lnTo>
                  <a:lnTo>
                    <a:pt x="104" y="396"/>
                  </a:lnTo>
                  <a:lnTo>
                    <a:pt x="102" y="406"/>
                  </a:lnTo>
                  <a:lnTo>
                    <a:pt x="98" y="414"/>
                  </a:lnTo>
                  <a:lnTo>
                    <a:pt x="98" y="414"/>
                  </a:lnTo>
                  <a:lnTo>
                    <a:pt x="92" y="418"/>
                  </a:lnTo>
                  <a:lnTo>
                    <a:pt x="80" y="420"/>
                  </a:lnTo>
                  <a:lnTo>
                    <a:pt x="80" y="420"/>
                  </a:lnTo>
                  <a:lnTo>
                    <a:pt x="70" y="418"/>
                  </a:lnTo>
                  <a:lnTo>
                    <a:pt x="64" y="414"/>
                  </a:lnTo>
                  <a:lnTo>
                    <a:pt x="64" y="414"/>
                  </a:lnTo>
                  <a:lnTo>
                    <a:pt x="58" y="406"/>
                  </a:lnTo>
                  <a:lnTo>
                    <a:pt x="58" y="396"/>
                  </a:lnTo>
                  <a:lnTo>
                    <a:pt x="58" y="210"/>
                  </a:lnTo>
                  <a:lnTo>
                    <a:pt x="58" y="210"/>
                  </a:lnTo>
                  <a:lnTo>
                    <a:pt x="48" y="226"/>
                  </a:lnTo>
                  <a:lnTo>
                    <a:pt x="48" y="226"/>
                  </a:lnTo>
                  <a:lnTo>
                    <a:pt x="44" y="228"/>
                  </a:lnTo>
                  <a:lnTo>
                    <a:pt x="38" y="232"/>
                  </a:lnTo>
                  <a:lnTo>
                    <a:pt x="28" y="234"/>
                  </a:lnTo>
                  <a:lnTo>
                    <a:pt x="28" y="234"/>
                  </a:lnTo>
                  <a:lnTo>
                    <a:pt x="16" y="232"/>
                  </a:lnTo>
                  <a:lnTo>
                    <a:pt x="8" y="228"/>
                  </a:lnTo>
                  <a:lnTo>
                    <a:pt x="8" y="228"/>
                  </a:lnTo>
                  <a:lnTo>
                    <a:pt x="2" y="220"/>
                  </a:lnTo>
                  <a:lnTo>
                    <a:pt x="0" y="210"/>
                  </a:lnTo>
                  <a:lnTo>
                    <a:pt x="0" y="210"/>
                  </a:lnTo>
                  <a:lnTo>
                    <a:pt x="2" y="202"/>
                  </a:lnTo>
                  <a:lnTo>
                    <a:pt x="6" y="194"/>
                  </a:lnTo>
                  <a:lnTo>
                    <a:pt x="6" y="194"/>
                  </a:lnTo>
                  <a:lnTo>
                    <a:pt x="30" y="152"/>
                  </a:lnTo>
                  <a:lnTo>
                    <a:pt x="52" y="108"/>
                  </a:lnTo>
                  <a:lnTo>
                    <a:pt x="70" y="62"/>
                  </a:lnTo>
                  <a:lnTo>
                    <a:pt x="86" y="14"/>
                  </a:lnTo>
                  <a:lnTo>
                    <a:pt x="86" y="14"/>
                  </a:lnTo>
                  <a:lnTo>
                    <a:pt x="90" y="8"/>
                  </a:lnTo>
                  <a:lnTo>
                    <a:pt x="92" y="4"/>
                  </a:lnTo>
                  <a:lnTo>
                    <a:pt x="98" y="2"/>
                  </a:lnTo>
                  <a:lnTo>
                    <a:pt x="102" y="0"/>
                  </a:lnTo>
                  <a:lnTo>
                    <a:pt x="102" y="0"/>
                  </a:lnTo>
                  <a:close/>
                  <a:moveTo>
                    <a:pt x="150" y="86"/>
                  </a:moveTo>
                  <a:lnTo>
                    <a:pt x="402" y="86"/>
                  </a:lnTo>
                  <a:lnTo>
                    <a:pt x="402" y="86"/>
                  </a:lnTo>
                  <a:lnTo>
                    <a:pt x="412" y="88"/>
                  </a:lnTo>
                  <a:lnTo>
                    <a:pt x="420" y="92"/>
                  </a:lnTo>
                  <a:lnTo>
                    <a:pt x="420" y="92"/>
                  </a:lnTo>
                  <a:lnTo>
                    <a:pt x="424" y="98"/>
                  </a:lnTo>
                  <a:lnTo>
                    <a:pt x="424" y="108"/>
                  </a:lnTo>
                  <a:lnTo>
                    <a:pt x="424" y="108"/>
                  </a:lnTo>
                  <a:lnTo>
                    <a:pt x="424" y="118"/>
                  </a:lnTo>
                  <a:lnTo>
                    <a:pt x="420" y="124"/>
                  </a:lnTo>
                  <a:lnTo>
                    <a:pt x="420" y="124"/>
                  </a:lnTo>
                  <a:lnTo>
                    <a:pt x="412" y="130"/>
                  </a:lnTo>
                  <a:lnTo>
                    <a:pt x="402" y="132"/>
                  </a:lnTo>
                  <a:lnTo>
                    <a:pt x="150" y="132"/>
                  </a:lnTo>
                  <a:lnTo>
                    <a:pt x="150" y="132"/>
                  </a:lnTo>
                  <a:lnTo>
                    <a:pt x="140" y="130"/>
                  </a:lnTo>
                  <a:lnTo>
                    <a:pt x="134" y="126"/>
                  </a:lnTo>
                  <a:lnTo>
                    <a:pt x="134" y="126"/>
                  </a:lnTo>
                  <a:lnTo>
                    <a:pt x="130" y="120"/>
                  </a:lnTo>
                  <a:lnTo>
                    <a:pt x="128" y="108"/>
                  </a:lnTo>
                  <a:lnTo>
                    <a:pt x="128" y="108"/>
                  </a:lnTo>
                  <a:lnTo>
                    <a:pt x="130" y="98"/>
                  </a:lnTo>
                  <a:lnTo>
                    <a:pt x="134" y="92"/>
                  </a:lnTo>
                  <a:lnTo>
                    <a:pt x="134" y="92"/>
                  </a:lnTo>
                  <a:lnTo>
                    <a:pt x="140" y="88"/>
                  </a:lnTo>
                  <a:lnTo>
                    <a:pt x="150" y="86"/>
                  </a:lnTo>
                  <a:lnTo>
                    <a:pt x="150" y="86"/>
                  </a:lnTo>
                  <a:close/>
                  <a:moveTo>
                    <a:pt x="162" y="156"/>
                  </a:moveTo>
                  <a:lnTo>
                    <a:pt x="384" y="156"/>
                  </a:lnTo>
                  <a:lnTo>
                    <a:pt x="384" y="156"/>
                  </a:lnTo>
                  <a:lnTo>
                    <a:pt x="394" y="156"/>
                  </a:lnTo>
                  <a:lnTo>
                    <a:pt x="400" y="160"/>
                  </a:lnTo>
                  <a:lnTo>
                    <a:pt x="400" y="160"/>
                  </a:lnTo>
                  <a:lnTo>
                    <a:pt x="404" y="166"/>
                  </a:lnTo>
                  <a:lnTo>
                    <a:pt x="404" y="176"/>
                  </a:lnTo>
                  <a:lnTo>
                    <a:pt x="404" y="176"/>
                  </a:lnTo>
                  <a:lnTo>
                    <a:pt x="404" y="184"/>
                  </a:lnTo>
                  <a:lnTo>
                    <a:pt x="400" y="190"/>
                  </a:lnTo>
                  <a:lnTo>
                    <a:pt x="400" y="190"/>
                  </a:lnTo>
                  <a:lnTo>
                    <a:pt x="394" y="194"/>
                  </a:lnTo>
                  <a:lnTo>
                    <a:pt x="384" y="196"/>
                  </a:lnTo>
                  <a:lnTo>
                    <a:pt x="162" y="196"/>
                  </a:lnTo>
                  <a:lnTo>
                    <a:pt x="162" y="196"/>
                  </a:lnTo>
                  <a:lnTo>
                    <a:pt x="154" y="196"/>
                  </a:lnTo>
                  <a:lnTo>
                    <a:pt x="148" y="192"/>
                  </a:lnTo>
                  <a:lnTo>
                    <a:pt x="148" y="192"/>
                  </a:lnTo>
                  <a:lnTo>
                    <a:pt x="144" y="186"/>
                  </a:lnTo>
                  <a:lnTo>
                    <a:pt x="142" y="176"/>
                  </a:lnTo>
                  <a:lnTo>
                    <a:pt x="142" y="176"/>
                  </a:lnTo>
                  <a:lnTo>
                    <a:pt x="144" y="168"/>
                  </a:lnTo>
                  <a:lnTo>
                    <a:pt x="148" y="160"/>
                  </a:lnTo>
                  <a:lnTo>
                    <a:pt x="148" y="160"/>
                  </a:lnTo>
                  <a:lnTo>
                    <a:pt x="154" y="156"/>
                  </a:lnTo>
                  <a:lnTo>
                    <a:pt x="162" y="156"/>
                  </a:lnTo>
                  <a:lnTo>
                    <a:pt x="162" y="156"/>
                  </a:lnTo>
                  <a:close/>
                  <a:moveTo>
                    <a:pt x="162" y="220"/>
                  </a:moveTo>
                  <a:lnTo>
                    <a:pt x="384" y="220"/>
                  </a:lnTo>
                  <a:lnTo>
                    <a:pt x="384" y="220"/>
                  </a:lnTo>
                  <a:lnTo>
                    <a:pt x="394" y="220"/>
                  </a:lnTo>
                  <a:lnTo>
                    <a:pt x="400" y="224"/>
                  </a:lnTo>
                  <a:lnTo>
                    <a:pt x="400" y="224"/>
                  </a:lnTo>
                  <a:lnTo>
                    <a:pt x="404" y="230"/>
                  </a:lnTo>
                  <a:lnTo>
                    <a:pt x="404" y="240"/>
                  </a:lnTo>
                  <a:lnTo>
                    <a:pt x="404" y="240"/>
                  </a:lnTo>
                  <a:lnTo>
                    <a:pt x="404" y="248"/>
                  </a:lnTo>
                  <a:lnTo>
                    <a:pt x="400" y="254"/>
                  </a:lnTo>
                  <a:lnTo>
                    <a:pt x="400" y="254"/>
                  </a:lnTo>
                  <a:lnTo>
                    <a:pt x="394" y="258"/>
                  </a:lnTo>
                  <a:lnTo>
                    <a:pt x="384" y="260"/>
                  </a:lnTo>
                  <a:lnTo>
                    <a:pt x="162" y="260"/>
                  </a:lnTo>
                  <a:lnTo>
                    <a:pt x="162" y="260"/>
                  </a:lnTo>
                  <a:lnTo>
                    <a:pt x="154" y="258"/>
                  </a:lnTo>
                  <a:lnTo>
                    <a:pt x="148" y="254"/>
                  </a:lnTo>
                  <a:lnTo>
                    <a:pt x="148" y="254"/>
                  </a:lnTo>
                  <a:lnTo>
                    <a:pt x="144" y="250"/>
                  </a:lnTo>
                  <a:lnTo>
                    <a:pt x="142" y="240"/>
                  </a:lnTo>
                  <a:lnTo>
                    <a:pt x="142" y="240"/>
                  </a:lnTo>
                  <a:lnTo>
                    <a:pt x="144" y="230"/>
                  </a:lnTo>
                  <a:lnTo>
                    <a:pt x="148" y="224"/>
                  </a:lnTo>
                  <a:lnTo>
                    <a:pt x="148" y="224"/>
                  </a:lnTo>
                  <a:lnTo>
                    <a:pt x="154" y="220"/>
                  </a:lnTo>
                  <a:lnTo>
                    <a:pt x="162" y="220"/>
                  </a:lnTo>
                  <a:lnTo>
                    <a:pt x="162" y="220"/>
                  </a:lnTo>
                  <a:close/>
                  <a:moveTo>
                    <a:pt x="166" y="18"/>
                  </a:moveTo>
                  <a:lnTo>
                    <a:pt x="380" y="18"/>
                  </a:lnTo>
                  <a:lnTo>
                    <a:pt x="380" y="18"/>
                  </a:lnTo>
                  <a:lnTo>
                    <a:pt x="390" y="18"/>
                  </a:lnTo>
                  <a:lnTo>
                    <a:pt x="396" y="22"/>
                  </a:lnTo>
                  <a:lnTo>
                    <a:pt x="396" y="22"/>
                  </a:lnTo>
                  <a:lnTo>
                    <a:pt x="400" y="28"/>
                  </a:lnTo>
                  <a:lnTo>
                    <a:pt x="400" y="38"/>
                  </a:lnTo>
                  <a:lnTo>
                    <a:pt x="400" y="38"/>
                  </a:lnTo>
                  <a:lnTo>
                    <a:pt x="400" y="46"/>
                  </a:lnTo>
                  <a:lnTo>
                    <a:pt x="396" y="52"/>
                  </a:lnTo>
                  <a:lnTo>
                    <a:pt x="396" y="52"/>
                  </a:lnTo>
                  <a:lnTo>
                    <a:pt x="390" y="56"/>
                  </a:lnTo>
                  <a:lnTo>
                    <a:pt x="380" y="58"/>
                  </a:lnTo>
                  <a:lnTo>
                    <a:pt x="166" y="58"/>
                  </a:lnTo>
                  <a:lnTo>
                    <a:pt x="166" y="58"/>
                  </a:lnTo>
                  <a:lnTo>
                    <a:pt x="158" y="56"/>
                  </a:lnTo>
                  <a:lnTo>
                    <a:pt x="150" y="54"/>
                  </a:lnTo>
                  <a:lnTo>
                    <a:pt x="150" y="54"/>
                  </a:lnTo>
                  <a:lnTo>
                    <a:pt x="148" y="48"/>
                  </a:lnTo>
                  <a:lnTo>
                    <a:pt x="146" y="38"/>
                  </a:lnTo>
                  <a:lnTo>
                    <a:pt x="146" y="38"/>
                  </a:lnTo>
                  <a:lnTo>
                    <a:pt x="148" y="28"/>
                  </a:lnTo>
                  <a:lnTo>
                    <a:pt x="150" y="22"/>
                  </a:lnTo>
                  <a:lnTo>
                    <a:pt x="150" y="22"/>
                  </a:lnTo>
                  <a:lnTo>
                    <a:pt x="158" y="18"/>
                  </a:lnTo>
                  <a:lnTo>
                    <a:pt x="166" y="18"/>
                  </a:lnTo>
                  <a:lnTo>
                    <a:pt x="166" y="18"/>
                  </a:lnTo>
                  <a:close/>
                  <a:moveTo>
                    <a:pt x="178" y="286"/>
                  </a:moveTo>
                  <a:lnTo>
                    <a:pt x="368" y="286"/>
                  </a:lnTo>
                  <a:lnTo>
                    <a:pt x="368" y="286"/>
                  </a:lnTo>
                  <a:lnTo>
                    <a:pt x="382" y="288"/>
                  </a:lnTo>
                  <a:lnTo>
                    <a:pt x="388" y="290"/>
                  </a:lnTo>
                  <a:lnTo>
                    <a:pt x="392" y="294"/>
                  </a:lnTo>
                  <a:lnTo>
                    <a:pt x="396" y="298"/>
                  </a:lnTo>
                  <a:lnTo>
                    <a:pt x="398" y="304"/>
                  </a:lnTo>
                  <a:lnTo>
                    <a:pt x="400" y="318"/>
                  </a:lnTo>
                  <a:lnTo>
                    <a:pt x="400" y="382"/>
                  </a:lnTo>
                  <a:lnTo>
                    <a:pt x="400" y="382"/>
                  </a:lnTo>
                  <a:lnTo>
                    <a:pt x="398" y="396"/>
                  </a:lnTo>
                  <a:lnTo>
                    <a:pt x="396" y="402"/>
                  </a:lnTo>
                  <a:lnTo>
                    <a:pt x="392" y="406"/>
                  </a:lnTo>
                  <a:lnTo>
                    <a:pt x="388" y="410"/>
                  </a:lnTo>
                  <a:lnTo>
                    <a:pt x="382" y="412"/>
                  </a:lnTo>
                  <a:lnTo>
                    <a:pt x="368" y="414"/>
                  </a:lnTo>
                  <a:lnTo>
                    <a:pt x="178" y="414"/>
                  </a:lnTo>
                  <a:lnTo>
                    <a:pt x="178" y="414"/>
                  </a:lnTo>
                  <a:lnTo>
                    <a:pt x="164" y="412"/>
                  </a:lnTo>
                  <a:lnTo>
                    <a:pt x="160" y="410"/>
                  </a:lnTo>
                  <a:lnTo>
                    <a:pt x="154" y="406"/>
                  </a:lnTo>
                  <a:lnTo>
                    <a:pt x="150" y="402"/>
                  </a:lnTo>
                  <a:lnTo>
                    <a:pt x="148" y="396"/>
                  </a:lnTo>
                  <a:lnTo>
                    <a:pt x="146" y="382"/>
                  </a:lnTo>
                  <a:lnTo>
                    <a:pt x="146" y="318"/>
                  </a:lnTo>
                  <a:lnTo>
                    <a:pt x="146" y="318"/>
                  </a:lnTo>
                  <a:lnTo>
                    <a:pt x="148" y="304"/>
                  </a:lnTo>
                  <a:lnTo>
                    <a:pt x="150" y="298"/>
                  </a:lnTo>
                  <a:lnTo>
                    <a:pt x="154" y="294"/>
                  </a:lnTo>
                  <a:lnTo>
                    <a:pt x="160" y="290"/>
                  </a:lnTo>
                  <a:lnTo>
                    <a:pt x="164" y="288"/>
                  </a:lnTo>
                  <a:lnTo>
                    <a:pt x="178" y="286"/>
                  </a:lnTo>
                  <a:lnTo>
                    <a:pt x="178" y="286"/>
                  </a:lnTo>
                  <a:close/>
                  <a:moveTo>
                    <a:pt x="340" y="374"/>
                  </a:moveTo>
                  <a:lnTo>
                    <a:pt x="340" y="374"/>
                  </a:lnTo>
                  <a:lnTo>
                    <a:pt x="346" y="374"/>
                  </a:lnTo>
                  <a:lnTo>
                    <a:pt x="348" y="372"/>
                  </a:lnTo>
                  <a:lnTo>
                    <a:pt x="350" y="368"/>
                  </a:lnTo>
                  <a:lnTo>
                    <a:pt x="350" y="364"/>
                  </a:lnTo>
                  <a:lnTo>
                    <a:pt x="350" y="336"/>
                  </a:lnTo>
                  <a:lnTo>
                    <a:pt x="350" y="336"/>
                  </a:lnTo>
                  <a:lnTo>
                    <a:pt x="350" y="332"/>
                  </a:lnTo>
                  <a:lnTo>
                    <a:pt x="348" y="328"/>
                  </a:lnTo>
                  <a:lnTo>
                    <a:pt x="346" y="326"/>
                  </a:lnTo>
                  <a:lnTo>
                    <a:pt x="340" y="326"/>
                  </a:lnTo>
                  <a:lnTo>
                    <a:pt x="206" y="326"/>
                  </a:lnTo>
                  <a:lnTo>
                    <a:pt x="206" y="326"/>
                  </a:lnTo>
                  <a:lnTo>
                    <a:pt x="202" y="326"/>
                  </a:lnTo>
                  <a:lnTo>
                    <a:pt x="198" y="328"/>
                  </a:lnTo>
                  <a:lnTo>
                    <a:pt x="196" y="332"/>
                  </a:lnTo>
                  <a:lnTo>
                    <a:pt x="194" y="336"/>
                  </a:lnTo>
                  <a:lnTo>
                    <a:pt x="194" y="364"/>
                  </a:lnTo>
                  <a:lnTo>
                    <a:pt x="194" y="364"/>
                  </a:lnTo>
                  <a:lnTo>
                    <a:pt x="196" y="368"/>
                  </a:lnTo>
                  <a:lnTo>
                    <a:pt x="198" y="372"/>
                  </a:lnTo>
                  <a:lnTo>
                    <a:pt x="202" y="374"/>
                  </a:lnTo>
                  <a:lnTo>
                    <a:pt x="206" y="374"/>
                  </a:lnTo>
                  <a:lnTo>
                    <a:pt x="340" y="374"/>
                  </a:lnTo>
                  <a:close/>
                </a:path>
              </a:pathLst>
            </a:custGeom>
            <a:solidFill>
              <a:srgbClr val="002776"/>
            </a:solidFill>
            <a:ln w="9525">
              <a:noFill/>
              <a:round/>
              <a:headEnd/>
              <a:tailEnd/>
            </a:ln>
          </p:spPr>
          <p:txBody>
            <a:bodyPr vert="horz" wrap="square" lIns="91440" tIns="45720" rIns="91440" bIns="45720" numCol="1" anchor="t" anchorCtr="0" compatLnSpc="1">
              <a:prstTxWarp prst="textNoShape">
                <a:avLst/>
              </a:prstTxWarp>
            </a:bodyPr>
            <a:lstStyle/>
            <a:p>
              <a:endParaRPr kumimoji="0" lang="zh-TW" altLang="en-US">
                <a:solidFill>
                  <a:srgbClr val="000000"/>
                </a:solidFill>
                <a:latin typeface="Arial" charset="0"/>
                <a:cs typeface="Arial" charset="0"/>
              </a:endParaRPr>
            </a:p>
          </p:txBody>
        </p:sp>
      </p:grpSp>
      <p:sp>
        <p:nvSpPr>
          <p:cNvPr id="20" name="Rounded Rectangle 1"/>
          <p:cNvSpPr/>
          <p:nvPr userDrawn="1"/>
        </p:nvSpPr>
        <p:spPr>
          <a:xfrm>
            <a:off x="60604" y="6629310"/>
            <a:ext cx="632736" cy="187660"/>
          </a:xfrm>
          <a:prstGeom prst="roundRect">
            <a:avLst/>
          </a:prstGeom>
          <a:ln/>
        </p:spPr>
        <p:style>
          <a:lnRef idx="0">
            <a:schemeClr val="accent1"/>
          </a:lnRef>
          <a:fillRef idx="3">
            <a:schemeClr val="accent1"/>
          </a:fillRef>
          <a:effectRef idx="3">
            <a:schemeClr val="accent1"/>
          </a:effectRef>
          <a:fontRef idx="minor">
            <a:schemeClr val="lt1"/>
          </a:fontRef>
        </p:style>
        <p:txBody>
          <a:bodyPr lIns="81883" tIns="40940" rIns="81883" bIns="40940" anchor="ctr"/>
          <a:lstStyle/>
          <a:p>
            <a:pPr marL="0" marR="0" lvl="0" indent="0" algn="ctr" defTabSz="818828" eaLnBrk="1" fontAlgn="auto" latinLnBrk="0" hangingPunct="1">
              <a:lnSpc>
                <a:spcPct val="100000"/>
              </a:lnSpc>
              <a:spcBef>
                <a:spcPts val="0"/>
              </a:spcBef>
              <a:spcAft>
                <a:spcPts val="0"/>
              </a:spcAft>
              <a:buClrTx/>
              <a:buSzTx/>
              <a:buFontTx/>
              <a:buNone/>
              <a:tabLst/>
              <a:defRPr/>
            </a:pPr>
            <a:r>
              <a:rPr kumimoji="0" lang="en-US" altLang="zh-TW" sz="1100" b="1" i="0" u="none" strike="noStrike" kern="0" cap="none" spc="0" normalizeH="0" baseline="0" noProof="0" dirty="0">
                <a:ln>
                  <a:noFill/>
                </a:ln>
                <a:solidFill>
                  <a:srgbClr val="FFFFFF"/>
                </a:solidFill>
                <a:effectLst/>
                <a:uLnTx/>
                <a:uFillTx/>
                <a:latin typeface="Trebuchet MS" pitchFamily="34" charset="0"/>
                <a:ea typeface="Verdana" pitchFamily="34" charset="0"/>
                <a:cs typeface="Verdana" pitchFamily="34" charset="0"/>
              </a:rPr>
              <a:t>P.</a:t>
            </a:r>
            <a:fld id="{FE45E96C-4CB0-4B63-A080-C52B2DC6A6C5}" type="slidenum">
              <a:rPr kumimoji="0" lang="en-US" altLang="zh-TW" sz="1100" b="1" i="0" u="none" strike="noStrike" kern="0" cap="none" spc="0" normalizeH="0" baseline="0" noProof="0">
                <a:ln>
                  <a:noFill/>
                </a:ln>
                <a:solidFill>
                  <a:srgbClr val="FFFFFF"/>
                </a:solidFill>
                <a:effectLst/>
                <a:uLnTx/>
                <a:uFillTx/>
                <a:latin typeface="Trebuchet MS" pitchFamily="34" charset="0"/>
                <a:ea typeface="Verdana" pitchFamily="34" charset="0"/>
                <a:cs typeface="Verdana" pitchFamily="34" charset="0"/>
              </a:rPr>
              <a:pPr marL="0" marR="0" lvl="0" indent="0" algn="ctr" defTabSz="818828" eaLnBrk="1" fontAlgn="auto" latinLnBrk="0" hangingPunct="1">
                <a:lnSpc>
                  <a:spcPct val="100000"/>
                </a:lnSpc>
                <a:spcBef>
                  <a:spcPts val="0"/>
                </a:spcBef>
                <a:spcAft>
                  <a:spcPts val="0"/>
                </a:spcAft>
                <a:buClrTx/>
                <a:buSzTx/>
                <a:buFontTx/>
                <a:buNone/>
                <a:tabLst/>
                <a:defRPr/>
              </a:pPr>
              <a:t>‹#›</a:t>
            </a:fld>
            <a:endParaRPr kumimoji="0" lang="zh-TW" altLang="en-US" sz="1100" b="1" i="0" u="none" strike="noStrike" kern="0" cap="none" spc="0" normalizeH="0" baseline="0" noProof="0" dirty="0">
              <a:ln>
                <a:noFill/>
              </a:ln>
              <a:solidFill>
                <a:srgbClr val="FFFFFF"/>
              </a:solidFill>
              <a:effectLst/>
              <a:uLnTx/>
              <a:uFillTx/>
              <a:latin typeface="Trebuchet MS" pitchFamily="34" charset="0"/>
              <a:ea typeface="華康中黑體"/>
              <a:cs typeface="Verdana" pitchFamily="34" charset="0"/>
            </a:endParaRPr>
          </a:p>
        </p:txBody>
      </p:sp>
    </p:spTree>
    <p:extLst>
      <p:ext uri="{BB962C8B-B14F-4D97-AF65-F5344CB8AC3E}">
        <p14:creationId xmlns:p14="http://schemas.microsoft.com/office/powerpoint/2010/main" val="88763230"/>
      </p:ext>
    </p:extLst>
  </p:cSld>
  <p:clrMapOvr>
    <a:masterClrMapping/>
  </p:clrMapOvr>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自訂版面配置">
    <p:spTree>
      <p:nvGrpSpPr>
        <p:cNvPr id="1" name=""/>
        <p:cNvGrpSpPr/>
        <p:nvPr/>
      </p:nvGrpSpPr>
      <p:grpSpPr>
        <a:xfrm>
          <a:off x="0" y="0"/>
          <a:ext cx="0" cy="0"/>
          <a:chOff x="0" y="0"/>
          <a:chExt cx="0" cy="0"/>
        </a:xfrm>
      </p:grpSpPr>
      <p:pic>
        <p:nvPicPr>
          <p:cNvPr id="2" name="Picture 8" descr="member_b"/>
          <p:cNvPicPr>
            <a:picLocks noChangeAspect="1" noChangeArrowheads="1"/>
          </p:cNvPicPr>
          <p:nvPr userDrawn="1"/>
        </p:nvPicPr>
        <p:blipFill>
          <a:blip r:embed="rId2"/>
          <a:srcRect/>
          <a:stretch>
            <a:fillRect/>
          </a:stretch>
        </p:blipFill>
        <p:spPr bwMode="auto">
          <a:xfrm>
            <a:off x="285751" y="5243513"/>
            <a:ext cx="2500313" cy="400050"/>
          </a:xfrm>
          <a:prstGeom prst="rect">
            <a:avLst/>
          </a:prstGeom>
          <a:noFill/>
          <a:ln w="9525">
            <a:noFill/>
            <a:miter lim="800000"/>
            <a:headEnd/>
            <a:tailEnd/>
          </a:ln>
        </p:spPr>
      </p:pic>
      <p:pic>
        <p:nvPicPr>
          <p:cNvPr id="3" name="Picture 9" descr="deloitte_bg"/>
          <p:cNvPicPr>
            <a:picLocks noChangeAspect="1" noChangeArrowheads="1"/>
          </p:cNvPicPr>
          <p:nvPr userDrawn="1"/>
        </p:nvPicPr>
        <p:blipFill>
          <a:blip r:embed="rId3"/>
          <a:srcRect/>
          <a:stretch>
            <a:fillRect/>
          </a:stretch>
        </p:blipFill>
        <p:spPr bwMode="auto">
          <a:xfrm>
            <a:off x="2643189" y="1319213"/>
            <a:ext cx="3857625" cy="1841500"/>
          </a:xfrm>
          <a:prstGeom prst="rect">
            <a:avLst/>
          </a:prstGeom>
          <a:noFill/>
          <a:ln w="9525">
            <a:noFill/>
            <a:miter lim="800000"/>
            <a:headEnd/>
            <a:tailEnd/>
          </a:ln>
        </p:spPr>
      </p:pic>
      <p:sp>
        <p:nvSpPr>
          <p:cNvPr id="4" name="Text Box 11"/>
          <p:cNvSpPr txBox="1">
            <a:spLocks noChangeArrowheads="1"/>
          </p:cNvSpPr>
          <p:nvPr userDrawn="1"/>
        </p:nvSpPr>
        <p:spPr bwMode="auto">
          <a:xfrm>
            <a:off x="1714500" y="3429001"/>
            <a:ext cx="5857875" cy="600075"/>
          </a:xfrm>
          <a:prstGeom prst="rect">
            <a:avLst/>
          </a:prstGeom>
          <a:noFill/>
          <a:ln>
            <a:noFill/>
          </a:ln>
          <a:extLst/>
        </p:spPr>
        <p:txBody>
          <a:bodyPr lIns="91396" tIns="45697" rIns="91396" bIns="45697">
            <a:spAutoFit/>
          </a:bodyPr>
          <a:lstStyle>
            <a:lvl1pPr eaLnBrk="0" hangingPunct="0">
              <a:defRPr kumimoji="1">
                <a:solidFill>
                  <a:schemeClr val="tx1"/>
                </a:solidFill>
                <a:latin typeface="Arial" charset="0"/>
                <a:ea typeface="新細明體" pitchFamily="18" charset="-120"/>
              </a:defRPr>
            </a:lvl1pPr>
            <a:lvl2pPr marL="742950" indent="-285750" eaLnBrk="0" hangingPunct="0">
              <a:defRPr kumimoji="1">
                <a:solidFill>
                  <a:schemeClr val="tx1"/>
                </a:solidFill>
                <a:latin typeface="Arial" charset="0"/>
                <a:ea typeface="新細明體" pitchFamily="18" charset="-120"/>
              </a:defRPr>
            </a:lvl2pPr>
            <a:lvl3pPr marL="1143000" indent="-228600" eaLnBrk="0" hangingPunct="0">
              <a:defRPr kumimoji="1">
                <a:solidFill>
                  <a:schemeClr val="tx1"/>
                </a:solidFill>
                <a:latin typeface="Arial" charset="0"/>
                <a:ea typeface="新細明體" pitchFamily="18" charset="-120"/>
              </a:defRPr>
            </a:lvl3pPr>
            <a:lvl4pPr marL="1600200" indent="-228600" eaLnBrk="0" hangingPunct="0">
              <a:defRPr kumimoji="1">
                <a:solidFill>
                  <a:schemeClr val="tx1"/>
                </a:solidFill>
                <a:latin typeface="Arial" charset="0"/>
                <a:ea typeface="新細明體" pitchFamily="18" charset="-120"/>
              </a:defRPr>
            </a:lvl4pPr>
            <a:lvl5pPr marL="2057400" indent="-228600" eaLnBrk="0" hangingPunct="0">
              <a:defRPr kumimoji="1">
                <a:solidFill>
                  <a:schemeClr val="tx1"/>
                </a:solidFill>
                <a:latin typeface="Arial" charset="0"/>
                <a:ea typeface="新細明體" pitchFamily="18" charset="-120"/>
              </a:defRPr>
            </a:lvl5pPr>
            <a:lvl6pPr marL="2514600" indent="-228600" eaLnBrk="0" fontAlgn="base" hangingPunct="0">
              <a:spcBef>
                <a:spcPct val="0"/>
              </a:spcBef>
              <a:spcAft>
                <a:spcPct val="0"/>
              </a:spcAft>
              <a:defRPr kumimoji="1">
                <a:solidFill>
                  <a:schemeClr val="tx1"/>
                </a:solidFill>
                <a:latin typeface="Arial" charset="0"/>
                <a:ea typeface="新細明體" pitchFamily="18" charset="-120"/>
              </a:defRPr>
            </a:lvl6pPr>
            <a:lvl7pPr marL="2971800" indent="-228600" eaLnBrk="0" fontAlgn="base" hangingPunct="0">
              <a:spcBef>
                <a:spcPct val="0"/>
              </a:spcBef>
              <a:spcAft>
                <a:spcPct val="0"/>
              </a:spcAft>
              <a:defRPr kumimoji="1">
                <a:solidFill>
                  <a:schemeClr val="tx1"/>
                </a:solidFill>
                <a:latin typeface="Arial" charset="0"/>
                <a:ea typeface="新細明體" pitchFamily="18" charset="-120"/>
              </a:defRPr>
            </a:lvl7pPr>
            <a:lvl8pPr marL="3429000" indent="-228600" eaLnBrk="0" fontAlgn="base" hangingPunct="0">
              <a:spcBef>
                <a:spcPct val="0"/>
              </a:spcBef>
              <a:spcAft>
                <a:spcPct val="0"/>
              </a:spcAft>
              <a:defRPr kumimoji="1">
                <a:solidFill>
                  <a:schemeClr val="tx1"/>
                </a:solidFill>
                <a:latin typeface="Arial" charset="0"/>
                <a:ea typeface="新細明體" pitchFamily="18" charset="-120"/>
              </a:defRPr>
            </a:lvl8pPr>
            <a:lvl9pPr marL="3886200" indent="-228600" eaLnBrk="0" fontAlgn="base" hangingPunct="0">
              <a:spcBef>
                <a:spcPct val="0"/>
              </a:spcBef>
              <a:spcAft>
                <a:spcPct val="0"/>
              </a:spcAft>
              <a:defRPr kumimoji="1">
                <a:solidFill>
                  <a:schemeClr val="tx1"/>
                </a:solidFill>
                <a:latin typeface="Arial" charset="0"/>
                <a:ea typeface="新細明體" pitchFamily="18" charset="-120"/>
              </a:defRPr>
            </a:lvl9pPr>
          </a:lstStyle>
          <a:p>
            <a:pPr eaLnBrk="1" hangingPunct="1">
              <a:defRPr/>
            </a:pPr>
            <a:r>
              <a:rPr lang="en-GB" altLang="zh-TW" sz="3300" b="1" dirty="0" smtClean="0">
                <a:solidFill>
                  <a:srgbClr val="000099"/>
                </a:solidFill>
                <a:latin typeface="Segoe Script" pitchFamily="34" charset="0"/>
                <a:cs typeface="Arial" charset="0"/>
              </a:rPr>
              <a:t>Always One Step Ahead.</a:t>
            </a:r>
            <a:endParaRPr lang="en-US" altLang="zh-TW" sz="3300" b="1" dirty="0" smtClean="0">
              <a:solidFill>
                <a:srgbClr val="000099"/>
              </a:solidFill>
              <a:latin typeface="Segoe Script" pitchFamily="34" charset="0"/>
              <a:cs typeface="Arial" charset="0"/>
            </a:endParaRPr>
          </a:p>
        </p:txBody>
      </p:sp>
      <p:pic>
        <p:nvPicPr>
          <p:cNvPr id="6" name="Picture 2"/>
          <p:cNvPicPr>
            <a:picLocks noChangeAspect="1" noChangeArrowheads="1"/>
          </p:cNvPicPr>
          <p:nvPr userDrawn="1"/>
        </p:nvPicPr>
        <p:blipFill>
          <a:blip r:embed="rId4"/>
          <a:srcRect/>
          <a:stretch>
            <a:fillRect/>
          </a:stretch>
        </p:blipFill>
        <p:spPr bwMode="auto">
          <a:xfrm>
            <a:off x="2559050" y="3933825"/>
            <a:ext cx="4051300" cy="654050"/>
          </a:xfrm>
          <a:prstGeom prst="rect">
            <a:avLst/>
          </a:prstGeom>
          <a:noFill/>
          <a:ln w="9525">
            <a:noFill/>
            <a:miter lim="800000"/>
            <a:headEnd/>
            <a:tailEnd/>
          </a:ln>
        </p:spPr>
      </p:pic>
      <p:sp>
        <p:nvSpPr>
          <p:cNvPr id="8" name="Text Box 11"/>
          <p:cNvSpPr txBox="1">
            <a:spLocks noChangeArrowheads="1"/>
          </p:cNvSpPr>
          <p:nvPr userDrawn="1"/>
        </p:nvSpPr>
        <p:spPr bwMode="auto">
          <a:xfrm>
            <a:off x="142875" y="5715000"/>
            <a:ext cx="8358188" cy="830936"/>
          </a:xfrm>
          <a:prstGeom prst="rect">
            <a:avLst/>
          </a:prstGeom>
          <a:noFill/>
          <a:ln w="9525">
            <a:noFill/>
            <a:miter lim="800000"/>
            <a:headEnd/>
            <a:tailEnd/>
          </a:ln>
        </p:spPr>
        <p:txBody>
          <a:bodyPr lIns="91382" tIns="45690" rIns="91382" bIns="45690">
            <a:spAutoFit/>
          </a:bodyPr>
          <a:lstStyle/>
          <a:p>
            <a:pPr algn="l" rtl="0" fontAlgn="base">
              <a:spcBef>
                <a:spcPct val="0"/>
              </a:spcBef>
              <a:spcAft>
                <a:spcPct val="0"/>
              </a:spcAft>
              <a:defRPr/>
            </a:pPr>
            <a:r>
              <a:rPr kumimoji="1" lang="en-US" altLang="zh-TW" sz="1200" kern="1200" dirty="0">
                <a:solidFill>
                  <a:srgbClr val="000099"/>
                </a:solidFill>
                <a:latin typeface="Calibri" pitchFamily="34" charset="0"/>
                <a:ea typeface="微軟正黑體"/>
                <a:cs typeface="Arial" charset="0"/>
              </a:rPr>
              <a:t>©</a:t>
            </a:r>
            <a:r>
              <a:rPr kumimoji="1" lang="en-US" altLang="zh-TW" sz="1200" kern="1200" dirty="0" smtClean="0">
                <a:solidFill>
                  <a:srgbClr val="000099"/>
                </a:solidFill>
                <a:latin typeface="Calibri" pitchFamily="34" charset="0"/>
                <a:ea typeface="微軟正黑體"/>
                <a:cs typeface="Arial" charset="0"/>
              </a:rPr>
              <a:t>2015</a:t>
            </a:r>
            <a:r>
              <a:rPr kumimoji="1" lang="zh-TW" altLang="en-US" sz="1200" kern="1200" dirty="0" smtClean="0">
                <a:solidFill>
                  <a:srgbClr val="000099"/>
                </a:solidFill>
                <a:latin typeface="Calibri" pitchFamily="34" charset="0"/>
                <a:ea typeface="微軟正黑體"/>
                <a:cs typeface="Arial" charset="0"/>
              </a:rPr>
              <a:t>勤</a:t>
            </a:r>
            <a:r>
              <a:rPr kumimoji="1" lang="zh-TW" altLang="en-US" sz="1200" kern="1200" dirty="0">
                <a:solidFill>
                  <a:srgbClr val="000099"/>
                </a:solidFill>
                <a:latin typeface="Calibri" pitchFamily="34" charset="0"/>
                <a:ea typeface="微軟正黑體"/>
                <a:cs typeface="Arial" charset="0"/>
              </a:rPr>
              <a:t>業眾信版權所有 保留一切權利</a:t>
            </a:r>
          </a:p>
          <a:p>
            <a:pPr algn="l" rtl="0" fontAlgn="base">
              <a:spcBef>
                <a:spcPct val="0"/>
              </a:spcBef>
              <a:spcAft>
                <a:spcPct val="0"/>
              </a:spcAft>
              <a:defRPr/>
            </a:pPr>
            <a:r>
              <a:rPr kumimoji="1" lang="en-US" altLang="zh-TW" sz="1200" kern="1200" dirty="0">
                <a:solidFill>
                  <a:srgbClr val="000099"/>
                </a:solidFill>
                <a:latin typeface="Calibri" pitchFamily="34" charset="0"/>
                <a:ea typeface="微軟正黑體"/>
                <a:cs typeface="Arial" charset="0"/>
              </a:rPr>
              <a:t>Deloitte (“</a:t>
            </a:r>
            <a:r>
              <a:rPr kumimoji="1" lang="zh-TW" altLang="en-US" sz="1200" kern="1200" dirty="0">
                <a:solidFill>
                  <a:srgbClr val="000099"/>
                </a:solidFill>
                <a:latin typeface="Calibri" pitchFamily="34" charset="0"/>
                <a:ea typeface="微軟正黑體"/>
                <a:cs typeface="Arial" charset="0"/>
              </a:rPr>
              <a:t>德勤”</a:t>
            </a:r>
            <a:r>
              <a:rPr kumimoji="1" lang="en-US" altLang="zh-TW" sz="1200" kern="1200" dirty="0">
                <a:solidFill>
                  <a:srgbClr val="000099"/>
                </a:solidFill>
                <a:latin typeface="Calibri" pitchFamily="34" charset="0"/>
                <a:ea typeface="微軟正黑體"/>
                <a:cs typeface="Arial" charset="0"/>
              </a:rPr>
              <a:t>)</a:t>
            </a:r>
            <a:r>
              <a:rPr kumimoji="1" lang="zh-TW" altLang="en-US" sz="1200" kern="1200" dirty="0">
                <a:solidFill>
                  <a:srgbClr val="000099"/>
                </a:solidFill>
                <a:latin typeface="Calibri" pitchFamily="34" charset="0"/>
                <a:ea typeface="微軟正黑體"/>
                <a:cs typeface="Arial" charset="0"/>
              </a:rPr>
              <a:t>泛指</a:t>
            </a:r>
            <a:r>
              <a:rPr kumimoji="1" lang="en-US" altLang="zh-TW" sz="1200" kern="1200" dirty="0">
                <a:solidFill>
                  <a:srgbClr val="000099"/>
                </a:solidFill>
                <a:latin typeface="Calibri" pitchFamily="34" charset="0"/>
                <a:ea typeface="微軟正黑體"/>
                <a:cs typeface="Arial" charset="0"/>
              </a:rPr>
              <a:t>Deloitte </a:t>
            </a:r>
            <a:r>
              <a:rPr kumimoji="1" lang="en-US" altLang="zh-TW" sz="1200" kern="1200" dirty="0" err="1">
                <a:solidFill>
                  <a:srgbClr val="000099"/>
                </a:solidFill>
                <a:latin typeface="Calibri" pitchFamily="34" charset="0"/>
                <a:ea typeface="微軟正黑體"/>
                <a:cs typeface="Arial" charset="0"/>
              </a:rPr>
              <a:t>Touche</a:t>
            </a:r>
            <a:r>
              <a:rPr kumimoji="1" lang="en-US" altLang="zh-TW" sz="1200" kern="1200" dirty="0">
                <a:solidFill>
                  <a:srgbClr val="000099"/>
                </a:solidFill>
                <a:latin typeface="Calibri" pitchFamily="34" charset="0"/>
                <a:ea typeface="微軟正黑體"/>
                <a:cs typeface="Arial" charset="0"/>
              </a:rPr>
              <a:t> Tohmatsu (“</a:t>
            </a:r>
            <a:r>
              <a:rPr kumimoji="1" lang="zh-TW" altLang="en-US" sz="1200" kern="1200" dirty="0">
                <a:solidFill>
                  <a:srgbClr val="000099"/>
                </a:solidFill>
                <a:latin typeface="Calibri" pitchFamily="34" charset="0"/>
                <a:ea typeface="微軟正黑體"/>
                <a:cs typeface="Arial" charset="0"/>
              </a:rPr>
              <a:t>德勤全球”，一依瑞士法律成立的組織 </a:t>
            </a:r>
            <a:r>
              <a:rPr kumimoji="1" lang="en-US" altLang="zh-TW" sz="1200" kern="1200" dirty="0">
                <a:solidFill>
                  <a:srgbClr val="000099"/>
                </a:solidFill>
                <a:latin typeface="Calibri" pitchFamily="34" charset="0"/>
                <a:ea typeface="微軟正黑體"/>
                <a:cs typeface="Arial" charset="0"/>
              </a:rPr>
              <a:t>)</a:t>
            </a:r>
            <a:r>
              <a:rPr kumimoji="1" lang="zh-TW" altLang="en-US" sz="1200" kern="1200" dirty="0">
                <a:solidFill>
                  <a:srgbClr val="000099"/>
                </a:solidFill>
                <a:latin typeface="Calibri" pitchFamily="34" charset="0"/>
                <a:ea typeface="微軟正黑體"/>
                <a:cs typeface="Arial" charset="0"/>
              </a:rPr>
              <a:t>及其會員所中的一或數者。“德勤全球”及其會員所，為法律上各自分離的個體，獨立就自身行為負責，對其他個體之行為不負任何責任。有關“德勤全球”及其會員所法律架構的詳細說明，請參見 </a:t>
            </a:r>
            <a:r>
              <a:rPr kumimoji="1" lang="zh-TW" altLang="en-US" sz="1200" kern="1200" dirty="0">
                <a:solidFill>
                  <a:srgbClr val="000099"/>
                </a:solidFill>
                <a:latin typeface="Calibri" pitchFamily="34" charset="0"/>
                <a:ea typeface="微軟正黑體"/>
                <a:cs typeface="Arial" charset="0"/>
                <a:hlinkClick r:id="rId5"/>
              </a:rPr>
              <a:t>關於勤業眾信</a:t>
            </a:r>
            <a:r>
              <a:rPr kumimoji="1" lang="zh-TW" altLang="en-US" sz="1200" kern="1200" dirty="0">
                <a:solidFill>
                  <a:srgbClr val="000099"/>
                </a:solidFill>
                <a:latin typeface="Calibri" pitchFamily="34" charset="0"/>
                <a:ea typeface="微軟正黑體"/>
                <a:cs typeface="Arial" charset="0"/>
              </a:rPr>
              <a:t>。</a:t>
            </a:r>
            <a:endParaRPr kumimoji="1" lang="en-US" altLang="zh-TW" sz="1200" kern="1200" dirty="0">
              <a:solidFill>
                <a:srgbClr val="000099"/>
              </a:solidFill>
              <a:latin typeface="Calibri" pitchFamily="34" charset="0"/>
              <a:ea typeface="微軟正黑體"/>
              <a:cs typeface="Arial" charset="0"/>
            </a:endParaRPr>
          </a:p>
        </p:txBody>
      </p:sp>
    </p:spTree>
  </p:cSld>
  <p:clrMapOvr>
    <a:masterClrMapping/>
  </p:clrMapOvr>
  <p:timing>
    <p:tnLst>
      <p:par>
        <p:cT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兩項物件">
    <p:spTree>
      <p:nvGrpSpPr>
        <p:cNvPr id="1" name=""/>
        <p:cNvGrpSpPr/>
        <p:nvPr/>
      </p:nvGrpSpPr>
      <p:grpSpPr>
        <a:xfrm>
          <a:off x="0" y="0"/>
          <a:ext cx="0" cy="0"/>
          <a:chOff x="0" y="0"/>
          <a:chExt cx="0" cy="0"/>
        </a:xfrm>
      </p:grpSpPr>
      <p:sp>
        <p:nvSpPr>
          <p:cNvPr id="5" name="Rectangle 4"/>
          <p:cNvSpPr>
            <a:spLocks noChangeArrowheads="1"/>
          </p:cNvSpPr>
          <p:nvPr/>
        </p:nvSpPr>
        <p:spPr bwMode="auto">
          <a:xfrm>
            <a:off x="6605846" y="6634780"/>
            <a:ext cx="2313056" cy="144247"/>
          </a:xfrm>
          <a:prstGeom prst="rect">
            <a:avLst/>
          </a:prstGeom>
          <a:noFill/>
          <a:ln w="25400" algn="ctr">
            <a:noFill/>
            <a:miter lim="800000"/>
            <a:headEnd/>
            <a:tailEnd/>
          </a:ln>
        </p:spPr>
        <p:txBody>
          <a:bodyPr lIns="0" tIns="0" rIns="0" bIns="0"/>
          <a:lstStyle/>
          <a:p>
            <a:pPr algn="r" defTabSz="857205"/>
            <a:r>
              <a:rPr kumimoji="0" lang="en-US" altLang="zh-TW" sz="800" dirty="0" smtClean="0">
                <a:solidFill>
                  <a:srgbClr val="002060"/>
                </a:solidFill>
                <a:latin typeface="Arial" charset="0"/>
                <a:cs typeface="Arial" charset="0"/>
              </a:rPr>
              <a:t>©2015 </a:t>
            </a:r>
            <a:r>
              <a:rPr kumimoji="0" lang="zh-TW" altLang="en-US" sz="800" dirty="0" smtClean="0">
                <a:solidFill>
                  <a:srgbClr val="002060"/>
                </a:solidFill>
                <a:latin typeface="Arial" charset="0"/>
                <a:cs typeface="Arial" charset="0"/>
              </a:rPr>
              <a:t>勤業眾信版權所有 保留一切權利</a:t>
            </a:r>
            <a:endParaRPr kumimoji="0" lang="en-US" altLang="zh-TW" sz="800" dirty="0">
              <a:solidFill>
                <a:srgbClr val="002060"/>
              </a:solidFill>
              <a:latin typeface="Arial" charset="0"/>
              <a:cs typeface="Arial" charset="0"/>
            </a:endParaRPr>
          </a:p>
        </p:txBody>
      </p:sp>
      <p:sp>
        <p:nvSpPr>
          <p:cNvPr id="2" name="Title 1"/>
          <p:cNvSpPr>
            <a:spLocks noGrp="1"/>
          </p:cNvSpPr>
          <p:nvPr>
            <p:ph type="title"/>
          </p:nvPr>
        </p:nvSpPr>
        <p:spPr>
          <a:xfrm>
            <a:off x="354490" y="317582"/>
            <a:ext cx="8295054" cy="555769"/>
          </a:xfrm>
          <a:prstGeom prst="rect">
            <a:avLst/>
          </a:prstGeom>
        </p:spPr>
        <p:txBody>
          <a:bodyPr lIns="81883" tIns="40940" rIns="81883" bIns="40940"/>
          <a:lstStyle>
            <a:lvl1pPr>
              <a:defRPr sz="2900" baseline="0">
                <a:solidFill>
                  <a:srgbClr val="002776"/>
                </a:solidFill>
                <a:latin typeface="Verdana" pitchFamily="34" charset="0"/>
                <a:ea typeface="華康中黑體" pitchFamily="49" charset="-120"/>
                <a:cs typeface="Verdana" pitchFamily="34" charset="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05471" y="1190382"/>
            <a:ext cx="8422522" cy="5219474"/>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buClr>
                <a:srgbClr val="3C8A2E"/>
              </a:buClr>
              <a:buFont typeface="Wingdings" pitchFamily="2" charset="2"/>
              <a:buChar char="n"/>
              <a:defRPr sz="2200" b="1">
                <a:solidFill>
                  <a:schemeClr val="tx2">
                    <a:lumMod val="75000"/>
                  </a:schemeClr>
                </a:solidFill>
              </a:defRPr>
            </a:lvl1pPr>
            <a:lvl2pPr marL="616959" indent="-314165">
              <a:buClr>
                <a:srgbClr val="3C8A2E"/>
              </a:buClr>
              <a:buFont typeface="Wingdings" pitchFamily="2" charset="2"/>
              <a:buChar char="Ø"/>
              <a:defRPr sz="2000">
                <a:solidFill>
                  <a:schemeClr val="tx2">
                    <a:lumMod val="75000"/>
                  </a:schemeClr>
                </a:solidFill>
              </a:defRPr>
            </a:lvl2pPr>
            <a:lvl3pPr marL="818828" indent="-201862">
              <a:buClr>
                <a:srgbClr val="3C8A2E"/>
              </a:buClr>
              <a:buFont typeface="Wingdings" pitchFamily="2" charset="2"/>
              <a:buChar char="ü"/>
              <a:defRPr>
                <a:solidFill>
                  <a:schemeClr val="tx2">
                    <a:lumMod val="75000"/>
                  </a:schemeClr>
                </a:solidFill>
              </a:defRPr>
            </a:lvl3pPr>
            <a:lvl4pPr marL="1020686" indent="-201862">
              <a:buClr>
                <a:srgbClr val="3C8A2E"/>
              </a:buClr>
              <a:buFont typeface="Verdana" pitchFamily="34" charset="0"/>
              <a:buChar char="–"/>
              <a:defRPr sz="1600">
                <a:solidFill>
                  <a:schemeClr val="tx2">
                    <a:lumMod val="75000"/>
                  </a:schemeClr>
                </a:solidFill>
              </a:defRPr>
            </a:lvl4pPr>
            <a:lvl5pPr marL="1233920" indent="-213229">
              <a:buFont typeface="Arial" pitchFamily="34" charset="0"/>
              <a:buNone/>
              <a:defRPr sz="1400">
                <a:solidFill>
                  <a:schemeClr val="tx2">
                    <a:lumMod val="75000"/>
                  </a:schemeClr>
                </a:solidFill>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cxnSp>
        <p:nvCxnSpPr>
          <p:cNvPr id="10" name="直線接點 9"/>
          <p:cNvCxnSpPr/>
          <p:nvPr userDrawn="1"/>
        </p:nvCxnSpPr>
        <p:spPr>
          <a:xfrm>
            <a:off x="0" y="850196"/>
            <a:ext cx="9144000" cy="1401"/>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6" name="Rounded Rectangle 1"/>
          <p:cNvSpPr/>
          <p:nvPr userDrawn="1"/>
        </p:nvSpPr>
        <p:spPr>
          <a:xfrm>
            <a:off x="60604" y="6629310"/>
            <a:ext cx="632736" cy="187660"/>
          </a:xfrm>
          <a:prstGeom prst="roundRect">
            <a:avLst/>
          </a:prstGeom>
          <a:ln/>
        </p:spPr>
        <p:style>
          <a:lnRef idx="0">
            <a:schemeClr val="accent1"/>
          </a:lnRef>
          <a:fillRef idx="3">
            <a:schemeClr val="accent1"/>
          </a:fillRef>
          <a:effectRef idx="3">
            <a:schemeClr val="accent1"/>
          </a:effectRef>
          <a:fontRef idx="minor">
            <a:schemeClr val="lt1"/>
          </a:fontRef>
        </p:style>
        <p:txBody>
          <a:bodyPr lIns="81883" tIns="40940" rIns="81883" bIns="40940" anchor="ctr"/>
          <a:lstStyle/>
          <a:p>
            <a:pPr marL="0" marR="0" lvl="0" indent="0" algn="ctr" defTabSz="818828" eaLnBrk="1" fontAlgn="auto" latinLnBrk="0" hangingPunct="1">
              <a:lnSpc>
                <a:spcPct val="100000"/>
              </a:lnSpc>
              <a:spcBef>
                <a:spcPts val="0"/>
              </a:spcBef>
              <a:spcAft>
                <a:spcPts val="0"/>
              </a:spcAft>
              <a:buClrTx/>
              <a:buSzTx/>
              <a:buFontTx/>
              <a:buNone/>
              <a:tabLst/>
              <a:defRPr/>
            </a:pPr>
            <a:r>
              <a:rPr kumimoji="0" lang="en-US" altLang="zh-TW" sz="1100" b="1" i="0" u="none" strike="noStrike" kern="0" cap="none" spc="0" normalizeH="0" baseline="0" noProof="0" dirty="0">
                <a:ln>
                  <a:noFill/>
                </a:ln>
                <a:solidFill>
                  <a:srgbClr val="FFFFFF"/>
                </a:solidFill>
                <a:effectLst/>
                <a:uLnTx/>
                <a:uFillTx/>
                <a:latin typeface="Trebuchet MS" pitchFamily="34" charset="0"/>
                <a:ea typeface="Verdana" pitchFamily="34" charset="0"/>
                <a:cs typeface="Verdana" pitchFamily="34" charset="0"/>
              </a:rPr>
              <a:t>P.</a:t>
            </a:r>
            <a:fld id="{FE45E96C-4CB0-4B63-A080-C52B2DC6A6C5}" type="slidenum">
              <a:rPr kumimoji="0" lang="en-US" altLang="zh-TW" sz="1100" b="1" i="0" u="none" strike="noStrike" kern="0" cap="none" spc="0" normalizeH="0" baseline="0" noProof="0">
                <a:ln>
                  <a:noFill/>
                </a:ln>
                <a:solidFill>
                  <a:srgbClr val="FFFFFF"/>
                </a:solidFill>
                <a:effectLst/>
                <a:uLnTx/>
                <a:uFillTx/>
                <a:latin typeface="Trebuchet MS" pitchFamily="34" charset="0"/>
                <a:ea typeface="Verdana" pitchFamily="34" charset="0"/>
                <a:cs typeface="Verdana" pitchFamily="34" charset="0"/>
              </a:rPr>
              <a:pPr marL="0" marR="0" lvl="0" indent="0" algn="ctr" defTabSz="818828" eaLnBrk="1" fontAlgn="auto" latinLnBrk="0" hangingPunct="1">
                <a:lnSpc>
                  <a:spcPct val="100000"/>
                </a:lnSpc>
                <a:spcBef>
                  <a:spcPts val="0"/>
                </a:spcBef>
                <a:spcAft>
                  <a:spcPts val="0"/>
                </a:spcAft>
                <a:buClrTx/>
                <a:buSzTx/>
                <a:buFontTx/>
                <a:buNone/>
                <a:tabLst/>
                <a:defRPr/>
              </a:pPr>
              <a:t>‹#›</a:t>
            </a:fld>
            <a:endParaRPr kumimoji="0" lang="zh-TW" altLang="en-US" sz="1100" b="1" i="0" u="none" strike="noStrike" kern="0" cap="none" spc="0" normalizeH="0" baseline="0" noProof="0" dirty="0">
              <a:ln>
                <a:noFill/>
              </a:ln>
              <a:solidFill>
                <a:srgbClr val="FFFFFF"/>
              </a:solidFill>
              <a:effectLst/>
              <a:uLnTx/>
              <a:uFillTx/>
              <a:latin typeface="Trebuchet MS" pitchFamily="34" charset="0"/>
              <a:ea typeface="華康中黑體"/>
              <a:cs typeface="Verdana" pitchFamily="34" charset="0"/>
            </a:endParaRPr>
          </a:p>
        </p:txBody>
      </p:sp>
    </p:spTree>
    <p:extLst>
      <p:ext uri="{BB962C8B-B14F-4D97-AF65-F5344CB8AC3E}">
        <p14:creationId xmlns:p14="http://schemas.microsoft.com/office/powerpoint/2010/main" val="1731795249"/>
      </p:ext>
    </p:extLst>
  </p:cSld>
  <p:clrMapOvr>
    <a:masterClrMapping/>
  </p:clrMapOvr>
  <p:timing>
    <p:tnLst>
      <p:par>
        <p:cT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自訂版面配置">
    <p:spTree>
      <p:nvGrpSpPr>
        <p:cNvPr id="1" name=""/>
        <p:cNvGrpSpPr/>
        <p:nvPr/>
      </p:nvGrpSpPr>
      <p:grpSpPr>
        <a:xfrm>
          <a:off x="0" y="0"/>
          <a:ext cx="0" cy="0"/>
          <a:chOff x="0" y="0"/>
          <a:chExt cx="0" cy="0"/>
        </a:xfrm>
      </p:grpSpPr>
      <p:sp>
        <p:nvSpPr>
          <p:cNvPr id="4" name="矩形 3"/>
          <p:cNvSpPr/>
          <p:nvPr userDrawn="1"/>
        </p:nvSpPr>
        <p:spPr>
          <a:xfrm>
            <a:off x="0" y="0"/>
            <a:ext cx="9144000" cy="6858000"/>
          </a:xfrm>
          <a:prstGeom prst="rect">
            <a:avLst/>
          </a:prstGeom>
          <a:solidFill>
            <a:srgbClr val="00A1DE"/>
          </a:solidFill>
          <a:ln>
            <a:noFill/>
          </a:ln>
        </p:spPr>
        <p:style>
          <a:lnRef idx="2">
            <a:schemeClr val="accent1">
              <a:shade val="50000"/>
            </a:schemeClr>
          </a:lnRef>
          <a:fillRef idx="1">
            <a:schemeClr val="accent1"/>
          </a:fillRef>
          <a:effectRef idx="0">
            <a:schemeClr val="accent1"/>
          </a:effectRef>
          <a:fontRef idx="minor">
            <a:schemeClr val="lt1"/>
          </a:fontRef>
        </p:style>
        <p:txBody>
          <a:bodyPr lIns="81883" tIns="40940" rIns="81883" bIns="40940" rtlCol="0" anchor="ctr"/>
          <a:lstStyle/>
          <a:p>
            <a:pPr algn="ctr"/>
            <a:endParaRPr kumimoji="0" lang="zh-TW" altLang="en-US">
              <a:solidFill>
                <a:srgbClr val="FFFFFF"/>
              </a:solidFill>
            </a:endParaRPr>
          </a:p>
        </p:txBody>
      </p:sp>
      <p:sp>
        <p:nvSpPr>
          <p:cNvPr id="3" name="Title Placeholder 1"/>
          <p:cNvSpPr>
            <a:spLocks noGrp="1"/>
          </p:cNvSpPr>
          <p:nvPr>
            <p:ph type="ctrTitle"/>
          </p:nvPr>
        </p:nvSpPr>
        <p:spPr>
          <a:xfrm>
            <a:off x="481197" y="2546252"/>
            <a:ext cx="3935800" cy="1039003"/>
          </a:xfrm>
          <a:prstGeom prst="rect">
            <a:avLst/>
          </a:prstGeom>
        </p:spPr>
        <p:txBody>
          <a:bodyPr lIns="81883" tIns="40940" rIns="81883" bIns="40940"/>
          <a:lstStyle>
            <a:lvl1pPr>
              <a:lnSpc>
                <a:spcPts val="3589"/>
              </a:lnSpc>
              <a:defRPr sz="2500" b="1" baseline="0" smtClean="0">
                <a:solidFill>
                  <a:schemeClr val="bg1"/>
                </a:solidFill>
                <a:latin typeface="Verdana" pitchFamily="34" charset="0"/>
                <a:ea typeface="華康中黑體" pitchFamily="49" charset="-120"/>
              </a:defRPr>
            </a:lvl1pPr>
          </a:lstStyle>
          <a:p>
            <a:r>
              <a:rPr lang="en-US" altLang="zh-TW" smtClean="0"/>
              <a:t>Click to edit Master title style</a:t>
            </a:r>
            <a:endParaRPr lang="en-US" dirty="0" smtClean="0"/>
          </a:p>
        </p:txBody>
      </p:sp>
    </p:spTree>
    <p:extLst>
      <p:ext uri="{BB962C8B-B14F-4D97-AF65-F5344CB8AC3E}">
        <p14:creationId xmlns:p14="http://schemas.microsoft.com/office/powerpoint/2010/main" val="3709960098"/>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1_自訂版面配置">
    <p:spTree>
      <p:nvGrpSpPr>
        <p:cNvPr id="1" name=""/>
        <p:cNvGrpSpPr/>
        <p:nvPr/>
      </p:nvGrpSpPr>
      <p:grpSpPr>
        <a:xfrm>
          <a:off x="0" y="0"/>
          <a:ext cx="0" cy="0"/>
          <a:chOff x="0" y="0"/>
          <a:chExt cx="0" cy="0"/>
        </a:xfrm>
      </p:grpSpPr>
      <p:sp>
        <p:nvSpPr>
          <p:cNvPr id="4" name="矩形 3"/>
          <p:cNvSpPr/>
          <p:nvPr userDrawn="1"/>
        </p:nvSpPr>
        <p:spPr>
          <a:xfrm>
            <a:off x="0" y="0"/>
            <a:ext cx="9144000" cy="6858000"/>
          </a:xfrm>
          <a:prstGeom prst="rect">
            <a:avLst/>
          </a:prstGeom>
          <a:solidFill>
            <a:srgbClr val="72C7E7"/>
          </a:solidFill>
          <a:ln>
            <a:noFill/>
          </a:ln>
        </p:spPr>
        <p:style>
          <a:lnRef idx="2">
            <a:schemeClr val="accent1">
              <a:shade val="50000"/>
            </a:schemeClr>
          </a:lnRef>
          <a:fillRef idx="1">
            <a:schemeClr val="accent1"/>
          </a:fillRef>
          <a:effectRef idx="0">
            <a:schemeClr val="accent1"/>
          </a:effectRef>
          <a:fontRef idx="minor">
            <a:schemeClr val="lt1"/>
          </a:fontRef>
        </p:style>
        <p:txBody>
          <a:bodyPr lIns="81883" tIns="40940" rIns="81883" bIns="40940" rtlCol="0" anchor="ctr"/>
          <a:lstStyle/>
          <a:p>
            <a:pPr algn="ctr"/>
            <a:endParaRPr kumimoji="0" lang="zh-TW" altLang="en-US">
              <a:solidFill>
                <a:srgbClr val="FFFFFF"/>
              </a:solidFill>
            </a:endParaRPr>
          </a:p>
        </p:txBody>
      </p:sp>
      <p:sp>
        <p:nvSpPr>
          <p:cNvPr id="3" name="Title Placeholder 1"/>
          <p:cNvSpPr>
            <a:spLocks noGrp="1"/>
          </p:cNvSpPr>
          <p:nvPr>
            <p:ph type="ctrTitle"/>
          </p:nvPr>
        </p:nvSpPr>
        <p:spPr>
          <a:xfrm>
            <a:off x="481197" y="2546252"/>
            <a:ext cx="3935800" cy="1039003"/>
          </a:xfrm>
          <a:prstGeom prst="rect">
            <a:avLst/>
          </a:prstGeom>
        </p:spPr>
        <p:txBody>
          <a:bodyPr lIns="81883" tIns="40940" rIns="81883" bIns="40940"/>
          <a:lstStyle>
            <a:lvl1pPr>
              <a:lnSpc>
                <a:spcPts val="3589"/>
              </a:lnSpc>
              <a:defRPr sz="2500" b="1" baseline="0" smtClean="0">
                <a:solidFill>
                  <a:schemeClr val="bg1"/>
                </a:solidFill>
                <a:latin typeface="Verdana" pitchFamily="34" charset="0"/>
                <a:ea typeface="華康中黑體" pitchFamily="49" charset="-120"/>
              </a:defRPr>
            </a:lvl1pPr>
          </a:lstStyle>
          <a:p>
            <a:r>
              <a:rPr lang="en-US" altLang="zh-TW" smtClean="0"/>
              <a:t>Click to edit Master title style</a:t>
            </a:r>
            <a:endParaRPr lang="en-US" dirty="0" smtClean="0"/>
          </a:p>
        </p:txBody>
      </p:sp>
    </p:spTree>
    <p:extLst>
      <p:ext uri="{BB962C8B-B14F-4D97-AF65-F5344CB8AC3E}">
        <p14:creationId xmlns:p14="http://schemas.microsoft.com/office/powerpoint/2010/main" val="3000665256"/>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3_自訂版面配置">
    <p:spTree>
      <p:nvGrpSpPr>
        <p:cNvPr id="1" name=""/>
        <p:cNvGrpSpPr/>
        <p:nvPr/>
      </p:nvGrpSpPr>
      <p:grpSpPr>
        <a:xfrm>
          <a:off x="0" y="0"/>
          <a:ext cx="0" cy="0"/>
          <a:chOff x="0" y="0"/>
          <a:chExt cx="0" cy="0"/>
        </a:xfrm>
      </p:grpSpPr>
      <p:sp>
        <p:nvSpPr>
          <p:cNvPr id="4" name="矩形 3"/>
          <p:cNvSpPr/>
          <p:nvPr userDrawn="1"/>
        </p:nvSpPr>
        <p:spPr>
          <a:xfrm>
            <a:off x="0" y="0"/>
            <a:ext cx="9144000" cy="6858000"/>
          </a:xfrm>
          <a:prstGeom prst="rect">
            <a:avLst/>
          </a:prstGeom>
          <a:solidFill>
            <a:srgbClr val="3C8A2E"/>
          </a:solidFill>
          <a:ln>
            <a:noFill/>
          </a:ln>
        </p:spPr>
        <p:style>
          <a:lnRef idx="2">
            <a:schemeClr val="accent1">
              <a:shade val="50000"/>
            </a:schemeClr>
          </a:lnRef>
          <a:fillRef idx="1">
            <a:schemeClr val="accent1"/>
          </a:fillRef>
          <a:effectRef idx="0">
            <a:schemeClr val="accent1"/>
          </a:effectRef>
          <a:fontRef idx="minor">
            <a:schemeClr val="lt1"/>
          </a:fontRef>
        </p:style>
        <p:txBody>
          <a:bodyPr lIns="81883" tIns="40940" rIns="81883" bIns="40940" rtlCol="0" anchor="ctr"/>
          <a:lstStyle/>
          <a:p>
            <a:pPr algn="ctr"/>
            <a:endParaRPr kumimoji="0" lang="zh-TW" altLang="en-US">
              <a:solidFill>
                <a:srgbClr val="FFFFFF"/>
              </a:solidFill>
            </a:endParaRPr>
          </a:p>
        </p:txBody>
      </p:sp>
      <p:sp>
        <p:nvSpPr>
          <p:cNvPr id="3" name="Title Placeholder 1"/>
          <p:cNvSpPr>
            <a:spLocks noGrp="1"/>
          </p:cNvSpPr>
          <p:nvPr>
            <p:ph type="ctrTitle"/>
          </p:nvPr>
        </p:nvSpPr>
        <p:spPr>
          <a:xfrm>
            <a:off x="481197" y="2546252"/>
            <a:ext cx="3935800" cy="1039003"/>
          </a:xfrm>
          <a:prstGeom prst="rect">
            <a:avLst/>
          </a:prstGeom>
        </p:spPr>
        <p:txBody>
          <a:bodyPr lIns="81883" tIns="40940" rIns="81883" bIns="40940"/>
          <a:lstStyle>
            <a:lvl1pPr>
              <a:lnSpc>
                <a:spcPts val="3589"/>
              </a:lnSpc>
              <a:defRPr sz="2500" b="1" baseline="0" smtClean="0">
                <a:solidFill>
                  <a:schemeClr val="bg1"/>
                </a:solidFill>
                <a:latin typeface="Verdana" pitchFamily="34" charset="0"/>
                <a:ea typeface="華康中黑體" pitchFamily="49" charset="-120"/>
              </a:defRPr>
            </a:lvl1pPr>
          </a:lstStyle>
          <a:p>
            <a:r>
              <a:rPr lang="en-US" altLang="zh-TW" smtClean="0"/>
              <a:t>Click to edit Master title style</a:t>
            </a:r>
            <a:endParaRPr lang="en-US" dirty="0" smtClean="0"/>
          </a:p>
        </p:txBody>
      </p:sp>
    </p:spTree>
    <p:extLst>
      <p:ext uri="{BB962C8B-B14F-4D97-AF65-F5344CB8AC3E}">
        <p14:creationId xmlns:p14="http://schemas.microsoft.com/office/powerpoint/2010/main" val="4229539686"/>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2_自訂版面配置">
    <p:spTree>
      <p:nvGrpSpPr>
        <p:cNvPr id="1" name=""/>
        <p:cNvGrpSpPr/>
        <p:nvPr/>
      </p:nvGrpSpPr>
      <p:grpSpPr>
        <a:xfrm>
          <a:off x="0" y="0"/>
          <a:ext cx="0" cy="0"/>
          <a:chOff x="0" y="0"/>
          <a:chExt cx="0" cy="0"/>
        </a:xfrm>
      </p:grpSpPr>
      <p:sp>
        <p:nvSpPr>
          <p:cNvPr id="4" name="矩形 3"/>
          <p:cNvSpPr/>
          <p:nvPr userDrawn="1"/>
        </p:nvSpPr>
        <p:spPr>
          <a:xfrm>
            <a:off x="0" y="0"/>
            <a:ext cx="9144000" cy="6858000"/>
          </a:xfrm>
          <a:prstGeom prst="rect">
            <a:avLst/>
          </a:prstGeom>
          <a:solidFill>
            <a:srgbClr val="C9DD03"/>
          </a:solidFill>
          <a:ln>
            <a:noFill/>
          </a:ln>
        </p:spPr>
        <p:style>
          <a:lnRef idx="2">
            <a:schemeClr val="accent1">
              <a:shade val="50000"/>
            </a:schemeClr>
          </a:lnRef>
          <a:fillRef idx="1">
            <a:schemeClr val="accent1"/>
          </a:fillRef>
          <a:effectRef idx="0">
            <a:schemeClr val="accent1"/>
          </a:effectRef>
          <a:fontRef idx="minor">
            <a:schemeClr val="lt1"/>
          </a:fontRef>
        </p:style>
        <p:txBody>
          <a:bodyPr lIns="81883" tIns="40940" rIns="81883" bIns="40940" rtlCol="0" anchor="ctr"/>
          <a:lstStyle/>
          <a:p>
            <a:pPr algn="ctr"/>
            <a:endParaRPr kumimoji="0" lang="zh-TW" altLang="en-US">
              <a:solidFill>
                <a:srgbClr val="FFFFFF"/>
              </a:solidFill>
            </a:endParaRPr>
          </a:p>
        </p:txBody>
      </p:sp>
      <p:sp>
        <p:nvSpPr>
          <p:cNvPr id="3" name="Title Placeholder 1"/>
          <p:cNvSpPr>
            <a:spLocks noGrp="1"/>
          </p:cNvSpPr>
          <p:nvPr>
            <p:ph type="ctrTitle"/>
          </p:nvPr>
        </p:nvSpPr>
        <p:spPr>
          <a:xfrm>
            <a:off x="481197" y="2546252"/>
            <a:ext cx="3935800" cy="1039003"/>
          </a:xfrm>
          <a:prstGeom prst="rect">
            <a:avLst/>
          </a:prstGeom>
        </p:spPr>
        <p:txBody>
          <a:bodyPr lIns="81883" tIns="40940" rIns="81883" bIns="40940"/>
          <a:lstStyle>
            <a:lvl1pPr>
              <a:lnSpc>
                <a:spcPts val="3589"/>
              </a:lnSpc>
              <a:defRPr sz="2500" b="1" baseline="0" smtClean="0">
                <a:solidFill>
                  <a:schemeClr val="bg1"/>
                </a:solidFill>
                <a:latin typeface="Verdana" pitchFamily="34" charset="0"/>
                <a:ea typeface="華康中黑體" pitchFamily="49" charset="-120"/>
              </a:defRPr>
            </a:lvl1pPr>
          </a:lstStyle>
          <a:p>
            <a:r>
              <a:rPr lang="en-US" altLang="zh-TW" smtClean="0"/>
              <a:t>Click to edit Master title style</a:t>
            </a:r>
            <a:endParaRPr lang="en-US" dirty="0" smtClean="0"/>
          </a:p>
        </p:txBody>
      </p:sp>
    </p:spTree>
    <p:extLst>
      <p:ext uri="{BB962C8B-B14F-4D97-AF65-F5344CB8AC3E}">
        <p14:creationId xmlns:p14="http://schemas.microsoft.com/office/powerpoint/2010/main" val="1849083516"/>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userDrawn="1">
  <p:cSld name="1_兩項物件">
    <p:spTree>
      <p:nvGrpSpPr>
        <p:cNvPr id="1" name=""/>
        <p:cNvGrpSpPr/>
        <p:nvPr/>
      </p:nvGrpSpPr>
      <p:grpSpPr>
        <a:xfrm>
          <a:off x="0" y="0"/>
          <a:ext cx="0" cy="0"/>
          <a:chOff x="0" y="0"/>
          <a:chExt cx="0" cy="0"/>
        </a:xfrm>
      </p:grpSpPr>
      <p:sp>
        <p:nvSpPr>
          <p:cNvPr id="4" name="Rectangle 4"/>
          <p:cNvSpPr>
            <a:spLocks noChangeArrowheads="1"/>
          </p:cNvSpPr>
          <p:nvPr/>
        </p:nvSpPr>
        <p:spPr bwMode="auto">
          <a:xfrm>
            <a:off x="6398058" y="6554104"/>
            <a:ext cx="2313056" cy="144247"/>
          </a:xfrm>
          <a:prstGeom prst="rect">
            <a:avLst/>
          </a:prstGeom>
          <a:noFill/>
          <a:ln w="25400" algn="ctr">
            <a:noFill/>
            <a:miter lim="800000"/>
            <a:headEnd/>
            <a:tailEnd/>
          </a:ln>
        </p:spPr>
        <p:txBody>
          <a:bodyPr lIns="0" tIns="0" rIns="0" bIns="0"/>
          <a:lstStyle/>
          <a:p>
            <a:pPr algn="r" defTabSz="858580">
              <a:defRPr/>
            </a:pPr>
            <a:r>
              <a:rPr kumimoji="0" lang="en-US" altLang="zh-TW" sz="800" dirty="0">
                <a:solidFill>
                  <a:srgbClr val="002060"/>
                </a:solidFill>
                <a:latin typeface="Arial" charset="0"/>
                <a:ea typeface="+mn-ea"/>
                <a:cs typeface="Arial" charset="0"/>
              </a:rPr>
              <a:t>©</a:t>
            </a:r>
            <a:r>
              <a:rPr kumimoji="0" lang="en-US" altLang="zh-TW" sz="800" dirty="0" smtClean="0">
                <a:solidFill>
                  <a:srgbClr val="002060"/>
                </a:solidFill>
                <a:latin typeface="Arial" charset="0"/>
                <a:ea typeface="+mn-ea"/>
                <a:cs typeface="Arial" charset="0"/>
              </a:rPr>
              <a:t>2015</a:t>
            </a:r>
            <a:r>
              <a:rPr kumimoji="0" lang="zh-TW" altLang="en-US" sz="800" dirty="0" smtClean="0">
                <a:solidFill>
                  <a:srgbClr val="002060"/>
                </a:solidFill>
                <a:latin typeface="Arial" charset="0"/>
                <a:ea typeface="+mn-ea"/>
                <a:cs typeface="Arial" charset="0"/>
              </a:rPr>
              <a:t>勤</a:t>
            </a:r>
            <a:r>
              <a:rPr kumimoji="0" lang="zh-TW" altLang="en-US" sz="800" dirty="0">
                <a:solidFill>
                  <a:srgbClr val="002060"/>
                </a:solidFill>
                <a:latin typeface="Arial" charset="0"/>
                <a:ea typeface="+mn-ea"/>
                <a:cs typeface="Arial" charset="0"/>
              </a:rPr>
              <a:t>業眾信版權所有 保留一切權利</a:t>
            </a:r>
            <a:endParaRPr kumimoji="0" lang="en-US" altLang="zh-TW" sz="800" dirty="0">
              <a:solidFill>
                <a:srgbClr val="002060"/>
              </a:solidFill>
              <a:latin typeface="Arial" charset="0"/>
              <a:ea typeface="+mn-ea"/>
              <a:cs typeface="Arial" charset="0"/>
            </a:endParaRPr>
          </a:p>
        </p:txBody>
      </p:sp>
      <p:cxnSp>
        <p:nvCxnSpPr>
          <p:cNvPr id="5" name="直線接點 4"/>
          <p:cNvCxnSpPr/>
          <p:nvPr userDrawn="1"/>
        </p:nvCxnSpPr>
        <p:spPr>
          <a:xfrm>
            <a:off x="0" y="697490"/>
            <a:ext cx="9144000" cy="1400"/>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54490" y="317582"/>
            <a:ext cx="8295054" cy="555769"/>
          </a:xfrm>
          <a:prstGeom prst="rect">
            <a:avLst/>
          </a:prstGeom>
        </p:spPr>
        <p:txBody>
          <a:bodyPr lIns="82014" tIns="41007" rIns="82014" bIns="41007"/>
          <a:lstStyle>
            <a:lvl1pPr>
              <a:defRPr sz="2900" baseline="0">
                <a:solidFill>
                  <a:srgbClr val="002776"/>
                </a:solidFill>
                <a:latin typeface="+mj-ea"/>
                <a:ea typeface="+mj-ea"/>
              </a:defRPr>
            </a:lvl1pPr>
          </a:lstStyle>
          <a:p>
            <a:r>
              <a:rPr lang="zh-TW" altLang="en-US" dirty="0" smtClean="0"/>
              <a:t>按一下以編輯母片標題樣式</a:t>
            </a:r>
            <a:endParaRPr lang="en-GB" dirty="0"/>
          </a:p>
        </p:txBody>
      </p:sp>
      <p:sp>
        <p:nvSpPr>
          <p:cNvPr id="8" name="Text Placeholder 2"/>
          <p:cNvSpPr>
            <a:spLocks noGrp="1"/>
          </p:cNvSpPr>
          <p:nvPr>
            <p:ph idx="1"/>
          </p:nvPr>
        </p:nvSpPr>
        <p:spPr bwMode="auto">
          <a:xfrm>
            <a:off x="405471" y="1190382"/>
            <a:ext cx="8422522" cy="5219474"/>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defRPr>
                <a:latin typeface="+mn-ea"/>
                <a:ea typeface="+mn-ea"/>
              </a:defRPr>
            </a:lvl1pPr>
            <a:lvl2pPr>
              <a:defRPr>
                <a:latin typeface="+mn-ea"/>
                <a:ea typeface="+mn-ea"/>
              </a:defRPr>
            </a:lvl2pPr>
            <a:lvl3pPr>
              <a:defRPr>
                <a:latin typeface="+mn-ea"/>
                <a:ea typeface="+mn-ea"/>
              </a:defRPr>
            </a:lvl3pPr>
            <a:lvl4pPr>
              <a:defRPr>
                <a:latin typeface="+mn-ea"/>
                <a:ea typeface="+mn-ea"/>
              </a:defRPr>
            </a:lvl4pPr>
            <a:lvl5pPr>
              <a:buFont typeface="Arial" pitchFamily="34" charset="0"/>
              <a:buNone/>
              <a:defRPr>
                <a:solidFill>
                  <a:schemeClr val="tx1"/>
                </a:solidFill>
                <a:latin typeface="+mn-ea"/>
                <a:ea typeface="+mn-ea"/>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zh-TW" altLang="en-US" dirty="0" smtClean="0"/>
              <a:t>按一下以編輯母片文字樣式</a:t>
            </a:r>
          </a:p>
          <a:p>
            <a:pPr lvl="1"/>
            <a:r>
              <a:rPr lang="zh-TW" altLang="en-US" dirty="0" smtClean="0"/>
              <a:t>第二層</a:t>
            </a:r>
          </a:p>
          <a:p>
            <a:pPr lvl="2"/>
            <a:r>
              <a:rPr lang="zh-TW" altLang="en-US" dirty="0" smtClean="0"/>
              <a:t>第三層</a:t>
            </a:r>
          </a:p>
          <a:p>
            <a:pPr lvl="3"/>
            <a:r>
              <a:rPr lang="zh-TW" altLang="en-US" dirty="0" smtClean="0"/>
              <a:t>第四層</a:t>
            </a:r>
          </a:p>
          <a:p>
            <a:pPr lvl="4"/>
            <a:r>
              <a:rPr lang="zh-TW" altLang="en-US" dirty="0" smtClean="0"/>
              <a:t>第五層</a:t>
            </a:r>
            <a:endParaRPr lang="en-US" dirty="0" smtClean="0"/>
          </a:p>
        </p:txBody>
      </p:sp>
      <p:sp>
        <p:nvSpPr>
          <p:cNvPr id="6" name="Slide Number Placeholder 9"/>
          <p:cNvSpPr>
            <a:spLocks noGrp="1"/>
          </p:cNvSpPr>
          <p:nvPr>
            <p:ph type="sldNum" sz="quarter" idx="10"/>
          </p:nvPr>
        </p:nvSpPr>
        <p:spPr>
          <a:xfrm>
            <a:off x="8564541" y="0"/>
            <a:ext cx="579459" cy="379872"/>
          </a:xfrm>
          <a:prstGeom prst="rect">
            <a:avLst/>
          </a:prstGeom>
        </p:spPr>
        <p:txBody>
          <a:bodyPr lIns="82014" tIns="41007" rIns="82014" bIns="41007"/>
          <a:lstStyle>
            <a:lvl1pPr algn="ctr">
              <a:defRPr sz="1600">
                <a:solidFill>
                  <a:srgbClr val="000000"/>
                </a:solidFill>
                <a:latin typeface="Arial" charset="0"/>
                <a:ea typeface="+mn-ea"/>
                <a:cs typeface="Arial" charset="0"/>
              </a:defRPr>
            </a:lvl1pPr>
          </a:lstStyle>
          <a:p>
            <a:pPr>
              <a:defRPr/>
            </a:pPr>
            <a:fld id="{71BCEFD6-4C4B-4F95-A9FF-341A2F39A0D1}" type="slidenum">
              <a:rPr kumimoji="0" lang="en-US" smtClean="0"/>
              <a:pPr>
                <a:defRPr/>
              </a:pPr>
              <a:t>‹#›</a:t>
            </a:fld>
            <a:r>
              <a:rPr kumimoji="0" lang="en-US" smtClean="0"/>
              <a:t> </a:t>
            </a:r>
            <a:endParaRPr kumimoji="0" lang="en-US" dirty="0"/>
          </a:p>
        </p:txBody>
      </p:sp>
      <p:sp>
        <p:nvSpPr>
          <p:cNvPr id="7" name="Rounded Rectangle 1"/>
          <p:cNvSpPr/>
          <p:nvPr userDrawn="1"/>
        </p:nvSpPr>
        <p:spPr>
          <a:xfrm>
            <a:off x="60604" y="6629310"/>
            <a:ext cx="632736" cy="187660"/>
          </a:xfrm>
          <a:prstGeom prst="roundRect">
            <a:avLst/>
          </a:prstGeom>
          <a:ln/>
        </p:spPr>
        <p:style>
          <a:lnRef idx="0">
            <a:schemeClr val="accent1"/>
          </a:lnRef>
          <a:fillRef idx="3">
            <a:schemeClr val="accent1"/>
          </a:fillRef>
          <a:effectRef idx="3">
            <a:schemeClr val="accent1"/>
          </a:effectRef>
          <a:fontRef idx="minor">
            <a:schemeClr val="lt1"/>
          </a:fontRef>
        </p:style>
        <p:txBody>
          <a:bodyPr lIns="81699" tIns="40850" rIns="81699" bIns="40850" anchor="ctr"/>
          <a:lstStyle/>
          <a:p>
            <a:pPr algn="ctr" defTabSz="816994" fontAlgn="auto">
              <a:spcBef>
                <a:spcPts val="0"/>
              </a:spcBef>
              <a:spcAft>
                <a:spcPts val="0"/>
              </a:spcAft>
              <a:defRPr/>
            </a:pPr>
            <a:r>
              <a:rPr kumimoji="0" lang="en-US" altLang="zh-TW" sz="1100" b="1" kern="0" dirty="0">
                <a:solidFill>
                  <a:srgbClr val="FFFFFF"/>
                </a:solidFill>
                <a:latin typeface="Trebuchet MS" pitchFamily="34" charset="0"/>
                <a:ea typeface="Verdana" pitchFamily="34" charset="0"/>
                <a:cs typeface="Verdana" pitchFamily="34" charset="0"/>
              </a:rPr>
              <a:t>P.</a:t>
            </a:r>
            <a:fld id="{FE45E96C-4CB0-4B63-A080-C52B2DC6A6C5}" type="slidenum">
              <a:rPr kumimoji="0" lang="en-US" altLang="zh-TW" sz="1100" b="1" kern="0">
                <a:solidFill>
                  <a:srgbClr val="FFFFFF"/>
                </a:solidFill>
                <a:latin typeface="Trebuchet MS" pitchFamily="34" charset="0"/>
                <a:ea typeface="Verdana" pitchFamily="34" charset="0"/>
                <a:cs typeface="Verdana" pitchFamily="34" charset="0"/>
              </a:rPr>
              <a:pPr algn="ctr" defTabSz="816994" fontAlgn="auto">
                <a:spcBef>
                  <a:spcPts val="0"/>
                </a:spcBef>
                <a:spcAft>
                  <a:spcPts val="0"/>
                </a:spcAft>
                <a:defRPr/>
              </a:pPr>
              <a:t>‹#›</a:t>
            </a:fld>
            <a:endParaRPr kumimoji="0" lang="zh-TW" altLang="en-US" sz="1100" b="1" kern="0" dirty="0">
              <a:solidFill>
                <a:srgbClr val="FFFFFF"/>
              </a:solidFill>
              <a:latin typeface="Trebuchet MS" pitchFamily="34" charset="0"/>
              <a:cs typeface="Verdana" pitchFamily="34" charset="0"/>
            </a:endParaRPr>
          </a:p>
        </p:txBody>
      </p:sp>
    </p:spTree>
    <p:extLst>
      <p:ext uri="{BB962C8B-B14F-4D97-AF65-F5344CB8AC3E}">
        <p14:creationId xmlns:p14="http://schemas.microsoft.com/office/powerpoint/2010/main" val="1139241444"/>
      </p:ext>
    </p:extLst>
  </p:cSld>
  <p:clrMapOvr>
    <a:masterClrMapping/>
  </p:clrMapOvr>
  <p:timing>
    <p:tnLst>
      <p:par>
        <p:cTn id="1" dur="indefinite" restart="never" nodeType="tmRoot"/>
      </p:par>
    </p:tnLst>
  </p:timing>
</p:sldLayout>
</file>

<file path=ppt/slideLayouts/slideLayout46.xml><?xml version="1.0" encoding="utf-8"?>
<p:sldLayout xmlns:a="http://schemas.openxmlformats.org/drawingml/2006/main" xmlns:r="http://schemas.openxmlformats.org/officeDocument/2006/relationships" xmlns:p="http://schemas.openxmlformats.org/presentationml/2006/main">
  <p:cSld name="1_區段標題">
    <p:spTree>
      <p:nvGrpSpPr>
        <p:cNvPr id="1" name=""/>
        <p:cNvGrpSpPr/>
        <p:nvPr/>
      </p:nvGrpSpPr>
      <p:grpSpPr>
        <a:xfrm>
          <a:off x="0" y="0"/>
          <a:ext cx="0" cy="0"/>
          <a:chOff x="0" y="0"/>
          <a:chExt cx="0" cy="0"/>
        </a:xfrm>
      </p:grpSpPr>
      <p:sp>
        <p:nvSpPr>
          <p:cNvPr id="10" name="標題 9"/>
          <p:cNvSpPr>
            <a:spLocks noGrp="1"/>
          </p:cNvSpPr>
          <p:nvPr>
            <p:ph type="title"/>
          </p:nvPr>
        </p:nvSpPr>
        <p:spPr>
          <a:xfrm>
            <a:off x="628600" y="2479662"/>
            <a:ext cx="6645366" cy="1460520"/>
          </a:xfrm>
          <a:prstGeom prst="rect">
            <a:avLst/>
          </a:prstGeom>
        </p:spPr>
        <p:txBody>
          <a:bodyPr lIns="81987" tIns="40993" rIns="81987" bIns="40993">
            <a:normAutofit/>
          </a:bodyPr>
          <a:lstStyle>
            <a:lvl1pPr algn="l" defTabSz="913817" rtl="0" eaLnBrk="0" fontAlgn="base" hangingPunct="0">
              <a:lnSpc>
                <a:spcPct val="100000"/>
              </a:lnSpc>
              <a:spcBef>
                <a:spcPct val="0"/>
              </a:spcBef>
              <a:spcAft>
                <a:spcPct val="0"/>
              </a:spcAft>
              <a:defRPr lang="zh-TW" altLang="en-US" sz="3600" b="1" kern="1200" baseline="0" dirty="0">
                <a:solidFill>
                  <a:srgbClr val="002776"/>
                </a:solidFill>
                <a:latin typeface="+mj-ea"/>
                <a:ea typeface="+mj-ea"/>
                <a:cs typeface="+mj-cs"/>
              </a:defRPr>
            </a:lvl1pPr>
          </a:lstStyle>
          <a:p>
            <a:r>
              <a:rPr lang="zh-TW" altLang="en-US" dirty="0" smtClean="0"/>
              <a:t>按一下以編輯母片標題樣式</a:t>
            </a:r>
            <a:endParaRPr lang="zh-TW" altLang="en-US" dirty="0"/>
          </a:p>
        </p:txBody>
      </p:sp>
      <p:sp>
        <p:nvSpPr>
          <p:cNvPr id="3" name="Rounded Rectangle 1"/>
          <p:cNvSpPr/>
          <p:nvPr userDrawn="1"/>
        </p:nvSpPr>
        <p:spPr>
          <a:xfrm>
            <a:off x="60604" y="6629310"/>
            <a:ext cx="632736" cy="187660"/>
          </a:xfrm>
          <a:prstGeom prst="roundRect">
            <a:avLst/>
          </a:prstGeom>
          <a:ln/>
        </p:spPr>
        <p:style>
          <a:lnRef idx="0">
            <a:schemeClr val="accent1"/>
          </a:lnRef>
          <a:fillRef idx="3">
            <a:schemeClr val="accent1"/>
          </a:fillRef>
          <a:effectRef idx="3">
            <a:schemeClr val="accent1"/>
          </a:effectRef>
          <a:fontRef idx="minor">
            <a:schemeClr val="lt1"/>
          </a:fontRef>
        </p:style>
        <p:txBody>
          <a:bodyPr lIns="81883" tIns="40940" rIns="81883" bIns="40940" anchor="ctr"/>
          <a:lstStyle/>
          <a:p>
            <a:pPr marL="0" marR="0" lvl="0" indent="0" algn="ctr" defTabSz="818828" eaLnBrk="1" fontAlgn="auto" latinLnBrk="0" hangingPunct="1">
              <a:lnSpc>
                <a:spcPct val="100000"/>
              </a:lnSpc>
              <a:spcBef>
                <a:spcPts val="0"/>
              </a:spcBef>
              <a:spcAft>
                <a:spcPts val="0"/>
              </a:spcAft>
              <a:buClrTx/>
              <a:buSzTx/>
              <a:buFontTx/>
              <a:buNone/>
              <a:tabLst/>
              <a:defRPr/>
            </a:pPr>
            <a:r>
              <a:rPr kumimoji="0" lang="en-US" altLang="zh-TW" sz="1100" b="1" i="0" u="none" strike="noStrike" kern="0" cap="none" spc="0" normalizeH="0" baseline="0" noProof="0" dirty="0">
                <a:ln>
                  <a:noFill/>
                </a:ln>
                <a:solidFill>
                  <a:srgbClr val="FFFFFF"/>
                </a:solidFill>
                <a:effectLst/>
                <a:uLnTx/>
                <a:uFillTx/>
                <a:latin typeface="Trebuchet MS" pitchFamily="34" charset="0"/>
                <a:ea typeface="Verdana" pitchFamily="34" charset="0"/>
                <a:cs typeface="Verdana" pitchFamily="34" charset="0"/>
              </a:rPr>
              <a:t>P.</a:t>
            </a:r>
            <a:fld id="{FE45E96C-4CB0-4B63-A080-C52B2DC6A6C5}" type="slidenum">
              <a:rPr kumimoji="0" lang="en-US" altLang="zh-TW" sz="1100" b="1" i="0" u="none" strike="noStrike" kern="0" cap="none" spc="0" normalizeH="0" baseline="0" noProof="0">
                <a:ln>
                  <a:noFill/>
                </a:ln>
                <a:solidFill>
                  <a:srgbClr val="FFFFFF"/>
                </a:solidFill>
                <a:effectLst/>
                <a:uLnTx/>
                <a:uFillTx/>
                <a:latin typeface="Trebuchet MS" pitchFamily="34" charset="0"/>
                <a:ea typeface="Verdana" pitchFamily="34" charset="0"/>
                <a:cs typeface="Verdana" pitchFamily="34" charset="0"/>
              </a:rPr>
              <a:pPr marL="0" marR="0" lvl="0" indent="0" algn="ctr" defTabSz="818828" eaLnBrk="1" fontAlgn="auto" latinLnBrk="0" hangingPunct="1">
                <a:lnSpc>
                  <a:spcPct val="100000"/>
                </a:lnSpc>
                <a:spcBef>
                  <a:spcPts val="0"/>
                </a:spcBef>
                <a:spcAft>
                  <a:spcPts val="0"/>
                </a:spcAft>
                <a:buClrTx/>
                <a:buSzTx/>
                <a:buFontTx/>
                <a:buNone/>
                <a:tabLst/>
                <a:defRPr/>
              </a:pPr>
              <a:t>‹#›</a:t>
            </a:fld>
            <a:endParaRPr kumimoji="0" lang="zh-TW" altLang="en-US" sz="1100" b="1" i="0" u="none" strike="noStrike" kern="0" cap="none" spc="0" normalizeH="0" baseline="0" noProof="0" dirty="0">
              <a:ln>
                <a:noFill/>
              </a:ln>
              <a:solidFill>
                <a:srgbClr val="FFFFFF"/>
              </a:solidFill>
              <a:effectLst/>
              <a:uLnTx/>
              <a:uFillTx/>
              <a:latin typeface="Trebuchet MS" pitchFamily="34" charset="0"/>
              <a:ea typeface="華康中黑體"/>
              <a:cs typeface="Verdana" pitchFamily="34" charset="0"/>
            </a:endParaRPr>
          </a:p>
        </p:txBody>
      </p:sp>
    </p:spTree>
    <p:extLst>
      <p:ext uri="{BB962C8B-B14F-4D97-AF65-F5344CB8AC3E}">
        <p14:creationId xmlns:p14="http://schemas.microsoft.com/office/powerpoint/2010/main" val="1505683040"/>
      </p:ext>
    </p:extLst>
  </p:cSld>
  <p:clrMapOvr>
    <a:masterClrMapping/>
  </p:clrMapOvr>
  <p:timing>
    <p:tnLst>
      <p:par>
        <p:cTn id="1" dur="indefinite" restart="never" nodeType="tmRoot"/>
      </p:par>
    </p:tnLst>
  </p:timing>
</p:sldLayout>
</file>

<file path=ppt/slideLayouts/slideLayout47.xml><?xml version="1.0" encoding="utf-8"?>
<p:sldLayout xmlns:a="http://schemas.openxmlformats.org/drawingml/2006/main" xmlns:r="http://schemas.openxmlformats.org/officeDocument/2006/relationships" xmlns:p="http://schemas.openxmlformats.org/presentationml/2006/main" userDrawn="1">
  <p:cSld name="Custom Layout">
    <p:spTree>
      <p:nvGrpSpPr>
        <p:cNvPr id="1" name=""/>
        <p:cNvGrpSpPr/>
        <p:nvPr/>
      </p:nvGrpSpPr>
      <p:grpSpPr>
        <a:xfrm>
          <a:off x="0" y="0"/>
          <a:ext cx="0" cy="0"/>
          <a:chOff x="0" y="0"/>
          <a:chExt cx="0" cy="0"/>
        </a:xfrm>
      </p:grpSpPr>
      <p:pic>
        <p:nvPicPr>
          <p:cNvPr id="2" name="Picture 8" descr="member_b"/>
          <p:cNvPicPr>
            <a:picLocks noChangeAspect="1" noChangeArrowheads="1"/>
          </p:cNvPicPr>
          <p:nvPr userDrawn="1"/>
        </p:nvPicPr>
        <p:blipFill>
          <a:blip r:embed="rId3" cstate="print"/>
          <a:srcRect/>
          <a:stretch>
            <a:fillRect/>
          </a:stretch>
        </p:blipFill>
        <p:spPr bwMode="auto">
          <a:xfrm>
            <a:off x="285705" y="5243282"/>
            <a:ext cx="2500640" cy="400528"/>
          </a:xfrm>
          <a:prstGeom prst="rect">
            <a:avLst/>
          </a:prstGeom>
          <a:noFill/>
          <a:ln w="9525">
            <a:noFill/>
            <a:miter lim="800000"/>
            <a:headEnd/>
            <a:tailEnd/>
          </a:ln>
        </p:spPr>
      </p:pic>
      <p:pic>
        <p:nvPicPr>
          <p:cNvPr id="3" name="Picture 9" descr="deloitte_bg"/>
          <p:cNvPicPr>
            <a:picLocks noChangeAspect="1" noChangeArrowheads="1"/>
          </p:cNvPicPr>
          <p:nvPr userDrawn="1"/>
        </p:nvPicPr>
        <p:blipFill>
          <a:blip r:embed="rId4" cstate="print"/>
          <a:srcRect/>
          <a:stretch>
            <a:fillRect/>
          </a:stretch>
        </p:blipFill>
        <p:spPr bwMode="auto">
          <a:xfrm>
            <a:off x="2643496" y="1319228"/>
            <a:ext cx="3857017" cy="1841591"/>
          </a:xfrm>
          <a:prstGeom prst="rect">
            <a:avLst/>
          </a:prstGeom>
          <a:noFill/>
          <a:ln w="9525">
            <a:noFill/>
            <a:miter lim="800000"/>
            <a:headEnd/>
            <a:tailEnd/>
          </a:ln>
        </p:spPr>
      </p:pic>
      <p:sp>
        <p:nvSpPr>
          <p:cNvPr id="4" name="Text Box 11"/>
          <p:cNvSpPr txBox="1">
            <a:spLocks noChangeArrowheads="1"/>
          </p:cNvSpPr>
          <p:nvPr userDrawn="1"/>
        </p:nvSpPr>
        <p:spPr bwMode="auto">
          <a:xfrm>
            <a:off x="1714229" y="3429701"/>
            <a:ext cx="5858393" cy="599392"/>
          </a:xfrm>
          <a:prstGeom prst="rect">
            <a:avLst/>
          </a:prstGeom>
          <a:noFill/>
          <a:ln w="9525">
            <a:noFill/>
            <a:miter lim="800000"/>
            <a:headEnd/>
            <a:tailEnd/>
          </a:ln>
        </p:spPr>
        <p:txBody>
          <a:bodyPr lIns="91367" tIns="45683" rIns="91367" bIns="45683">
            <a:spAutoFit/>
          </a:bodyPr>
          <a:lstStyle/>
          <a:p>
            <a:pPr>
              <a:defRPr/>
            </a:pPr>
            <a:r>
              <a:rPr kumimoji="0" lang="en-GB" altLang="zh-TW" sz="3300" b="1" dirty="0">
                <a:solidFill>
                  <a:srgbClr val="000099"/>
                </a:solidFill>
                <a:latin typeface="Segoe Script" pitchFamily="34" charset="0"/>
                <a:ea typeface="+mn-ea"/>
                <a:cs typeface="Arial" charset="0"/>
              </a:rPr>
              <a:t>Always One Step Ahead.</a:t>
            </a:r>
            <a:endParaRPr kumimoji="0" lang="en-US" altLang="zh-TW" sz="3300" b="1" dirty="0">
              <a:solidFill>
                <a:srgbClr val="000099"/>
              </a:solidFill>
              <a:latin typeface="Segoe Script" pitchFamily="34" charset="0"/>
              <a:ea typeface="+mn-ea"/>
              <a:cs typeface="Arial" charset="0"/>
            </a:endParaRPr>
          </a:p>
        </p:txBody>
      </p:sp>
      <p:sp>
        <p:nvSpPr>
          <p:cNvPr id="5" name="Text Box 11"/>
          <p:cNvSpPr txBox="1">
            <a:spLocks noChangeArrowheads="1"/>
          </p:cNvSpPr>
          <p:nvPr userDrawn="1"/>
        </p:nvSpPr>
        <p:spPr bwMode="auto">
          <a:xfrm>
            <a:off x="142853" y="5715233"/>
            <a:ext cx="8357590" cy="830922"/>
          </a:xfrm>
          <a:prstGeom prst="rect">
            <a:avLst/>
          </a:prstGeom>
          <a:noFill/>
          <a:ln w="9525">
            <a:noFill/>
            <a:miter lim="800000"/>
            <a:headEnd/>
            <a:tailEnd/>
          </a:ln>
        </p:spPr>
        <p:txBody>
          <a:bodyPr lIns="91367" tIns="45683" rIns="91367" bIns="45683">
            <a:spAutoFit/>
          </a:bodyPr>
          <a:lstStyle/>
          <a:p>
            <a:pPr>
              <a:defRPr/>
            </a:pPr>
            <a:r>
              <a:rPr kumimoji="0" lang="en-US" altLang="zh-TW" sz="1200" dirty="0">
                <a:solidFill>
                  <a:srgbClr val="000099"/>
                </a:solidFill>
                <a:latin typeface="Calibri" pitchFamily="34" charset="0"/>
                <a:ea typeface="+mn-ea"/>
                <a:cs typeface="Arial" charset="0"/>
              </a:rPr>
              <a:t>©</a:t>
            </a:r>
            <a:r>
              <a:rPr kumimoji="0" lang="en-US" altLang="zh-TW" sz="1200" dirty="0" smtClean="0">
                <a:solidFill>
                  <a:srgbClr val="000099"/>
                </a:solidFill>
                <a:latin typeface="Calibri" pitchFamily="34" charset="0"/>
                <a:ea typeface="+mn-ea"/>
                <a:cs typeface="Arial" charset="0"/>
              </a:rPr>
              <a:t>2015 </a:t>
            </a:r>
            <a:r>
              <a:rPr kumimoji="0" lang="zh-TW" altLang="en-US" sz="1200" dirty="0">
                <a:solidFill>
                  <a:srgbClr val="000099"/>
                </a:solidFill>
                <a:latin typeface="Calibri" pitchFamily="34" charset="0"/>
                <a:ea typeface="+mn-ea"/>
                <a:cs typeface="Arial" charset="0"/>
              </a:rPr>
              <a:t>勤業眾信版權所有 保留一切權利</a:t>
            </a:r>
          </a:p>
          <a:p>
            <a:pPr>
              <a:defRPr/>
            </a:pPr>
            <a:r>
              <a:rPr kumimoji="0" lang="en-US" altLang="zh-TW" sz="1200" dirty="0">
                <a:solidFill>
                  <a:srgbClr val="000099"/>
                </a:solidFill>
                <a:latin typeface="Calibri" pitchFamily="34" charset="0"/>
                <a:ea typeface="+mn-ea"/>
                <a:cs typeface="Arial" charset="0"/>
              </a:rPr>
              <a:t>Deloitte (“</a:t>
            </a:r>
            <a:r>
              <a:rPr kumimoji="0" lang="zh-TW" altLang="en-US" sz="1200" dirty="0">
                <a:solidFill>
                  <a:srgbClr val="000099"/>
                </a:solidFill>
                <a:latin typeface="Calibri" pitchFamily="34" charset="0"/>
                <a:ea typeface="+mn-ea"/>
                <a:cs typeface="Arial" charset="0"/>
              </a:rPr>
              <a:t>德勤”</a:t>
            </a:r>
            <a:r>
              <a:rPr kumimoji="0" lang="en-US" altLang="zh-TW" sz="1200" dirty="0">
                <a:solidFill>
                  <a:srgbClr val="000099"/>
                </a:solidFill>
                <a:latin typeface="Calibri" pitchFamily="34" charset="0"/>
                <a:ea typeface="+mn-ea"/>
                <a:cs typeface="Arial" charset="0"/>
              </a:rPr>
              <a:t>)</a:t>
            </a:r>
            <a:r>
              <a:rPr kumimoji="0" lang="zh-TW" altLang="en-US" sz="1200" dirty="0">
                <a:solidFill>
                  <a:srgbClr val="000099"/>
                </a:solidFill>
                <a:latin typeface="Calibri" pitchFamily="34" charset="0"/>
                <a:ea typeface="+mn-ea"/>
                <a:cs typeface="Arial" charset="0"/>
              </a:rPr>
              <a:t>泛指</a:t>
            </a:r>
            <a:r>
              <a:rPr kumimoji="0" lang="en-US" altLang="zh-TW" sz="1200" dirty="0">
                <a:solidFill>
                  <a:srgbClr val="000099"/>
                </a:solidFill>
                <a:latin typeface="Calibri" pitchFamily="34" charset="0"/>
                <a:ea typeface="+mn-ea"/>
                <a:cs typeface="Arial" charset="0"/>
              </a:rPr>
              <a:t>Deloitte </a:t>
            </a:r>
            <a:r>
              <a:rPr kumimoji="0" lang="en-US" altLang="zh-TW" sz="1200" dirty="0" err="1">
                <a:solidFill>
                  <a:srgbClr val="000099"/>
                </a:solidFill>
                <a:latin typeface="Calibri" pitchFamily="34" charset="0"/>
                <a:ea typeface="+mn-ea"/>
                <a:cs typeface="Arial" charset="0"/>
              </a:rPr>
              <a:t>Touche</a:t>
            </a:r>
            <a:r>
              <a:rPr kumimoji="0" lang="en-US" altLang="zh-TW" sz="1200" dirty="0">
                <a:solidFill>
                  <a:srgbClr val="000099"/>
                </a:solidFill>
                <a:latin typeface="Calibri" pitchFamily="34" charset="0"/>
                <a:ea typeface="+mn-ea"/>
                <a:cs typeface="Arial" charset="0"/>
              </a:rPr>
              <a:t> Tohmatsu (“</a:t>
            </a:r>
            <a:r>
              <a:rPr kumimoji="0" lang="zh-TW" altLang="en-US" sz="1200" dirty="0">
                <a:solidFill>
                  <a:srgbClr val="000099"/>
                </a:solidFill>
                <a:latin typeface="Calibri" pitchFamily="34" charset="0"/>
                <a:ea typeface="+mn-ea"/>
                <a:cs typeface="Arial" charset="0"/>
              </a:rPr>
              <a:t>德勤全球”，一依瑞士法律成立的組織 </a:t>
            </a:r>
            <a:r>
              <a:rPr kumimoji="0" lang="en-US" altLang="zh-TW" sz="1200" dirty="0">
                <a:solidFill>
                  <a:srgbClr val="000099"/>
                </a:solidFill>
                <a:latin typeface="Calibri" pitchFamily="34" charset="0"/>
                <a:ea typeface="+mn-ea"/>
                <a:cs typeface="Arial" charset="0"/>
              </a:rPr>
              <a:t>)</a:t>
            </a:r>
            <a:r>
              <a:rPr kumimoji="0" lang="zh-TW" altLang="en-US" sz="1200" dirty="0">
                <a:solidFill>
                  <a:srgbClr val="000099"/>
                </a:solidFill>
                <a:latin typeface="Calibri" pitchFamily="34" charset="0"/>
                <a:ea typeface="+mn-ea"/>
                <a:cs typeface="Arial" charset="0"/>
              </a:rPr>
              <a:t>及其會員所中的一或數者。“德勤全球”及其會員所，為法律上各自分離的個體，獨立就自身行為負責，對其他個體之行為不負任何責任。有關“德勤全球”及其會員所法律架構的詳細說明，請參見 </a:t>
            </a:r>
            <a:r>
              <a:rPr kumimoji="0" lang="zh-TW" altLang="en-US" sz="1200" dirty="0">
                <a:solidFill>
                  <a:srgbClr val="000099"/>
                </a:solidFill>
                <a:latin typeface="Calibri" pitchFamily="34" charset="0"/>
                <a:ea typeface="+mn-ea"/>
                <a:cs typeface="Arial" charset="0"/>
                <a:hlinkClick r:id="rId5"/>
              </a:rPr>
              <a:t>關於勤業眾信</a:t>
            </a:r>
            <a:r>
              <a:rPr kumimoji="0" lang="zh-TW" altLang="en-US" sz="1200" dirty="0">
                <a:solidFill>
                  <a:srgbClr val="000099"/>
                </a:solidFill>
                <a:latin typeface="Calibri" pitchFamily="34" charset="0"/>
                <a:ea typeface="+mn-ea"/>
                <a:cs typeface="Arial" charset="0"/>
              </a:rPr>
              <a:t>。</a:t>
            </a:r>
            <a:endParaRPr kumimoji="0" lang="en-US" altLang="zh-TW" sz="1200" dirty="0">
              <a:solidFill>
                <a:srgbClr val="000099"/>
              </a:solidFill>
              <a:latin typeface="Calibri" pitchFamily="34" charset="0"/>
              <a:ea typeface="+mn-ea"/>
              <a:cs typeface="Arial" charset="0"/>
            </a:endParaRPr>
          </a:p>
        </p:txBody>
      </p:sp>
      <p:pic>
        <p:nvPicPr>
          <p:cNvPr id="6" name="Picture 2"/>
          <p:cNvPicPr>
            <a:picLocks noChangeAspect="1" noChangeArrowheads="1"/>
          </p:cNvPicPr>
          <p:nvPr userDrawn="1"/>
        </p:nvPicPr>
        <p:blipFill>
          <a:blip r:embed="rId6" cstate="print"/>
          <a:srcRect/>
          <a:stretch>
            <a:fillRect/>
          </a:stretch>
        </p:blipFill>
        <p:spPr bwMode="auto">
          <a:xfrm>
            <a:off x="2558361" y="3933862"/>
            <a:ext cx="4051815" cy="655410"/>
          </a:xfrm>
          <a:prstGeom prst="rect">
            <a:avLst/>
          </a:prstGeom>
          <a:noFill/>
          <a:ln w="9525">
            <a:noFill/>
            <a:miter lim="800000"/>
            <a:headEnd/>
            <a:tailEnd/>
          </a:ln>
        </p:spPr>
      </p:pic>
    </p:spTree>
    <p:extLst>
      <p:ext uri="{BB962C8B-B14F-4D97-AF65-F5344CB8AC3E}">
        <p14:creationId xmlns:p14="http://schemas.microsoft.com/office/powerpoint/2010/main" val="1446609658"/>
      </p:ext>
    </p:extLst>
  </p:cSld>
  <p:clrMapOvr>
    <a:overrideClrMapping bg1="lt1" tx1="dk1" bg2="lt2" tx2="dk2" accent1="accent1" accent2="accent2" accent3="accent3" accent4="accent4" accent5="accent5" accent6="accent6" hlink="hlink" folHlink="folHlink"/>
  </p:clrMapOvr>
  <p:transition>
    <p:random/>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cSld name="標題投影片">
    <p:spTree>
      <p:nvGrpSpPr>
        <p:cNvPr id="1" name=""/>
        <p:cNvGrpSpPr/>
        <p:nvPr/>
      </p:nvGrpSpPr>
      <p:grpSpPr>
        <a:xfrm>
          <a:off x="0" y="0"/>
          <a:ext cx="0" cy="0"/>
          <a:chOff x="0" y="0"/>
          <a:chExt cx="0" cy="0"/>
        </a:xfrm>
      </p:grpSpPr>
      <p:pic>
        <p:nvPicPr>
          <p:cNvPr id="4" name="Picture 7" descr="J:\S105\6000_Branding\6200_勤業眾信Branding\6230_Image library\6231_from Global\Business Issue\bzi_col_glb_ho_129_hi.jp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4221163" y="3159125"/>
            <a:ext cx="4922837" cy="3698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5" name="群組 26"/>
          <p:cNvGrpSpPr>
            <a:grpSpLocks/>
          </p:cNvGrpSpPr>
          <p:nvPr userDrawn="1"/>
        </p:nvGrpSpPr>
        <p:grpSpPr bwMode="auto">
          <a:xfrm>
            <a:off x="411163" y="377825"/>
            <a:ext cx="1931987" cy="819150"/>
            <a:chOff x="452407" y="1071546"/>
            <a:chExt cx="2125070" cy="928694"/>
          </a:xfrm>
        </p:grpSpPr>
        <p:sp>
          <p:nvSpPr>
            <p:cNvPr id="6" name="AutoShape 6"/>
            <p:cNvSpPr>
              <a:spLocks noChangeAspect="1" noChangeArrowheads="1" noTextEdit="1"/>
            </p:cNvSpPr>
            <p:nvPr userDrawn="1"/>
          </p:nvSpPr>
          <p:spPr bwMode="auto">
            <a:xfrm>
              <a:off x="452407" y="1071546"/>
              <a:ext cx="2125070" cy="9286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TW" altLang="en-US"/>
            </a:p>
          </p:txBody>
        </p:sp>
        <p:sp>
          <p:nvSpPr>
            <p:cNvPr id="7" name="Freeform 8"/>
            <p:cNvSpPr>
              <a:spLocks noEditPoints="1"/>
            </p:cNvSpPr>
            <p:nvPr userDrawn="1"/>
          </p:nvSpPr>
          <p:spPr bwMode="auto">
            <a:xfrm>
              <a:off x="815607" y="1172334"/>
              <a:ext cx="268908" cy="293367"/>
            </a:xfrm>
            <a:custGeom>
              <a:avLst/>
              <a:gdLst>
                <a:gd name="T0" fmla="*/ 2147483647 w 294"/>
                <a:gd name="T1" fmla="*/ 2147483647 h 322"/>
                <a:gd name="T2" fmla="*/ 2147483647 w 294"/>
                <a:gd name="T3" fmla="*/ 2147483647 h 322"/>
                <a:gd name="T4" fmla="*/ 2147483647 w 294"/>
                <a:gd name="T5" fmla="*/ 2147483647 h 322"/>
                <a:gd name="T6" fmla="*/ 2147483647 w 294"/>
                <a:gd name="T7" fmla="*/ 2147483647 h 322"/>
                <a:gd name="T8" fmla="*/ 2147483647 w 294"/>
                <a:gd name="T9" fmla="*/ 2147483647 h 322"/>
                <a:gd name="T10" fmla="*/ 2147483647 w 294"/>
                <a:gd name="T11" fmla="*/ 2147483647 h 322"/>
                <a:gd name="T12" fmla="*/ 2147483647 w 294"/>
                <a:gd name="T13" fmla="*/ 2147483647 h 322"/>
                <a:gd name="T14" fmla="*/ 2147483647 w 294"/>
                <a:gd name="T15" fmla="*/ 2147483647 h 322"/>
                <a:gd name="T16" fmla="*/ 2147483647 w 294"/>
                <a:gd name="T17" fmla="*/ 2147483647 h 322"/>
                <a:gd name="T18" fmla="*/ 2147483647 w 294"/>
                <a:gd name="T19" fmla="*/ 2147483647 h 322"/>
                <a:gd name="T20" fmla="*/ 2147483647 w 294"/>
                <a:gd name="T21" fmla="*/ 2147483647 h 322"/>
                <a:gd name="T22" fmla="*/ 2147483647 w 294"/>
                <a:gd name="T23" fmla="*/ 2147483647 h 322"/>
                <a:gd name="T24" fmla="*/ 2147483647 w 294"/>
                <a:gd name="T25" fmla="*/ 2147483647 h 322"/>
                <a:gd name="T26" fmla="*/ 2147483647 w 294"/>
                <a:gd name="T27" fmla="*/ 2147483647 h 322"/>
                <a:gd name="T28" fmla="*/ 2147483647 w 294"/>
                <a:gd name="T29" fmla="*/ 2147483647 h 322"/>
                <a:gd name="T30" fmla="*/ 2147483647 w 294"/>
                <a:gd name="T31" fmla="*/ 2147483647 h 322"/>
                <a:gd name="T32" fmla="*/ 2147483647 w 294"/>
                <a:gd name="T33" fmla="*/ 2147483647 h 322"/>
                <a:gd name="T34" fmla="*/ 2147483647 w 294"/>
                <a:gd name="T35" fmla="*/ 2147483647 h 322"/>
                <a:gd name="T36" fmla="*/ 2147483647 w 294"/>
                <a:gd name="T37" fmla="*/ 2147483647 h 322"/>
                <a:gd name="T38" fmla="*/ 2147483647 w 294"/>
                <a:gd name="T39" fmla="*/ 2147483647 h 322"/>
                <a:gd name="T40" fmla="*/ 2147483647 w 294"/>
                <a:gd name="T41" fmla="*/ 2147483647 h 322"/>
                <a:gd name="T42" fmla="*/ 2147483647 w 294"/>
                <a:gd name="T43" fmla="*/ 2147483647 h 322"/>
                <a:gd name="T44" fmla="*/ 2147483647 w 294"/>
                <a:gd name="T45" fmla="*/ 2147483647 h 322"/>
                <a:gd name="T46" fmla="*/ 2147483647 w 294"/>
                <a:gd name="T47" fmla="*/ 2147483647 h 322"/>
                <a:gd name="T48" fmla="*/ 2147483647 w 294"/>
                <a:gd name="T49" fmla="*/ 2147483647 h 322"/>
                <a:gd name="T50" fmla="*/ 2147483647 w 294"/>
                <a:gd name="T51" fmla="*/ 2147483647 h 322"/>
                <a:gd name="T52" fmla="*/ 2147483647 w 294"/>
                <a:gd name="T53" fmla="*/ 2147483647 h 322"/>
                <a:gd name="T54" fmla="*/ 2147483647 w 294"/>
                <a:gd name="T55" fmla="*/ 0 h 322"/>
                <a:gd name="T56" fmla="*/ 2147483647 w 294"/>
                <a:gd name="T57" fmla="*/ 0 h 322"/>
                <a:gd name="T58" fmla="*/ 2147483647 w 294"/>
                <a:gd name="T59" fmla="*/ 2147483647 h 322"/>
                <a:gd name="T60" fmla="*/ 2147483647 w 294"/>
                <a:gd name="T61" fmla="*/ 2147483647 h 322"/>
                <a:gd name="T62" fmla="*/ 2147483647 w 294"/>
                <a:gd name="T63" fmla="*/ 2147483647 h 322"/>
                <a:gd name="T64" fmla="*/ 2147483647 w 294"/>
                <a:gd name="T65" fmla="*/ 2147483647 h 322"/>
                <a:gd name="T66" fmla="*/ 2147483647 w 294"/>
                <a:gd name="T67" fmla="*/ 2147483647 h 322"/>
                <a:gd name="T68" fmla="*/ 2147483647 w 294"/>
                <a:gd name="T69" fmla="*/ 2147483647 h 322"/>
                <a:gd name="T70" fmla="*/ 0 w 294"/>
                <a:gd name="T71" fmla="*/ 2147483647 h 322"/>
                <a:gd name="T72" fmla="*/ 0 w 294"/>
                <a:gd name="T73" fmla="*/ 2147483647 h 322"/>
                <a:gd name="T74" fmla="*/ 2147483647 w 294"/>
                <a:gd name="T75" fmla="*/ 2147483647 h 322"/>
                <a:gd name="T76" fmla="*/ 2147483647 w 294"/>
                <a:gd name="T77" fmla="*/ 2147483647 h 322"/>
                <a:gd name="T78" fmla="*/ 2147483647 w 294"/>
                <a:gd name="T79" fmla="*/ 2147483647 h 322"/>
                <a:gd name="T80" fmla="*/ 2147483647 w 294"/>
                <a:gd name="T81" fmla="*/ 2147483647 h 322"/>
                <a:gd name="T82" fmla="*/ 2147483647 w 294"/>
                <a:gd name="T83" fmla="*/ 2147483647 h 322"/>
                <a:gd name="T84" fmla="*/ 2147483647 w 294"/>
                <a:gd name="T85" fmla="*/ 2147483647 h 322"/>
                <a:gd name="T86" fmla="*/ 2147483647 w 294"/>
                <a:gd name="T87" fmla="*/ 2147483647 h 322"/>
                <a:gd name="T88" fmla="*/ 2147483647 w 294"/>
                <a:gd name="T89" fmla="*/ 2147483647 h 322"/>
                <a:gd name="T90" fmla="*/ 2147483647 w 294"/>
                <a:gd name="T91" fmla="*/ 2147483647 h 322"/>
                <a:gd name="T92" fmla="*/ 2147483647 w 294"/>
                <a:gd name="T93" fmla="*/ 2147483647 h 322"/>
                <a:gd name="T94" fmla="*/ 2147483647 w 294"/>
                <a:gd name="T95" fmla="*/ 2147483647 h 322"/>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294" h="322">
                  <a:moveTo>
                    <a:pt x="150" y="72"/>
                  </a:moveTo>
                  <a:lnTo>
                    <a:pt x="150" y="72"/>
                  </a:lnTo>
                  <a:lnTo>
                    <a:pt x="164" y="74"/>
                  </a:lnTo>
                  <a:lnTo>
                    <a:pt x="174" y="78"/>
                  </a:lnTo>
                  <a:lnTo>
                    <a:pt x="182" y="84"/>
                  </a:lnTo>
                  <a:lnTo>
                    <a:pt x="190" y="92"/>
                  </a:lnTo>
                  <a:lnTo>
                    <a:pt x="194" y="100"/>
                  </a:lnTo>
                  <a:lnTo>
                    <a:pt x="198" y="108"/>
                  </a:lnTo>
                  <a:lnTo>
                    <a:pt x="200" y="126"/>
                  </a:lnTo>
                  <a:lnTo>
                    <a:pt x="98" y="126"/>
                  </a:lnTo>
                  <a:lnTo>
                    <a:pt x="98" y="116"/>
                  </a:lnTo>
                  <a:lnTo>
                    <a:pt x="102" y="106"/>
                  </a:lnTo>
                  <a:lnTo>
                    <a:pt x="106" y="96"/>
                  </a:lnTo>
                  <a:lnTo>
                    <a:pt x="112" y="88"/>
                  </a:lnTo>
                  <a:lnTo>
                    <a:pt x="120" y="82"/>
                  </a:lnTo>
                  <a:lnTo>
                    <a:pt x="128" y="76"/>
                  </a:lnTo>
                  <a:lnTo>
                    <a:pt x="138" y="72"/>
                  </a:lnTo>
                  <a:lnTo>
                    <a:pt x="150" y="72"/>
                  </a:lnTo>
                  <a:close/>
                  <a:moveTo>
                    <a:pt x="260" y="232"/>
                  </a:moveTo>
                  <a:lnTo>
                    <a:pt x="260" y="232"/>
                  </a:lnTo>
                  <a:lnTo>
                    <a:pt x="242" y="236"/>
                  </a:lnTo>
                  <a:lnTo>
                    <a:pt x="226" y="240"/>
                  </a:lnTo>
                  <a:lnTo>
                    <a:pt x="206" y="244"/>
                  </a:lnTo>
                  <a:lnTo>
                    <a:pt x="186" y="244"/>
                  </a:lnTo>
                  <a:lnTo>
                    <a:pt x="170" y="244"/>
                  </a:lnTo>
                  <a:lnTo>
                    <a:pt x="154" y="242"/>
                  </a:lnTo>
                  <a:lnTo>
                    <a:pt x="140" y="238"/>
                  </a:lnTo>
                  <a:lnTo>
                    <a:pt x="128" y="232"/>
                  </a:lnTo>
                  <a:lnTo>
                    <a:pt x="118" y="226"/>
                  </a:lnTo>
                  <a:lnTo>
                    <a:pt x="110" y="218"/>
                  </a:lnTo>
                  <a:lnTo>
                    <a:pt x="104" y="206"/>
                  </a:lnTo>
                  <a:lnTo>
                    <a:pt x="100" y="194"/>
                  </a:lnTo>
                  <a:lnTo>
                    <a:pt x="290" y="194"/>
                  </a:lnTo>
                  <a:lnTo>
                    <a:pt x="294" y="178"/>
                  </a:lnTo>
                  <a:lnTo>
                    <a:pt x="294" y="154"/>
                  </a:lnTo>
                  <a:lnTo>
                    <a:pt x="292" y="124"/>
                  </a:lnTo>
                  <a:lnTo>
                    <a:pt x="286" y="96"/>
                  </a:lnTo>
                  <a:lnTo>
                    <a:pt x="282" y="82"/>
                  </a:lnTo>
                  <a:lnTo>
                    <a:pt x="276" y="70"/>
                  </a:lnTo>
                  <a:lnTo>
                    <a:pt x="270" y="58"/>
                  </a:lnTo>
                  <a:lnTo>
                    <a:pt x="262" y="46"/>
                  </a:lnTo>
                  <a:lnTo>
                    <a:pt x="252" y="36"/>
                  </a:lnTo>
                  <a:lnTo>
                    <a:pt x="242" y="28"/>
                  </a:lnTo>
                  <a:lnTo>
                    <a:pt x="230" y="18"/>
                  </a:lnTo>
                  <a:lnTo>
                    <a:pt x="218" y="12"/>
                  </a:lnTo>
                  <a:lnTo>
                    <a:pt x="204" y="6"/>
                  </a:lnTo>
                  <a:lnTo>
                    <a:pt x="188" y="2"/>
                  </a:lnTo>
                  <a:lnTo>
                    <a:pt x="170" y="0"/>
                  </a:lnTo>
                  <a:lnTo>
                    <a:pt x="152" y="0"/>
                  </a:lnTo>
                  <a:lnTo>
                    <a:pt x="134" y="0"/>
                  </a:lnTo>
                  <a:lnTo>
                    <a:pt x="118" y="2"/>
                  </a:lnTo>
                  <a:lnTo>
                    <a:pt x="102" y="8"/>
                  </a:lnTo>
                  <a:lnTo>
                    <a:pt x="86" y="12"/>
                  </a:lnTo>
                  <a:lnTo>
                    <a:pt x="74" y="20"/>
                  </a:lnTo>
                  <a:lnTo>
                    <a:pt x="60" y="28"/>
                  </a:lnTo>
                  <a:lnTo>
                    <a:pt x="50" y="38"/>
                  </a:lnTo>
                  <a:lnTo>
                    <a:pt x="40" y="50"/>
                  </a:lnTo>
                  <a:lnTo>
                    <a:pt x="30" y="62"/>
                  </a:lnTo>
                  <a:lnTo>
                    <a:pt x="22" y="74"/>
                  </a:lnTo>
                  <a:lnTo>
                    <a:pt x="16" y="88"/>
                  </a:lnTo>
                  <a:lnTo>
                    <a:pt x="10" y="102"/>
                  </a:lnTo>
                  <a:lnTo>
                    <a:pt x="6" y="116"/>
                  </a:lnTo>
                  <a:lnTo>
                    <a:pt x="2" y="132"/>
                  </a:lnTo>
                  <a:lnTo>
                    <a:pt x="0" y="148"/>
                  </a:lnTo>
                  <a:lnTo>
                    <a:pt x="0" y="164"/>
                  </a:lnTo>
                  <a:lnTo>
                    <a:pt x="2" y="182"/>
                  </a:lnTo>
                  <a:lnTo>
                    <a:pt x="4" y="200"/>
                  </a:lnTo>
                  <a:lnTo>
                    <a:pt x="8" y="216"/>
                  </a:lnTo>
                  <a:lnTo>
                    <a:pt x="12" y="232"/>
                  </a:lnTo>
                  <a:lnTo>
                    <a:pt x="20" y="246"/>
                  </a:lnTo>
                  <a:lnTo>
                    <a:pt x="28" y="258"/>
                  </a:lnTo>
                  <a:lnTo>
                    <a:pt x="38" y="270"/>
                  </a:lnTo>
                  <a:lnTo>
                    <a:pt x="48" y="282"/>
                  </a:lnTo>
                  <a:lnTo>
                    <a:pt x="60" y="290"/>
                  </a:lnTo>
                  <a:lnTo>
                    <a:pt x="72" y="300"/>
                  </a:lnTo>
                  <a:lnTo>
                    <a:pt x="86" y="306"/>
                  </a:lnTo>
                  <a:lnTo>
                    <a:pt x="102" y="312"/>
                  </a:lnTo>
                  <a:lnTo>
                    <a:pt x="116" y="316"/>
                  </a:lnTo>
                  <a:lnTo>
                    <a:pt x="134" y="320"/>
                  </a:lnTo>
                  <a:lnTo>
                    <a:pt x="150" y="322"/>
                  </a:lnTo>
                  <a:lnTo>
                    <a:pt x="168" y="322"/>
                  </a:lnTo>
                  <a:lnTo>
                    <a:pt x="202" y="322"/>
                  </a:lnTo>
                  <a:lnTo>
                    <a:pt x="228" y="318"/>
                  </a:lnTo>
                  <a:lnTo>
                    <a:pt x="252" y="312"/>
                  </a:lnTo>
                  <a:lnTo>
                    <a:pt x="274" y="302"/>
                  </a:lnTo>
                  <a:lnTo>
                    <a:pt x="260" y="232"/>
                  </a:lnTo>
                  <a:close/>
                </a:path>
              </a:pathLst>
            </a:custGeom>
            <a:solidFill>
              <a:srgbClr val="00277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TW" altLang="en-US"/>
            </a:p>
          </p:txBody>
        </p:sp>
        <p:sp>
          <p:nvSpPr>
            <p:cNvPr id="8" name="Freeform 9"/>
            <p:cNvSpPr>
              <a:spLocks noEditPoints="1"/>
            </p:cNvSpPr>
            <p:nvPr userDrawn="1"/>
          </p:nvSpPr>
          <p:spPr bwMode="auto">
            <a:xfrm>
              <a:off x="2165384" y="1172334"/>
              <a:ext cx="267162" cy="293367"/>
            </a:xfrm>
            <a:custGeom>
              <a:avLst/>
              <a:gdLst>
                <a:gd name="T0" fmla="*/ 2147483647 w 296"/>
                <a:gd name="T1" fmla="*/ 2147483647 h 322"/>
                <a:gd name="T2" fmla="*/ 2147483647 w 296"/>
                <a:gd name="T3" fmla="*/ 2147483647 h 322"/>
                <a:gd name="T4" fmla="*/ 2147483647 w 296"/>
                <a:gd name="T5" fmla="*/ 2147483647 h 322"/>
                <a:gd name="T6" fmla="*/ 2147483647 w 296"/>
                <a:gd name="T7" fmla="*/ 2147483647 h 322"/>
                <a:gd name="T8" fmla="*/ 2147483647 w 296"/>
                <a:gd name="T9" fmla="*/ 2147483647 h 322"/>
                <a:gd name="T10" fmla="*/ 2147483647 w 296"/>
                <a:gd name="T11" fmla="*/ 2147483647 h 322"/>
                <a:gd name="T12" fmla="*/ 2147483647 w 296"/>
                <a:gd name="T13" fmla="*/ 2147483647 h 322"/>
                <a:gd name="T14" fmla="*/ 2147483647 w 296"/>
                <a:gd name="T15" fmla="*/ 2147483647 h 322"/>
                <a:gd name="T16" fmla="*/ 2147483647 w 296"/>
                <a:gd name="T17" fmla="*/ 2147483647 h 322"/>
                <a:gd name="T18" fmla="*/ 2147483647 w 296"/>
                <a:gd name="T19" fmla="*/ 2147483647 h 322"/>
                <a:gd name="T20" fmla="*/ 2147483647 w 296"/>
                <a:gd name="T21" fmla="*/ 2147483647 h 322"/>
                <a:gd name="T22" fmla="*/ 2147483647 w 296"/>
                <a:gd name="T23" fmla="*/ 2147483647 h 322"/>
                <a:gd name="T24" fmla="*/ 2147483647 w 296"/>
                <a:gd name="T25" fmla="*/ 2147483647 h 322"/>
                <a:gd name="T26" fmla="*/ 2147483647 w 296"/>
                <a:gd name="T27" fmla="*/ 2147483647 h 322"/>
                <a:gd name="T28" fmla="*/ 2147483647 w 296"/>
                <a:gd name="T29" fmla="*/ 2147483647 h 322"/>
                <a:gd name="T30" fmla="*/ 2147483647 w 296"/>
                <a:gd name="T31" fmla="*/ 2147483647 h 322"/>
                <a:gd name="T32" fmla="*/ 2147483647 w 296"/>
                <a:gd name="T33" fmla="*/ 2147483647 h 322"/>
                <a:gd name="T34" fmla="*/ 2147483647 w 296"/>
                <a:gd name="T35" fmla="*/ 2147483647 h 322"/>
                <a:gd name="T36" fmla="*/ 2147483647 w 296"/>
                <a:gd name="T37" fmla="*/ 2147483647 h 322"/>
                <a:gd name="T38" fmla="*/ 2147483647 w 296"/>
                <a:gd name="T39" fmla="*/ 2147483647 h 322"/>
                <a:gd name="T40" fmla="*/ 2147483647 w 296"/>
                <a:gd name="T41" fmla="*/ 2147483647 h 322"/>
                <a:gd name="T42" fmla="*/ 2147483647 w 296"/>
                <a:gd name="T43" fmla="*/ 2147483647 h 322"/>
                <a:gd name="T44" fmla="*/ 2147483647 w 296"/>
                <a:gd name="T45" fmla="*/ 2147483647 h 322"/>
                <a:gd name="T46" fmla="*/ 2147483647 w 296"/>
                <a:gd name="T47" fmla="*/ 2147483647 h 322"/>
                <a:gd name="T48" fmla="*/ 2147483647 w 296"/>
                <a:gd name="T49" fmla="*/ 2147483647 h 322"/>
                <a:gd name="T50" fmla="*/ 2147483647 w 296"/>
                <a:gd name="T51" fmla="*/ 2147483647 h 322"/>
                <a:gd name="T52" fmla="*/ 2147483647 w 296"/>
                <a:gd name="T53" fmla="*/ 2147483647 h 322"/>
                <a:gd name="T54" fmla="*/ 2147483647 w 296"/>
                <a:gd name="T55" fmla="*/ 0 h 322"/>
                <a:gd name="T56" fmla="*/ 2147483647 w 296"/>
                <a:gd name="T57" fmla="*/ 0 h 322"/>
                <a:gd name="T58" fmla="*/ 2147483647 w 296"/>
                <a:gd name="T59" fmla="*/ 2147483647 h 322"/>
                <a:gd name="T60" fmla="*/ 2147483647 w 296"/>
                <a:gd name="T61" fmla="*/ 2147483647 h 322"/>
                <a:gd name="T62" fmla="*/ 2147483647 w 296"/>
                <a:gd name="T63" fmla="*/ 2147483647 h 322"/>
                <a:gd name="T64" fmla="*/ 2147483647 w 296"/>
                <a:gd name="T65" fmla="*/ 2147483647 h 322"/>
                <a:gd name="T66" fmla="*/ 2147483647 w 296"/>
                <a:gd name="T67" fmla="*/ 2147483647 h 322"/>
                <a:gd name="T68" fmla="*/ 2147483647 w 296"/>
                <a:gd name="T69" fmla="*/ 2147483647 h 322"/>
                <a:gd name="T70" fmla="*/ 2147483647 w 296"/>
                <a:gd name="T71" fmla="*/ 2147483647 h 322"/>
                <a:gd name="T72" fmla="*/ 0 w 296"/>
                <a:gd name="T73" fmla="*/ 2147483647 h 322"/>
                <a:gd name="T74" fmla="*/ 2147483647 w 296"/>
                <a:gd name="T75" fmla="*/ 2147483647 h 322"/>
                <a:gd name="T76" fmla="*/ 2147483647 w 296"/>
                <a:gd name="T77" fmla="*/ 2147483647 h 322"/>
                <a:gd name="T78" fmla="*/ 2147483647 w 296"/>
                <a:gd name="T79" fmla="*/ 2147483647 h 322"/>
                <a:gd name="T80" fmla="*/ 2147483647 w 296"/>
                <a:gd name="T81" fmla="*/ 2147483647 h 322"/>
                <a:gd name="T82" fmla="*/ 2147483647 w 296"/>
                <a:gd name="T83" fmla="*/ 2147483647 h 322"/>
                <a:gd name="T84" fmla="*/ 2147483647 w 296"/>
                <a:gd name="T85" fmla="*/ 2147483647 h 322"/>
                <a:gd name="T86" fmla="*/ 2147483647 w 296"/>
                <a:gd name="T87" fmla="*/ 2147483647 h 322"/>
                <a:gd name="T88" fmla="*/ 2147483647 w 296"/>
                <a:gd name="T89" fmla="*/ 2147483647 h 322"/>
                <a:gd name="T90" fmla="*/ 2147483647 w 296"/>
                <a:gd name="T91" fmla="*/ 2147483647 h 322"/>
                <a:gd name="T92" fmla="*/ 2147483647 w 296"/>
                <a:gd name="T93" fmla="*/ 2147483647 h 322"/>
                <a:gd name="T94" fmla="*/ 2147483647 w 296"/>
                <a:gd name="T95" fmla="*/ 2147483647 h 322"/>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296" h="322">
                  <a:moveTo>
                    <a:pt x="152" y="72"/>
                  </a:moveTo>
                  <a:lnTo>
                    <a:pt x="152" y="72"/>
                  </a:lnTo>
                  <a:lnTo>
                    <a:pt x="164" y="74"/>
                  </a:lnTo>
                  <a:lnTo>
                    <a:pt x="176" y="78"/>
                  </a:lnTo>
                  <a:lnTo>
                    <a:pt x="184" y="84"/>
                  </a:lnTo>
                  <a:lnTo>
                    <a:pt x="190" y="92"/>
                  </a:lnTo>
                  <a:lnTo>
                    <a:pt x="194" y="100"/>
                  </a:lnTo>
                  <a:lnTo>
                    <a:pt x="198" y="108"/>
                  </a:lnTo>
                  <a:lnTo>
                    <a:pt x="200" y="126"/>
                  </a:lnTo>
                  <a:lnTo>
                    <a:pt x="98" y="126"/>
                  </a:lnTo>
                  <a:lnTo>
                    <a:pt x="100" y="116"/>
                  </a:lnTo>
                  <a:lnTo>
                    <a:pt x="102" y="106"/>
                  </a:lnTo>
                  <a:lnTo>
                    <a:pt x="106" y="96"/>
                  </a:lnTo>
                  <a:lnTo>
                    <a:pt x="112" y="88"/>
                  </a:lnTo>
                  <a:lnTo>
                    <a:pt x="120" y="82"/>
                  </a:lnTo>
                  <a:lnTo>
                    <a:pt x="128" y="76"/>
                  </a:lnTo>
                  <a:lnTo>
                    <a:pt x="140" y="72"/>
                  </a:lnTo>
                  <a:lnTo>
                    <a:pt x="152" y="72"/>
                  </a:lnTo>
                  <a:close/>
                  <a:moveTo>
                    <a:pt x="260" y="232"/>
                  </a:moveTo>
                  <a:lnTo>
                    <a:pt x="260" y="232"/>
                  </a:lnTo>
                  <a:lnTo>
                    <a:pt x="244" y="236"/>
                  </a:lnTo>
                  <a:lnTo>
                    <a:pt x="226" y="240"/>
                  </a:lnTo>
                  <a:lnTo>
                    <a:pt x="206" y="244"/>
                  </a:lnTo>
                  <a:lnTo>
                    <a:pt x="186" y="244"/>
                  </a:lnTo>
                  <a:lnTo>
                    <a:pt x="170" y="244"/>
                  </a:lnTo>
                  <a:lnTo>
                    <a:pt x="154" y="242"/>
                  </a:lnTo>
                  <a:lnTo>
                    <a:pt x="142" y="238"/>
                  </a:lnTo>
                  <a:lnTo>
                    <a:pt x="128" y="232"/>
                  </a:lnTo>
                  <a:lnTo>
                    <a:pt x="118" y="226"/>
                  </a:lnTo>
                  <a:lnTo>
                    <a:pt x="110" y="218"/>
                  </a:lnTo>
                  <a:lnTo>
                    <a:pt x="104" y="206"/>
                  </a:lnTo>
                  <a:lnTo>
                    <a:pt x="100" y="194"/>
                  </a:lnTo>
                  <a:lnTo>
                    <a:pt x="292" y="194"/>
                  </a:lnTo>
                  <a:lnTo>
                    <a:pt x="294" y="178"/>
                  </a:lnTo>
                  <a:lnTo>
                    <a:pt x="296" y="154"/>
                  </a:lnTo>
                  <a:lnTo>
                    <a:pt x="294" y="124"/>
                  </a:lnTo>
                  <a:lnTo>
                    <a:pt x="288" y="96"/>
                  </a:lnTo>
                  <a:lnTo>
                    <a:pt x="282" y="82"/>
                  </a:lnTo>
                  <a:lnTo>
                    <a:pt x="278" y="70"/>
                  </a:lnTo>
                  <a:lnTo>
                    <a:pt x="270" y="58"/>
                  </a:lnTo>
                  <a:lnTo>
                    <a:pt x="262" y="46"/>
                  </a:lnTo>
                  <a:lnTo>
                    <a:pt x="254" y="36"/>
                  </a:lnTo>
                  <a:lnTo>
                    <a:pt x="244" y="28"/>
                  </a:lnTo>
                  <a:lnTo>
                    <a:pt x="232" y="18"/>
                  </a:lnTo>
                  <a:lnTo>
                    <a:pt x="218" y="12"/>
                  </a:lnTo>
                  <a:lnTo>
                    <a:pt x="204" y="6"/>
                  </a:lnTo>
                  <a:lnTo>
                    <a:pt x="188" y="2"/>
                  </a:lnTo>
                  <a:lnTo>
                    <a:pt x="172" y="0"/>
                  </a:lnTo>
                  <a:lnTo>
                    <a:pt x="154" y="0"/>
                  </a:lnTo>
                  <a:lnTo>
                    <a:pt x="136" y="0"/>
                  </a:lnTo>
                  <a:lnTo>
                    <a:pt x="118" y="2"/>
                  </a:lnTo>
                  <a:lnTo>
                    <a:pt x="102" y="8"/>
                  </a:lnTo>
                  <a:lnTo>
                    <a:pt x="88" y="12"/>
                  </a:lnTo>
                  <a:lnTo>
                    <a:pt x="74" y="20"/>
                  </a:lnTo>
                  <a:lnTo>
                    <a:pt x="62" y="28"/>
                  </a:lnTo>
                  <a:lnTo>
                    <a:pt x="50" y="38"/>
                  </a:lnTo>
                  <a:lnTo>
                    <a:pt x="40" y="50"/>
                  </a:lnTo>
                  <a:lnTo>
                    <a:pt x="30" y="62"/>
                  </a:lnTo>
                  <a:lnTo>
                    <a:pt x="22" y="74"/>
                  </a:lnTo>
                  <a:lnTo>
                    <a:pt x="16" y="88"/>
                  </a:lnTo>
                  <a:lnTo>
                    <a:pt x="10" y="102"/>
                  </a:lnTo>
                  <a:lnTo>
                    <a:pt x="6" y="116"/>
                  </a:lnTo>
                  <a:lnTo>
                    <a:pt x="4" y="132"/>
                  </a:lnTo>
                  <a:lnTo>
                    <a:pt x="2" y="148"/>
                  </a:lnTo>
                  <a:lnTo>
                    <a:pt x="0" y="164"/>
                  </a:lnTo>
                  <a:lnTo>
                    <a:pt x="2" y="182"/>
                  </a:lnTo>
                  <a:lnTo>
                    <a:pt x="4" y="200"/>
                  </a:lnTo>
                  <a:lnTo>
                    <a:pt x="8" y="216"/>
                  </a:lnTo>
                  <a:lnTo>
                    <a:pt x="14" y="232"/>
                  </a:lnTo>
                  <a:lnTo>
                    <a:pt x="20" y="246"/>
                  </a:lnTo>
                  <a:lnTo>
                    <a:pt x="28" y="258"/>
                  </a:lnTo>
                  <a:lnTo>
                    <a:pt x="38" y="270"/>
                  </a:lnTo>
                  <a:lnTo>
                    <a:pt x="48" y="282"/>
                  </a:lnTo>
                  <a:lnTo>
                    <a:pt x="60" y="290"/>
                  </a:lnTo>
                  <a:lnTo>
                    <a:pt x="72" y="300"/>
                  </a:lnTo>
                  <a:lnTo>
                    <a:pt x="86" y="306"/>
                  </a:lnTo>
                  <a:lnTo>
                    <a:pt x="102" y="312"/>
                  </a:lnTo>
                  <a:lnTo>
                    <a:pt x="118" y="316"/>
                  </a:lnTo>
                  <a:lnTo>
                    <a:pt x="134" y="320"/>
                  </a:lnTo>
                  <a:lnTo>
                    <a:pt x="152" y="322"/>
                  </a:lnTo>
                  <a:lnTo>
                    <a:pt x="170" y="322"/>
                  </a:lnTo>
                  <a:lnTo>
                    <a:pt x="202" y="322"/>
                  </a:lnTo>
                  <a:lnTo>
                    <a:pt x="228" y="318"/>
                  </a:lnTo>
                  <a:lnTo>
                    <a:pt x="252" y="312"/>
                  </a:lnTo>
                  <a:lnTo>
                    <a:pt x="276" y="302"/>
                  </a:lnTo>
                  <a:lnTo>
                    <a:pt x="260" y="232"/>
                  </a:lnTo>
                  <a:close/>
                </a:path>
              </a:pathLst>
            </a:custGeom>
            <a:solidFill>
              <a:srgbClr val="00277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TW" altLang="en-US"/>
            </a:p>
          </p:txBody>
        </p:sp>
        <p:sp>
          <p:nvSpPr>
            <p:cNvPr id="9" name="Rectangle 10"/>
            <p:cNvSpPr>
              <a:spLocks noChangeArrowheads="1"/>
            </p:cNvSpPr>
            <p:nvPr userDrawn="1"/>
          </p:nvSpPr>
          <p:spPr bwMode="auto">
            <a:xfrm>
              <a:off x="1128168" y="1076946"/>
              <a:ext cx="92547" cy="381556"/>
            </a:xfrm>
            <a:prstGeom prst="rect">
              <a:avLst/>
            </a:prstGeom>
            <a:solidFill>
              <a:srgbClr val="00277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lgn="ctr"/>
              <a:endParaRPr lang="zh-TW" altLang="en-US" sz="2000">
                <a:solidFill>
                  <a:srgbClr val="000066"/>
                </a:solidFill>
                <a:latin typeface="Verdana" pitchFamily="34" charset="0"/>
                <a:ea typeface="華康中黑體" pitchFamily="49" charset="-120"/>
              </a:endParaRPr>
            </a:p>
          </p:txBody>
        </p:sp>
        <p:sp>
          <p:nvSpPr>
            <p:cNvPr id="10" name="Freeform 11"/>
            <p:cNvSpPr>
              <a:spLocks noEditPoints="1"/>
            </p:cNvSpPr>
            <p:nvPr userDrawn="1"/>
          </p:nvSpPr>
          <p:spPr bwMode="auto">
            <a:xfrm>
              <a:off x="1264368" y="1172334"/>
              <a:ext cx="293354" cy="293367"/>
            </a:xfrm>
            <a:custGeom>
              <a:avLst/>
              <a:gdLst>
                <a:gd name="T0" fmla="*/ 2147483647 w 322"/>
                <a:gd name="T1" fmla="*/ 2147483647 h 322"/>
                <a:gd name="T2" fmla="*/ 2147483647 w 322"/>
                <a:gd name="T3" fmla="*/ 2147483647 h 322"/>
                <a:gd name="T4" fmla="*/ 2147483647 w 322"/>
                <a:gd name="T5" fmla="*/ 2147483647 h 322"/>
                <a:gd name="T6" fmla="*/ 2147483647 w 322"/>
                <a:gd name="T7" fmla="*/ 2147483647 h 322"/>
                <a:gd name="T8" fmla="*/ 2147483647 w 322"/>
                <a:gd name="T9" fmla="*/ 2147483647 h 322"/>
                <a:gd name="T10" fmla="*/ 2147483647 w 322"/>
                <a:gd name="T11" fmla="*/ 2147483647 h 322"/>
                <a:gd name="T12" fmla="*/ 2147483647 w 322"/>
                <a:gd name="T13" fmla="*/ 2147483647 h 322"/>
                <a:gd name="T14" fmla="*/ 2147483647 w 322"/>
                <a:gd name="T15" fmla="*/ 2147483647 h 322"/>
                <a:gd name="T16" fmla="*/ 2147483647 w 322"/>
                <a:gd name="T17" fmla="*/ 2147483647 h 322"/>
                <a:gd name="T18" fmla="*/ 2147483647 w 322"/>
                <a:gd name="T19" fmla="*/ 2147483647 h 322"/>
                <a:gd name="T20" fmla="*/ 2147483647 w 322"/>
                <a:gd name="T21" fmla="*/ 2147483647 h 322"/>
                <a:gd name="T22" fmla="*/ 2147483647 w 322"/>
                <a:gd name="T23" fmla="*/ 2147483647 h 322"/>
                <a:gd name="T24" fmla="*/ 2147483647 w 322"/>
                <a:gd name="T25" fmla="*/ 2147483647 h 322"/>
                <a:gd name="T26" fmla="*/ 2147483647 w 322"/>
                <a:gd name="T27" fmla="*/ 2147483647 h 322"/>
                <a:gd name="T28" fmla="*/ 2147483647 w 322"/>
                <a:gd name="T29" fmla="*/ 2147483647 h 322"/>
                <a:gd name="T30" fmla="*/ 2147483647 w 322"/>
                <a:gd name="T31" fmla="*/ 2147483647 h 322"/>
                <a:gd name="T32" fmla="*/ 2147483647 w 322"/>
                <a:gd name="T33" fmla="*/ 2147483647 h 322"/>
                <a:gd name="T34" fmla="*/ 2147483647 w 322"/>
                <a:gd name="T35" fmla="*/ 2147483647 h 322"/>
                <a:gd name="T36" fmla="*/ 2147483647 w 322"/>
                <a:gd name="T37" fmla="*/ 2147483647 h 322"/>
                <a:gd name="T38" fmla="*/ 2147483647 w 322"/>
                <a:gd name="T39" fmla="*/ 2147483647 h 322"/>
                <a:gd name="T40" fmla="*/ 2147483647 w 322"/>
                <a:gd name="T41" fmla="*/ 2147483647 h 322"/>
                <a:gd name="T42" fmla="*/ 2147483647 w 322"/>
                <a:gd name="T43" fmla="*/ 2147483647 h 322"/>
                <a:gd name="T44" fmla="*/ 2147483647 w 322"/>
                <a:gd name="T45" fmla="*/ 2147483647 h 322"/>
                <a:gd name="T46" fmla="*/ 2147483647 w 322"/>
                <a:gd name="T47" fmla="*/ 2147483647 h 322"/>
                <a:gd name="T48" fmla="*/ 2147483647 w 322"/>
                <a:gd name="T49" fmla="*/ 2147483647 h 322"/>
                <a:gd name="T50" fmla="*/ 2147483647 w 322"/>
                <a:gd name="T51" fmla="*/ 2147483647 h 322"/>
                <a:gd name="T52" fmla="*/ 2147483647 w 322"/>
                <a:gd name="T53" fmla="*/ 2147483647 h 322"/>
                <a:gd name="T54" fmla="*/ 2147483647 w 322"/>
                <a:gd name="T55" fmla="*/ 2147483647 h 322"/>
                <a:gd name="T56" fmla="*/ 2147483647 w 322"/>
                <a:gd name="T57" fmla="*/ 2147483647 h 322"/>
                <a:gd name="T58" fmla="*/ 2147483647 w 322"/>
                <a:gd name="T59" fmla="*/ 2147483647 h 322"/>
                <a:gd name="T60" fmla="*/ 2147483647 w 322"/>
                <a:gd name="T61" fmla="*/ 2147483647 h 322"/>
                <a:gd name="T62" fmla="*/ 2147483647 w 322"/>
                <a:gd name="T63" fmla="*/ 2147483647 h 322"/>
                <a:gd name="T64" fmla="*/ 2147483647 w 322"/>
                <a:gd name="T65" fmla="*/ 2147483647 h 322"/>
                <a:gd name="T66" fmla="*/ 2147483647 w 322"/>
                <a:gd name="T67" fmla="*/ 2147483647 h 322"/>
                <a:gd name="T68" fmla="*/ 2147483647 w 322"/>
                <a:gd name="T69" fmla="*/ 0 h 322"/>
                <a:gd name="T70" fmla="*/ 2147483647 w 322"/>
                <a:gd name="T71" fmla="*/ 0 h 322"/>
                <a:gd name="T72" fmla="*/ 2147483647 w 322"/>
                <a:gd name="T73" fmla="*/ 2147483647 h 322"/>
                <a:gd name="T74" fmla="*/ 2147483647 w 322"/>
                <a:gd name="T75" fmla="*/ 2147483647 h 322"/>
                <a:gd name="T76" fmla="*/ 2147483647 w 322"/>
                <a:gd name="T77" fmla="*/ 2147483647 h 322"/>
                <a:gd name="T78" fmla="*/ 2147483647 w 322"/>
                <a:gd name="T79" fmla="*/ 2147483647 h 322"/>
                <a:gd name="T80" fmla="*/ 2147483647 w 322"/>
                <a:gd name="T81" fmla="*/ 2147483647 h 322"/>
                <a:gd name="T82" fmla="*/ 2147483647 w 322"/>
                <a:gd name="T83" fmla="*/ 2147483647 h 322"/>
                <a:gd name="T84" fmla="*/ 2147483647 w 322"/>
                <a:gd name="T85" fmla="*/ 2147483647 h 322"/>
                <a:gd name="T86" fmla="*/ 0 w 322"/>
                <a:gd name="T87" fmla="*/ 2147483647 h 322"/>
                <a:gd name="T88" fmla="*/ 2147483647 w 322"/>
                <a:gd name="T89" fmla="*/ 2147483647 h 322"/>
                <a:gd name="T90" fmla="*/ 2147483647 w 322"/>
                <a:gd name="T91" fmla="*/ 2147483647 h 322"/>
                <a:gd name="T92" fmla="*/ 2147483647 w 322"/>
                <a:gd name="T93" fmla="*/ 2147483647 h 322"/>
                <a:gd name="T94" fmla="*/ 2147483647 w 322"/>
                <a:gd name="T95" fmla="*/ 2147483647 h 322"/>
                <a:gd name="T96" fmla="*/ 2147483647 w 322"/>
                <a:gd name="T97" fmla="*/ 2147483647 h 322"/>
                <a:gd name="T98" fmla="*/ 2147483647 w 322"/>
                <a:gd name="T99" fmla="*/ 2147483647 h 322"/>
                <a:gd name="T100" fmla="*/ 2147483647 w 322"/>
                <a:gd name="T101" fmla="*/ 2147483647 h 322"/>
                <a:gd name="T102" fmla="*/ 2147483647 w 322"/>
                <a:gd name="T103" fmla="*/ 2147483647 h 322"/>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322" h="322">
                  <a:moveTo>
                    <a:pt x="160" y="246"/>
                  </a:moveTo>
                  <a:lnTo>
                    <a:pt x="160" y="246"/>
                  </a:lnTo>
                  <a:lnTo>
                    <a:pt x="148" y="244"/>
                  </a:lnTo>
                  <a:lnTo>
                    <a:pt x="138" y="240"/>
                  </a:lnTo>
                  <a:lnTo>
                    <a:pt x="128" y="232"/>
                  </a:lnTo>
                  <a:lnTo>
                    <a:pt x="120" y="222"/>
                  </a:lnTo>
                  <a:lnTo>
                    <a:pt x="114" y="210"/>
                  </a:lnTo>
                  <a:lnTo>
                    <a:pt x="108" y="196"/>
                  </a:lnTo>
                  <a:lnTo>
                    <a:pt x="106" y="180"/>
                  </a:lnTo>
                  <a:lnTo>
                    <a:pt x="104" y="162"/>
                  </a:lnTo>
                  <a:lnTo>
                    <a:pt x="106" y="146"/>
                  </a:lnTo>
                  <a:lnTo>
                    <a:pt x="108" y="130"/>
                  </a:lnTo>
                  <a:lnTo>
                    <a:pt x="112" y="116"/>
                  </a:lnTo>
                  <a:lnTo>
                    <a:pt x="118" y="104"/>
                  </a:lnTo>
                  <a:lnTo>
                    <a:pt x="126" y="92"/>
                  </a:lnTo>
                  <a:lnTo>
                    <a:pt x="134" y="84"/>
                  </a:lnTo>
                  <a:lnTo>
                    <a:pt x="146" y="78"/>
                  </a:lnTo>
                  <a:lnTo>
                    <a:pt x="160" y="76"/>
                  </a:lnTo>
                  <a:lnTo>
                    <a:pt x="174" y="78"/>
                  </a:lnTo>
                  <a:lnTo>
                    <a:pt x="186" y="84"/>
                  </a:lnTo>
                  <a:lnTo>
                    <a:pt x="196" y="94"/>
                  </a:lnTo>
                  <a:lnTo>
                    <a:pt x="202" y="104"/>
                  </a:lnTo>
                  <a:lnTo>
                    <a:pt x="208" y="118"/>
                  </a:lnTo>
                  <a:lnTo>
                    <a:pt x="212" y="132"/>
                  </a:lnTo>
                  <a:lnTo>
                    <a:pt x="214" y="146"/>
                  </a:lnTo>
                  <a:lnTo>
                    <a:pt x="214" y="160"/>
                  </a:lnTo>
                  <a:lnTo>
                    <a:pt x="214" y="180"/>
                  </a:lnTo>
                  <a:lnTo>
                    <a:pt x="210" y="196"/>
                  </a:lnTo>
                  <a:lnTo>
                    <a:pt x="206" y="210"/>
                  </a:lnTo>
                  <a:lnTo>
                    <a:pt x="200" y="222"/>
                  </a:lnTo>
                  <a:lnTo>
                    <a:pt x="192" y="232"/>
                  </a:lnTo>
                  <a:lnTo>
                    <a:pt x="182" y="240"/>
                  </a:lnTo>
                  <a:lnTo>
                    <a:pt x="172" y="244"/>
                  </a:lnTo>
                  <a:lnTo>
                    <a:pt x="160" y="246"/>
                  </a:lnTo>
                  <a:close/>
                  <a:moveTo>
                    <a:pt x="160" y="322"/>
                  </a:moveTo>
                  <a:lnTo>
                    <a:pt x="160" y="322"/>
                  </a:lnTo>
                  <a:lnTo>
                    <a:pt x="174" y="322"/>
                  </a:lnTo>
                  <a:lnTo>
                    <a:pt x="190" y="320"/>
                  </a:lnTo>
                  <a:lnTo>
                    <a:pt x="204" y="318"/>
                  </a:lnTo>
                  <a:lnTo>
                    <a:pt x="218" y="312"/>
                  </a:lnTo>
                  <a:lnTo>
                    <a:pt x="232" y="308"/>
                  </a:lnTo>
                  <a:lnTo>
                    <a:pt x="246" y="300"/>
                  </a:lnTo>
                  <a:lnTo>
                    <a:pt x="258" y="292"/>
                  </a:lnTo>
                  <a:lnTo>
                    <a:pt x="270" y="282"/>
                  </a:lnTo>
                  <a:lnTo>
                    <a:pt x="282" y="272"/>
                  </a:lnTo>
                  <a:lnTo>
                    <a:pt x="292" y="260"/>
                  </a:lnTo>
                  <a:lnTo>
                    <a:pt x="300" y="246"/>
                  </a:lnTo>
                  <a:lnTo>
                    <a:pt x="308" y="232"/>
                  </a:lnTo>
                  <a:lnTo>
                    <a:pt x="314" y="216"/>
                  </a:lnTo>
                  <a:lnTo>
                    <a:pt x="318" y="198"/>
                  </a:lnTo>
                  <a:lnTo>
                    <a:pt x="320" y="178"/>
                  </a:lnTo>
                  <a:lnTo>
                    <a:pt x="322" y="158"/>
                  </a:lnTo>
                  <a:lnTo>
                    <a:pt x="320" y="132"/>
                  </a:lnTo>
                  <a:lnTo>
                    <a:pt x="314" y="104"/>
                  </a:lnTo>
                  <a:lnTo>
                    <a:pt x="308" y="92"/>
                  </a:lnTo>
                  <a:lnTo>
                    <a:pt x="302" y="78"/>
                  </a:lnTo>
                  <a:lnTo>
                    <a:pt x="296" y="66"/>
                  </a:lnTo>
                  <a:lnTo>
                    <a:pt x="286" y="54"/>
                  </a:lnTo>
                  <a:lnTo>
                    <a:pt x="276" y="42"/>
                  </a:lnTo>
                  <a:lnTo>
                    <a:pt x="266" y="32"/>
                  </a:lnTo>
                  <a:lnTo>
                    <a:pt x="252" y="24"/>
                  </a:lnTo>
                  <a:lnTo>
                    <a:pt x="238" y="16"/>
                  </a:lnTo>
                  <a:lnTo>
                    <a:pt x="222" y="8"/>
                  </a:lnTo>
                  <a:lnTo>
                    <a:pt x="204" y="4"/>
                  </a:lnTo>
                  <a:lnTo>
                    <a:pt x="186" y="0"/>
                  </a:lnTo>
                  <a:lnTo>
                    <a:pt x="164" y="0"/>
                  </a:lnTo>
                  <a:lnTo>
                    <a:pt x="142" y="0"/>
                  </a:lnTo>
                  <a:lnTo>
                    <a:pt x="122" y="4"/>
                  </a:lnTo>
                  <a:lnTo>
                    <a:pt x="104" y="8"/>
                  </a:lnTo>
                  <a:lnTo>
                    <a:pt x="88" y="14"/>
                  </a:lnTo>
                  <a:lnTo>
                    <a:pt x="72" y="22"/>
                  </a:lnTo>
                  <a:lnTo>
                    <a:pt x="60" y="32"/>
                  </a:lnTo>
                  <a:lnTo>
                    <a:pt x="48" y="42"/>
                  </a:lnTo>
                  <a:lnTo>
                    <a:pt x="36" y="54"/>
                  </a:lnTo>
                  <a:lnTo>
                    <a:pt x="28" y="66"/>
                  </a:lnTo>
                  <a:lnTo>
                    <a:pt x="20" y="78"/>
                  </a:lnTo>
                  <a:lnTo>
                    <a:pt x="14" y="92"/>
                  </a:lnTo>
                  <a:lnTo>
                    <a:pt x="8" y="106"/>
                  </a:lnTo>
                  <a:lnTo>
                    <a:pt x="4" y="120"/>
                  </a:lnTo>
                  <a:lnTo>
                    <a:pt x="2" y="134"/>
                  </a:lnTo>
                  <a:lnTo>
                    <a:pt x="0" y="164"/>
                  </a:lnTo>
                  <a:lnTo>
                    <a:pt x="0" y="180"/>
                  </a:lnTo>
                  <a:lnTo>
                    <a:pt x="2" y="198"/>
                  </a:lnTo>
                  <a:lnTo>
                    <a:pt x="6" y="214"/>
                  </a:lnTo>
                  <a:lnTo>
                    <a:pt x="12" y="228"/>
                  </a:lnTo>
                  <a:lnTo>
                    <a:pt x="18" y="242"/>
                  </a:lnTo>
                  <a:lnTo>
                    <a:pt x="26" y="256"/>
                  </a:lnTo>
                  <a:lnTo>
                    <a:pt x="34" y="268"/>
                  </a:lnTo>
                  <a:lnTo>
                    <a:pt x="44" y="278"/>
                  </a:lnTo>
                  <a:lnTo>
                    <a:pt x="56" y="288"/>
                  </a:lnTo>
                  <a:lnTo>
                    <a:pt x="68" y="298"/>
                  </a:lnTo>
                  <a:lnTo>
                    <a:pt x="80" y="304"/>
                  </a:lnTo>
                  <a:lnTo>
                    <a:pt x="94" y="312"/>
                  </a:lnTo>
                  <a:lnTo>
                    <a:pt x="110" y="316"/>
                  </a:lnTo>
                  <a:lnTo>
                    <a:pt x="126" y="320"/>
                  </a:lnTo>
                  <a:lnTo>
                    <a:pt x="142" y="322"/>
                  </a:lnTo>
                  <a:lnTo>
                    <a:pt x="160" y="322"/>
                  </a:lnTo>
                  <a:close/>
                </a:path>
              </a:pathLst>
            </a:custGeom>
            <a:solidFill>
              <a:srgbClr val="00277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TW" altLang="en-US"/>
            </a:p>
          </p:txBody>
        </p:sp>
        <p:sp>
          <p:nvSpPr>
            <p:cNvPr id="11" name="Rectangle 12"/>
            <p:cNvSpPr>
              <a:spLocks noChangeArrowheads="1"/>
            </p:cNvSpPr>
            <p:nvPr userDrawn="1"/>
          </p:nvSpPr>
          <p:spPr bwMode="auto">
            <a:xfrm>
              <a:off x="1597885" y="1177734"/>
              <a:ext cx="94292" cy="280768"/>
            </a:xfrm>
            <a:prstGeom prst="rect">
              <a:avLst/>
            </a:prstGeom>
            <a:solidFill>
              <a:srgbClr val="00277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lgn="ctr"/>
              <a:endParaRPr lang="zh-TW" altLang="en-US" sz="2000">
                <a:solidFill>
                  <a:srgbClr val="000066"/>
                </a:solidFill>
                <a:latin typeface="Verdana" pitchFamily="34" charset="0"/>
                <a:ea typeface="華康中黑體" pitchFamily="49" charset="-120"/>
              </a:endParaRPr>
            </a:p>
          </p:txBody>
        </p:sp>
        <p:sp>
          <p:nvSpPr>
            <p:cNvPr id="12" name="Rectangle 13"/>
            <p:cNvSpPr>
              <a:spLocks noChangeArrowheads="1"/>
            </p:cNvSpPr>
            <p:nvPr userDrawn="1"/>
          </p:nvSpPr>
          <p:spPr bwMode="auto">
            <a:xfrm>
              <a:off x="1597885" y="1076946"/>
              <a:ext cx="94292" cy="73791"/>
            </a:xfrm>
            <a:prstGeom prst="rect">
              <a:avLst/>
            </a:prstGeom>
            <a:solidFill>
              <a:srgbClr val="00277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lgn="ctr"/>
              <a:endParaRPr lang="zh-TW" altLang="en-US" sz="2000">
                <a:solidFill>
                  <a:srgbClr val="000066"/>
                </a:solidFill>
                <a:latin typeface="Verdana" pitchFamily="34" charset="0"/>
                <a:ea typeface="華康中黑體" pitchFamily="49" charset="-120"/>
              </a:endParaRPr>
            </a:p>
          </p:txBody>
        </p:sp>
        <p:sp>
          <p:nvSpPr>
            <p:cNvPr id="13" name="Freeform 14"/>
            <p:cNvSpPr>
              <a:spLocks/>
            </p:cNvSpPr>
            <p:nvPr userDrawn="1"/>
          </p:nvSpPr>
          <p:spPr bwMode="auto">
            <a:xfrm>
              <a:off x="1730592" y="1091344"/>
              <a:ext cx="199062" cy="374357"/>
            </a:xfrm>
            <a:custGeom>
              <a:avLst/>
              <a:gdLst>
                <a:gd name="T0" fmla="*/ 2147483647 w 218"/>
                <a:gd name="T1" fmla="*/ 2147483647 h 410"/>
                <a:gd name="T2" fmla="*/ 2147483647 w 218"/>
                <a:gd name="T3" fmla="*/ 2147483647 h 410"/>
                <a:gd name="T4" fmla="*/ 0 w 218"/>
                <a:gd name="T5" fmla="*/ 2147483647 h 410"/>
                <a:gd name="T6" fmla="*/ 0 w 218"/>
                <a:gd name="T7" fmla="*/ 2147483647 h 410"/>
                <a:gd name="T8" fmla="*/ 2147483647 w 218"/>
                <a:gd name="T9" fmla="*/ 2147483647 h 410"/>
                <a:gd name="T10" fmla="*/ 2147483647 w 218"/>
                <a:gd name="T11" fmla="*/ 2147483647 h 410"/>
                <a:gd name="T12" fmla="*/ 2147483647 w 218"/>
                <a:gd name="T13" fmla="*/ 2147483647 h 410"/>
                <a:gd name="T14" fmla="*/ 2147483647 w 218"/>
                <a:gd name="T15" fmla="*/ 2147483647 h 410"/>
                <a:gd name="T16" fmla="*/ 2147483647 w 218"/>
                <a:gd name="T17" fmla="*/ 2147483647 h 410"/>
                <a:gd name="T18" fmla="*/ 2147483647 w 218"/>
                <a:gd name="T19" fmla="*/ 2147483647 h 410"/>
                <a:gd name="T20" fmla="*/ 2147483647 w 218"/>
                <a:gd name="T21" fmla="*/ 2147483647 h 410"/>
                <a:gd name="T22" fmla="*/ 2147483647 w 218"/>
                <a:gd name="T23" fmla="*/ 2147483647 h 410"/>
                <a:gd name="T24" fmla="*/ 2147483647 w 218"/>
                <a:gd name="T25" fmla="*/ 2147483647 h 410"/>
                <a:gd name="T26" fmla="*/ 2147483647 w 218"/>
                <a:gd name="T27" fmla="*/ 2147483647 h 410"/>
                <a:gd name="T28" fmla="*/ 2147483647 w 218"/>
                <a:gd name="T29" fmla="*/ 2147483647 h 410"/>
                <a:gd name="T30" fmla="*/ 2147483647 w 218"/>
                <a:gd name="T31" fmla="*/ 2147483647 h 410"/>
                <a:gd name="T32" fmla="*/ 2147483647 w 218"/>
                <a:gd name="T33" fmla="*/ 2147483647 h 410"/>
                <a:gd name="T34" fmla="*/ 2147483647 w 218"/>
                <a:gd name="T35" fmla="*/ 2147483647 h 410"/>
                <a:gd name="T36" fmla="*/ 2147483647 w 218"/>
                <a:gd name="T37" fmla="*/ 2147483647 h 410"/>
                <a:gd name="T38" fmla="*/ 2147483647 w 218"/>
                <a:gd name="T39" fmla="*/ 2147483647 h 410"/>
                <a:gd name="T40" fmla="*/ 2147483647 w 218"/>
                <a:gd name="T41" fmla="*/ 2147483647 h 410"/>
                <a:gd name="T42" fmla="*/ 2147483647 w 218"/>
                <a:gd name="T43" fmla="*/ 2147483647 h 410"/>
                <a:gd name="T44" fmla="*/ 2147483647 w 218"/>
                <a:gd name="T45" fmla="*/ 2147483647 h 410"/>
                <a:gd name="T46" fmla="*/ 2147483647 w 218"/>
                <a:gd name="T47" fmla="*/ 2147483647 h 410"/>
                <a:gd name="T48" fmla="*/ 2147483647 w 218"/>
                <a:gd name="T49" fmla="*/ 2147483647 h 410"/>
                <a:gd name="T50" fmla="*/ 2147483647 w 218"/>
                <a:gd name="T51" fmla="*/ 2147483647 h 410"/>
                <a:gd name="T52" fmla="*/ 2147483647 w 218"/>
                <a:gd name="T53" fmla="*/ 2147483647 h 410"/>
                <a:gd name="T54" fmla="*/ 2147483647 w 218"/>
                <a:gd name="T55" fmla="*/ 2147483647 h 410"/>
                <a:gd name="T56" fmla="*/ 2147483647 w 218"/>
                <a:gd name="T57" fmla="*/ 2147483647 h 410"/>
                <a:gd name="T58" fmla="*/ 2147483647 w 218"/>
                <a:gd name="T59" fmla="*/ 2147483647 h 410"/>
                <a:gd name="T60" fmla="*/ 2147483647 w 218"/>
                <a:gd name="T61" fmla="*/ 2147483647 h 410"/>
                <a:gd name="T62" fmla="*/ 2147483647 w 218"/>
                <a:gd name="T63" fmla="*/ 2147483647 h 410"/>
                <a:gd name="T64" fmla="*/ 2147483647 w 218"/>
                <a:gd name="T65" fmla="*/ 2147483647 h 410"/>
                <a:gd name="T66" fmla="*/ 2147483647 w 218"/>
                <a:gd name="T67" fmla="*/ 2147483647 h 410"/>
                <a:gd name="T68" fmla="*/ 2147483647 w 218"/>
                <a:gd name="T69" fmla="*/ 2147483647 h 410"/>
                <a:gd name="T70" fmla="*/ 2147483647 w 218"/>
                <a:gd name="T71" fmla="*/ 2147483647 h 410"/>
                <a:gd name="T72" fmla="*/ 2147483647 w 218"/>
                <a:gd name="T73" fmla="*/ 2147483647 h 410"/>
                <a:gd name="T74" fmla="*/ 2147483647 w 218"/>
                <a:gd name="T75" fmla="*/ 2147483647 h 410"/>
                <a:gd name="T76" fmla="*/ 2147483647 w 218"/>
                <a:gd name="T77" fmla="*/ 2147483647 h 410"/>
                <a:gd name="T78" fmla="*/ 2147483647 w 218"/>
                <a:gd name="T79" fmla="*/ 2147483647 h 410"/>
                <a:gd name="T80" fmla="*/ 2147483647 w 218"/>
                <a:gd name="T81" fmla="*/ 2147483647 h 410"/>
                <a:gd name="T82" fmla="*/ 2147483647 w 218"/>
                <a:gd name="T83" fmla="*/ 2147483647 h 410"/>
                <a:gd name="T84" fmla="*/ 2147483647 w 218"/>
                <a:gd name="T85" fmla="*/ 0 h 410"/>
                <a:gd name="T86" fmla="*/ 2147483647 w 218"/>
                <a:gd name="T87" fmla="*/ 2147483647 h 410"/>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218" h="410">
                  <a:moveTo>
                    <a:pt x="40" y="10"/>
                  </a:moveTo>
                  <a:lnTo>
                    <a:pt x="40" y="94"/>
                  </a:lnTo>
                  <a:lnTo>
                    <a:pt x="0" y="94"/>
                  </a:lnTo>
                  <a:lnTo>
                    <a:pt x="0" y="172"/>
                  </a:lnTo>
                  <a:lnTo>
                    <a:pt x="40" y="172"/>
                  </a:lnTo>
                  <a:lnTo>
                    <a:pt x="40" y="298"/>
                  </a:lnTo>
                  <a:lnTo>
                    <a:pt x="42" y="322"/>
                  </a:lnTo>
                  <a:lnTo>
                    <a:pt x="46" y="344"/>
                  </a:lnTo>
                  <a:lnTo>
                    <a:pt x="54" y="364"/>
                  </a:lnTo>
                  <a:lnTo>
                    <a:pt x="64" y="380"/>
                  </a:lnTo>
                  <a:lnTo>
                    <a:pt x="72" y="388"/>
                  </a:lnTo>
                  <a:lnTo>
                    <a:pt x="80" y="394"/>
                  </a:lnTo>
                  <a:lnTo>
                    <a:pt x="88" y="398"/>
                  </a:lnTo>
                  <a:lnTo>
                    <a:pt x="98" y="402"/>
                  </a:lnTo>
                  <a:lnTo>
                    <a:pt x="120" y="408"/>
                  </a:lnTo>
                  <a:lnTo>
                    <a:pt x="144" y="410"/>
                  </a:lnTo>
                  <a:lnTo>
                    <a:pt x="166" y="410"/>
                  </a:lnTo>
                  <a:lnTo>
                    <a:pt x="188" y="406"/>
                  </a:lnTo>
                  <a:lnTo>
                    <a:pt x="218" y="400"/>
                  </a:lnTo>
                  <a:lnTo>
                    <a:pt x="216" y="320"/>
                  </a:lnTo>
                  <a:lnTo>
                    <a:pt x="202" y="322"/>
                  </a:lnTo>
                  <a:lnTo>
                    <a:pt x="182" y="324"/>
                  </a:lnTo>
                  <a:lnTo>
                    <a:pt x="166" y="324"/>
                  </a:lnTo>
                  <a:lnTo>
                    <a:pt x="160" y="320"/>
                  </a:lnTo>
                  <a:lnTo>
                    <a:pt x="152" y="314"/>
                  </a:lnTo>
                  <a:lnTo>
                    <a:pt x="148" y="310"/>
                  </a:lnTo>
                  <a:lnTo>
                    <a:pt x="144" y="302"/>
                  </a:lnTo>
                  <a:lnTo>
                    <a:pt x="142" y="292"/>
                  </a:lnTo>
                  <a:lnTo>
                    <a:pt x="142" y="280"/>
                  </a:lnTo>
                  <a:lnTo>
                    <a:pt x="142" y="172"/>
                  </a:lnTo>
                  <a:lnTo>
                    <a:pt x="208" y="172"/>
                  </a:lnTo>
                  <a:lnTo>
                    <a:pt x="208" y="94"/>
                  </a:lnTo>
                  <a:lnTo>
                    <a:pt x="142" y="94"/>
                  </a:lnTo>
                  <a:lnTo>
                    <a:pt x="142" y="0"/>
                  </a:lnTo>
                  <a:lnTo>
                    <a:pt x="40" y="10"/>
                  </a:lnTo>
                  <a:close/>
                </a:path>
              </a:pathLst>
            </a:custGeom>
            <a:solidFill>
              <a:srgbClr val="00277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TW" altLang="en-US"/>
            </a:p>
          </p:txBody>
        </p:sp>
        <p:sp>
          <p:nvSpPr>
            <p:cNvPr id="14" name="Freeform 15"/>
            <p:cNvSpPr>
              <a:spLocks/>
            </p:cNvSpPr>
            <p:nvPr userDrawn="1"/>
          </p:nvSpPr>
          <p:spPr bwMode="auto">
            <a:xfrm>
              <a:off x="1948861" y="1091344"/>
              <a:ext cx="197316" cy="374357"/>
            </a:xfrm>
            <a:custGeom>
              <a:avLst/>
              <a:gdLst>
                <a:gd name="T0" fmla="*/ 2147483647 w 216"/>
                <a:gd name="T1" fmla="*/ 2147483647 h 410"/>
                <a:gd name="T2" fmla="*/ 2147483647 w 216"/>
                <a:gd name="T3" fmla="*/ 2147483647 h 410"/>
                <a:gd name="T4" fmla="*/ 0 w 216"/>
                <a:gd name="T5" fmla="*/ 2147483647 h 410"/>
                <a:gd name="T6" fmla="*/ 0 w 216"/>
                <a:gd name="T7" fmla="*/ 2147483647 h 410"/>
                <a:gd name="T8" fmla="*/ 2147483647 w 216"/>
                <a:gd name="T9" fmla="*/ 2147483647 h 410"/>
                <a:gd name="T10" fmla="*/ 2147483647 w 216"/>
                <a:gd name="T11" fmla="*/ 2147483647 h 410"/>
                <a:gd name="T12" fmla="*/ 2147483647 w 216"/>
                <a:gd name="T13" fmla="*/ 2147483647 h 410"/>
                <a:gd name="T14" fmla="*/ 2147483647 w 216"/>
                <a:gd name="T15" fmla="*/ 2147483647 h 410"/>
                <a:gd name="T16" fmla="*/ 2147483647 w 216"/>
                <a:gd name="T17" fmla="*/ 2147483647 h 410"/>
                <a:gd name="T18" fmla="*/ 2147483647 w 216"/>
                <a:gd name="T19" fmla="*/ 2147483647 h 410"/>
                <a:gd name="T20" fmla="*/ 2147483647 w 216"/>
                <a:gd name="T21" fmla="*/ 2147483647 h 410"/>
                <a:gd name="T22" fmla="*/ 2147483647 w 216"/>
                <a:gd name="T23" fmla="*/ 2147483647 h 410"/>
                <a:gd name="T24" fmla="*/ 2147483647 w 216"/>
                <a:gd name="T25" fmla="*/ 2147483647 h 410"/>
                <a:gd name="T26" fmla="*/ 2147483647 w 216"/>
                <a:gd name="T27" fmla="*/ 2147483647 h 410"/>
                <a:gd name="T28" fmla="*/ 2147483647 w 216"/>
                <a:gd name="T29" fmla="*/ 2147483647 h 410"/>
                <a:gd name="T30" fmla="*/ 2147483647 w 216"/>
                <a:gd name="T31" fmla="*/ 2147483647 h 410"/>
                <a:gd name="T32" fmla="*/ 2147483647 w 216"/>
                <a:gd name="T33" fmla="*/ 2147483647 h 410"/>
                <a:gd name="T34" fmla="*/ 2147483647 w 216"/>
                <a:gd name="T35" fmla="*/ 2147483647 h 410"/>
                <a:gd name="T36" fmla="*/ 2147483647 w 216"/>
                <a:gd name="T37" fmla="*/ 2147483647 h 410"/>
                <a:gd name="T38" fmla="*/ 2147483647 w 216"/>
                <a:gd name="T39" fmla="*/ 2147483647 h 410"/>
                <a:gd name="T40" fmla="*/ 2147483647 w 216"/>
                <a:gd name="T41" fmla="*/ 2147483647 h 410"/>
                <a:gd name="T42" fmla="*/ 2147483647 w 216"/>
                <a:gd name="T43" fmla="*/ 2147483647 h 410"/>
                <a:gd name="T44" fmla="*/ 2147483647 w 216"/>
                <a:gd name="T45" fmla="*/ 2147483647 h 410"/>
                <a:gd name="T46" fmla="*/ 2147483647 w 216"/>
                <a:gd name="T47" fmla="*/ 2147483647 h 410"/>
                <a:gd name="T48" fmla="*/ 2147483647 w 216"/>
                <a:gd name="T49" fmla="*/ 2147483647 h 410"/>
                <a:gd name="T50" fmla="*/ 2147483647 w 216"/>
                <a:gd name="T51" fmla="*/ 2147483647 h 410"/>
                <a:gd name="T52" fmla="*/ 2147483647 w 216"/>
                <a:gd name="T53" fmla="*/ 2147483647 h 410"/>
                <a:gd name="T54" fmla="*/ 2147483647 w 216"/>
                <a:gd name="T55" fmla="*/ 2147483647 h 410"/>
                <a:gd name="T56" fmla="*/ 2147483647 w 216"/>
                <a:gd name="T57" fmla="*/ 2147483647 h 410"/>
                <a:gd name="T58" fmla="*/ 2147483647 w 216"/>
                <a:gd name="T59" fmla="*/ 2147483647 h 410"/>
                <a:gd name="T60" fmla="*/ 2147483647 w 216"/>
                <a:gd name="T61" fmla="*/ 2147483647 h 410"/>
                <a:gd name="T62" fmla="*/ 2147483647 w 216"/>
                <a:gd name="T63" fmla="*/ 2147483647 h 410"/>
                <a:gd name="T64" fmla="*/ 2147483647 w 216"/>
                <a:gd name="T65" fmla="*/ 2147483647 h 410"/>
                <a:gd name="T66" fmla="*/ 2147483647 w 216"/>
                <a:gd name="T67" fmla="*/ 2147483647 h 410"/>
                <a:gd name="T68" fmla="*/ 2147483647 w 216"/>
                <a:gd name="T69" fmla="*/ 2147483647 h 410"/>
                <a:gd name="T70" fmla="*/ 2147483647 w 216"/>
                <a:gd name="T71" fmla="*/ 2147483647 h 410"/>
                <a:gd name="T72" fmla="*/ 2147483647 w 216"/>
                <a:gd name="T73" fmla="*/ 2147483647 h 410"/>
                <a:gd name="T74" fmla="*/ 2147483647 w 216"/>
                <a:gd name="T75" fmla="*/ 2147483647 h 410"/>
                <a:gd name="T76" fmla="*/ 2147483647 w 216"/>
                <a:gd name="T77" fmla="*/ 2147483647 h 410"/>
                <a:gd name="T78" fmla="*/ 2147483647 w 216"/>
                <a:gd name="T79" fmla="*/ 2147483647 h 410"/>
                <a:gd name="T80" fmla="*/ 2147483647 w 216"/>
                <a:gd name="T81" fmla="*/ 2147483647 h 410"/>
                <a:gd name="T82" fmla="*/ 2147483647 w 216"/>
                <a:gd name="T83" fmla="*/ 2147483647 h 410"/>
                <a:gd name="T84" fmla="*/ 2147483647 w 216"/>
                <a:gd name="T85" fmla="*/ 0 h 410"/>
                <a:gd name="T86" fmla="*/ 2147483647 w 216"/>
                <a:gd name="T87" fmla="*/ 2147483647 h 410"/>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216" h="410">
                  <a:moveTo>
                    <a:pt x="40" y="10"/>
                  </a:moveTo>
                  <a:lnTo>
                    <a:pt x="40" y="94"/>
                  </a:lnTo>
                  <a:lnTo>
                    <a:pt x="0" y="94"/>
                  </a:lnTo>
                  <a:lnTo>
                    <a:pt x="0" y="172"/>
                  </a:lnTo>
                  <a:lnTo>
                    <a:pt x="40" y="172"/>
                  </a:lnTo>
                  <a:lnTo>
                    <a:pt x="40" y="298"/>
                  </a:lnTo>
                  <a:lnTo>
                    <a:pt x="40" y="322"/>
                  </a:lnTo>
                  <a:lnTo>
                    <a:pt x="46" y="344"/>
                  </a:lnTo>
                  <a:lnTo>
                    <a:pt x="54" y="364"/>
                  </a:lnTo>
                  <a:lnTo>
                    <a:pt x="64" y="380"/>
                  </a:lnTo>
                  <a:lnTo>
                    <a:pt x="70" y="388"/>
                  </a:lnTo>
                  <a:lnTo>
                    <a:pt x="78" y="394"/>
                  </a:lnTo>
                  <a:lnTo>
                    <a:pt x="88" y="398"/>
                  </a:lnTo>
                  <a:lnTo>
                    <a:pt x="96" y="402"/>
                  </a:lnTo>
                  <a:lnTo>
                    <a:pt x="118" y="408"/>
                  </a:lnTo>
                  <a:lnTo>
                    <a:pt x="144" y="410"/>
                  </a:lnTo>
                  <a:lnTo>
                    <a:pt x="166" y="410"/>
                  </a:lnTo>
                  <a:lnTo>
                    <a:pt x="186" y="406"/>
                  </a:lnTo>
                  <a:lnTo>
                    <a:pt x="216" y="400"/>
                  </a:lnTo>
                  <a:lnTo>
                    <a:pt x="216" y="320"/>
                  </a:lnTo>
                  <a:lnTo>
                    <a:pt x="200" y="322"/>
                  </a:lnTo>
                  <a:lnTo>
                    <a:pt x="180" y="324"/>
                  </a:lnTo>
                  <a:lnTo>
                    <a:pt x="166" y="324"/>
                  </a:lnTo>
                  <a:lnTo>
                    <a:pt x="158" y="320"/>
                  </a:lnTo>
                  <a:lnTo>
                    <a:pt x="152" y="314"/>
                  </a:lnTo>
                  <a:lnTo>
                    <a:pt x="146" y="310"/>
                  </a:lnTo>
                  <a:lnTo>
                    <a:pt x="144" y="302"/>
                  </a:lnTo>
                  <a:lnTo>
                    <a:pt x="142" y="292"/>
                  </a:lnTo>
                  <a:lnTo>
                    <a:pt x="140" y="280"/>
                  </a:lnTo>
                  <a:lnTo>
                    <a:pt x="140" y="172"/>
                  </a:lnTo>
                  <a:lnTo>
                    <a:pt x="208" y="172"/>
                  </a:lnTo>
                  <a:lnTo>
                    <a:pt x="208" y="94"/>
                  </a:lnTo>
                  <a:lnTo>
                    <a:pt x="140" y="94"/>
                  </a:lnTo>
                  <a:lnTo>
                    <a:pt x="140" y="0"/>
                  </a:lnTo>
                  <a:lnTo>
                    <a:pt x="40" y="10"/>
                  </a:lnTo>
                  <a:close/>
                </a:path>
              </a:pathLst>
            </a:custGeom>
            <a:solidFill>
              <a:srgbClr val="00277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TW" altLang="en-US"/>
            </a:p>
          </p:txBody>
        </p:sp>
        <p:sp>
          <p:nvSpPr>
            <p:cNvPr id="15" name="Freeform 16"/>
            <p:cNvSpPr>
              <a:spLocks/>
            </p:cNvSpPr>
            <p:nvPr userDrawn="1"/>
          </p:nvSpPr>
          <p:spPr bwMode="auto">
            <a:xfrm>
              <a:off x="2474454" y="1361313"/>
              <a:ext cx="103023" cy="104388"/>
            </a:xfrm>
            <a:custGeom>
              <a:avLst/>
              <a:gdLst>
                <a:gd name="T0" fmla="*/ 0 w 114"/>
                <a:gd name="T1" fmla="*/ 2147483647 h 114"/>
                <a:gd name="T2" fmla="*/ 0 w 114"/>
                <a:gd name="T3" fmla="*/ 2147483647 h 114"/>
                <a:gd name="T4" fmla="*/ 2147483647 w 114"/>
                <a:gd name="T5" fmla="*/ 2147483647 h 114"/>
                <a:gd name="T6" fmla="*/ 2147483647 w 114"/>
                <a:gd name="T7" fmla="*/ 2147483647 h 114"/>
                <a:gd name="T8" fmla="*/ 2147483647 w 114"/>
                <a:gd name="T9" fmla="*/ 2147483647 h 114"/>
                <a:gd name="T10" fmla="*/ 2147483647 w 114"/>
                <a:gd name="T11" fmla="*/ 2147483647 h 114"/>
                <a:gd name="T12" fmla="*/ 2147483647 w 114"/>
                <a:gd name="T13" fmla="*/ 2147483647 h 114"/>
                <a:gd name="T14" fmla="*/ 2147483647 w 114"/>
                <a:gd name="T15" fmla="*/ 2147483647 h 114"/>
                <a:gd name="T16" fmla="*/ 2147483647 w 114"/>
                <a:gd name="T17" fmla="*/ 2147483647 h 114"/>
                <a:gd name="T18" fmla="*/ 2147483647 w 114"/>
                <a:gd name="T19" fmla="*/ 0 h 114"/>
                <a:gd name="T20" fmla="*/ 2147483647 w 114"/>
                <a:gd name="T21" fmla="*/ 0 h 114"/>
                <a:gd name="T22" fmla="*/ 2147483647 w 114"/>
                <a:gd name="T23" fmla="*/ 2147483647 h 114"/>
                <a:gd name="T24" fmla="*/ 2147483647 w 114"/>
                <a:gd name="T25" fmla="*/ 2147483647 h 114"/>
                <a:gd name="T26" fmla="*/ 2147483647 w 114"/>
                <a:gd name="T27" fmla="*/ 2147483647 h 114"/>
                <a:gd name="T28" fmla="*/ 2147483647 w 114"/>
                <a:gd name="T29" fmla="*/ 2147483647 h 114"/>
                <a:gd name="T30" fmla="*/ 2147483647 w 114"/>
                <a:gd name="T31" fmla="*/ 2147483647 h 114"/>
                <a:gd name="T32" fmla="*/ 2147483647 w 114"/>
                <a:gd name="T33" fmla="*/ 2147483647 h 114"/>
                <a:gd name="T34" fmla="*/ 2147483647 w 114"/>
                <a:gd name="T35" fmla="*/ 2147483647 h 114"/>
                <a:gd name="T36" fmla="*/ 2147483647 w 114"/>
                <a:gd name="T37" fmla="*/ 2147483647 h 114"/>
                <a:gd name="T38" fmla="*/ 2147483647 w 114"/>
                <a:gd name="T39" fmla="*/ 2147483647 h 114"/>
                <a:gd name="T40" fmla="*/ 2147483647 w 114"/>
                <a:gd name="T41" fmla="*/ 2147483647 h 114"/>
                <a:gd name="T42" fmla="*/ 2147483647 w 114"/>
                <a:gd name="T43" fmla="*/ 2147483647 h 114"/>
                <a:gd name="T44" fmla="*/ 2147483647 w 114"/>
                <a:gd name="T45" fmla="*/ 2147483647 h 114"/>
                <a:gd name="T46" fmla="*/ 2147483647 w 114"/>
                <a:gd name="T47" fmla="*/ 2147483647 h 114"/>
                <a:gd name="T48" fmla="*/ 2147483647 w 114"/>
                <a:gd name="T49" fmla="*/ 2147483647 h 114"/>
                <a:gd name="T50" fmla="*/ 2147483647 w 114"/>
                <a:gd name="T51" fmla="*/ 2147483647 h 114"/>
                <a:gd name="T52" fmla="*/ 2147483647 w 114"/>
                <a:gd name="T53" fmla="*/ 2147483647 h 114"/>
                <a:gd name="T54" fmla="*/ 2147483647 w 114"/>
                <a:gd name="T55" fmla="*/ 2147483647 h 114"/>
                <a:gd name="T56" fmla="*/ 2147483647 w 114"/>
                <a:gd name="T57" fmla="*/ 2147483647 h 114"/>
                <a:gd name="T58" fmla="*/ 2147483647 w 114"/>
                <a:gd name="T59" fmla="*/ 2147483647 h 114"/>
                <a:gd name="T60" fmla="*/ 2147483647 w 114"/>
                <a:gd name="T61" fmla="*/ 2147483647 h 114"/>
                <a:gd name="T62" fmla="*/ 2147483647 w 114"/>
                <a:gd name="T63" fmla="*/ 2147483647 h 114"/>
                <a:gd name="T64" fmla="*/ 2147483647 w 114"/>
                <a:gd name="T65" fmla="*/ 2147483647 h 114"/>
                <a:gd name="T66" fmla="*/ 2147483647 w 114"/>
                <a:gd name="T67" fmla="*/ 2147483647 h 114"/>
                <a:gd name="T68" fmla="*/ 2147483647 w 114"/>
                <a:gd name="T69" fmla="*/ 2147483647 h 114"/>
                <a:gd name="T70" fmla="*/ 2147483647 w 114"/>
                <a:gd name="T71" fmla="*/ 2147483647 h 114"/>
                <a:gd name="T72" fmla="*/ 0 w 114"/>
                <a:gd name="T73" fmla="*/ 2147483647 h 114"/>
                <a:gd name="T74" fmla="*/ 0 w 114"/>
                <a:gd name="T75" fmla="*/ 2147483647 h 114"/>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114" h="114">
                  <a:moveTo>
                    <a:pt x="0" y="58"/>
                  </a:moveTo>
                  <a:lnTo>
                    <a:pt x="0" y="58"/>
                  </a:lnTo>
                  <a:lnTo>
                    <a:pt x="2" y="46"/>
                  </a:lnTo>
                  <a:lnTo>
                    <a:pt x="4" y="36"/>
                  </a:lnTo>
                  <a:lnTo>
                    <a:pt x="10" y="26"/>
                  </a:lnTo>
                  <a:lnTo>
                    <a:pt x="16" y="18"/>
                  </a:lnTo>
                  <a:lnTo>
                    <a:pt x="26" y="10"/>
                  </a:lnTo>
                  <a:lnTo>
                    <a:pt x="34" y="4"/>
                  </a:lnTo>
                  <a:lnTo>
                    <a:pt x="46" y="2"/>
                  </a:lnTo>
                  <a:lnTo>
                    <a:pt x="58" y="0"/>
                  </a:lnTo>
                  <a:lnTo>
                    <a:pt x="68" y="2"/>
                  </a:lnTo>
                  <a:lnTo>
                    <a:pt x="80" y="4"/>
                  </a:lnTo>
                  <a:lnTo>
                    <a:pt x="90" y="10"/>
                  </a:lnTo>
                  <a:lnTo>
                    <a:pt x="98" y="18"/>
                  </a:lnTo>
                  <a:lnTo>
                    <a:pt x="104" y="26"/>
                  </a:lnTo>
                  <a:lnTo>
                    <a:pt x="110" y="36"/>
                  </a:lnTo>
                  <a:lnTo>
                    <a:pt x="114" y="46"/>
                  </a:lnTo>
                  <a:lnTo>
                    <a:pt x="114" y="58"/>
                  </a:lnTo>
                  <a:lnTo>
                    <a:pt x="114" y="68"/>
                  </a:lnTo>
                  <a:lnTo>
                    <a:pt x="110" y="80"/>
                  </a:lnTo>
                  <a:lnTo>
                    <a:pt x="104" y="90"/>
                  </a:lnTo>
                  <a:lnTo>
                    <a:pt x="98" y="98"/>
                  </a:lnTo>
                  <a:lnTo>
                    <a:pt x="90" y="104"/>
                  </a:lnTo>
                  <a:lnTo>
                    <a:pt x="80" y="110"/>
                  </a:lnTo>
                  <a:lnTo>
                    <a:pt x="68" y="114"/>
                  </a:lnTo>
                  <a:lnTo>
                    <a:pt x="58" y="114"/>
                  </a:lnTo>
                  <a:lnTo>
                    <a:pt x="46" y="114"/>
                  </a:lnTo>
                  <a:lnTo>
                    <a:pt x="34" y="110"/>
                  </a:lnTo>
                  <a:lnTo>
                    <a:pt x="26" y="104"/>
                  </a:lnTo>
                  <a:lnTo>
                    <a:pt x="16" y="98"/>
                  </a:lnTo>
                  <a:lnTo>
                    <a:pt x="10" y="90"/>
                  </a:lnTo>
                  <a:lnTo>
                    <a:pt x="4" y="80"/>
                  </a:lnTo>
                  <a:lnTo>
                    <a:pt x="2" y="68"/>
                  </a:lnTo>
                  <a:lnTo>
                    <a:pt x="0" y="58"/>
                  </a:lnTo>
                  <a:close/>
                </a:path>
              </a:pathLst>
            </a:custGeom>
            <a:solidFill>
              <a:srgbClr val="A4D4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TW" altLang="en-US"/>
            </a:p>
          </p:txBody>
        </p:sp>
        <p:sp>
          <p:nvSpPr>
            <p:cNvPr id="16" name="Freeform 17"/>
            <p:cNvSpPr>
              <a:spLocks noEditPoints="1"/>
            </p:cNvSpPr>
            <p:nvPr userDrawn="1"/>
          </p:nvSpPr>
          <p:spPr bwMode="auto">
            <a:xfrm>
              <a:off x="452407" y="1071546"/>
              <a:ext cx="335262" cy="386956"/>
            </a:xfrm>
            <a:custGeom>
              <a:avLst/>
              <a:gdLst>
                <a:gd name="T0" fmla="*/ 2147483647 w 368"/>
                <a:gd name="T1" fmla="*/ 2147483647 h 426"/>
                <a:gd name="T2" fmla="*/ 2147483647 w 368"/>
                <a:gd name="T3" fmla="*/ 2147483647 h 426"/>
                <a:gd name="T4" fmla="*/ 2147483647 w 368"/>
                <a:gd name="T5" fmla="*/ 2147483647 h 426"/>
                <a:gd name="T6" fmla="*/ 2147483647 w 368"/>
                <a:gd name="T7" fmla="*/ 2147483647 h 426"/>
                <a:gd name="T8" fmla="*/ 2147483647 w 368"/>
                <a:gd name="T9" fmla="*/ 2147483647 h 426"/>
                <a:gd name="T10" fmla="*/ 2147483647 w 368"/>
                <a:gd name="T11" fmla="*/ 2147483647 h 426"/>
                <a:gd name="T12" fmla="*/ 2147483647 w 368"/>
                <a:gd name="T13" fmla="*/ 2147483647 h 426"/>
                <a:gd name="T14" fmla="*/ 2147483647 w 368"/>
                <a:gd name="T15" fmla="*/ 2147483647 h 426"/>
                <a:gd name="T16" fmla="*/ 2147483647 w 368"/>
                <a:gd name="T17" fmla="*/ 2147483647 h 426"/>
                <a:gd name="T18" fmla="*/ 2147483647 w 368"/>
                <a:gd name="T19" fmla="*/ 2147483647 h 426"/>
                <a:gd name="T20" fmla="*/ 2147483647 w 368"/>
                <a:gd name="T21" fmla="*/ 2147483647 h 426"/>
                <a:gd name="T22" fmla="*/ 2147483647 w 368"/>
                <a:gd name="T23" fmla="*/ 2147483647 h 426"/>
                <a:gd name="T24" fmla="*/ 2147483647 w 368"/>
                <a:gd name="T25" fmla="*/ 2147483647 h 426"/>
                <a:gd name="T26" fmla="*/ 2147483647 w 368"/>
                <a:gd name="T27" fmla="*/ 2147483647 h 426"/>
                <a:gd name="T28" fmla="*/ 2147483647 w 368"/>
                <a:gd name="T29" fmla="*/ 2147483647 h 426"/>
                <a:gd name="T30" fmla="*/ 2147483647 w 368"/>
                <a:gd name="T31" fmla="*/ 2147483647 h 426"/>
                <a:gd name="T32" fmla="*/ 2147483647 w 368"/>
                <a:gd name="T33" fmla="*/ 2147483647 h 426"/>
                <a:gd name="T34" fmla="*/ 2147483647 w 368"/>
                <a:gd name="T35" fmla="*/ 2147483647 h 426"/>
                <a:gd name="T36" fmla="*/ 2147483647 w 368"/>
                <a:gd name="T37" fmla="*/ 0 h 426"/>
                <a:gd name="T38" fmla="*/ 2147483647 w 368"/>
                <a:gd name="T39" fmla="*/ 2147483647 h 426"/>
                <a:gd name="T40" fmla="*/ 0 w 368"/>
                <a:gd name="T41" fmla="*/ 2147483647 h 426"/>
                <a:gd name="T42" fmla="*/ 2147483647 w 368"/>
                <a:gd name="T43" fmla="*/ 2147483647 h 426"/>
                <a:gd name="T44" fmla="*/ 2147483647 w 368"/>
                <a:gd name="T45" fmla="*/ 2147483647 h 426"/>
                <a:gd name="T46" fmla="*/ 2147483647 w 368"/>
                <a:gd name="T47" fmla="*/ 2147483647 h 426"/>
                <a:gd name="T48" fmla="*/ 2147483647 w 368"/>
                <a:gd name="T49" fmla="*/ 2147483647 h 426"/>
                <a:gd name="T50" fmla="*/ 2147483647 w 368"/>
                <a:gd name="T51" fmla="*/ 2147483647 h 426"/>
                <a:gd name="T52" fmla="*/ 2147483647 w 368"/>
                <a:gd name="T53" fmla="*/ 2147483647 h 426"/>
                <a:gd name="T54" fmla="*/ 2147483647 w 368"/>
                <a:gd name="T55" fmla="*/ 2147483647 h 426"/>
                <a:gd name="T56" fmla="*/ 2147483647 w 368"/>
                <a:gd name="T57" fmla="*/ 2147483647 h 426"/>
                <a:gd name="T58" fmla="*/ 2147483647 w 368"/>
                <a:gd name="T59" fmla="*/ 2147483647 h 426"/>
                <a:gd name="T60" fmla="*/ 2147483647 w 368"/>
                <a:gd name="T61" fmla="*/ 2147483647 h 426"/>
                <a:gd name="T62" fmla="*/ 2147483647 w 368"/>
                <a:gd name="T63" fmla="*/ 2147483647 h 426"/>
                <a:gd name="T64" fmla="*/ 2147483647 w 368"/>
                <a:gd name="T65" fmla="*/ 2147483647 h 426"/>
                <a:gd name="T66" fmla="*/ 2147483647 w 368"/>
                <a:gd name="T67" fmla="*/ 2147483647 h 426"/>
                <a:gd name="T68" fmla="*/ 2147483647 w 368"/>
                <a:gd name="T69" fmla="*/ 2147483647 h 426"/>
                <a:gd name="T70" fmla="*/ 2147483647 w 368"/>
                <a:gd name="T71" fmla="*/ 2147483647 h 426"/>
                <a:gd name="T72" fmla="*/ 2147483647 w 368"/>
                <a:gd name="T73" fmla="*/ 2147483647 h 426"/>
                <a:gd name="T74" fmla="*/ 2147483647 w 368"/>
                <a:gd name="T75" fmla="*/ 2147483647 h 426"/>
                <a:gd name="T76" fmla="*/ 2147483647 w 368"/>
                <a:gd name="T77" fmla="*/ 2147483647 h 42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368" h="426">
                  <a:moveTo>
                    <a:pt x="0" y="426"/>
                  </a:moveTo>
                  <a:lnTo>
                    <a:pt x="118" y="426"/>
                  </a:lnTo>
                  <a:lnTo>
                    <a:pt x="142" y="426"/>
                  </a:lnTo>
                  <a:lnTo>
                    <a:pt x="172" y="424"/>
                  </a:lnTo>
                  <a:lnTo>
                    <a:pt x="198" y="418"/>
                  </a:lnTo>
                  <a:lnTo>
                    <a:pt x="222" y="412"/>
                  </a:lnTo>
                  <a:lnTo>
                    <a:pt x="246" y="404"/>
                  </a:lnTo>
                  <a:lnTo>
                    <a:pt x="266" y="394"/>
                  </a:lnTo>
                  <a:lnTo>
                    <a:pt x="284" y="384"/>
                  </a:lnTo>
                  <a:lnTo>
                    <a:pt x="300" y="372"/>
                  </a:lnTo>
                  <a:lnTo>
                    <a:pt x="316" y="358"/>
                  </a:lnTo>
                  <a:lnTo>
                    <a:pt x="328" y="342"/>
                  </a:lnTo>
                  <a:lnTo>
                    <a:pt x="340" y="326"/>
                  </a:lnTo>
                  <a:lnTo>
                    <a:pt x="348" y="310"/>
                  </a:lnTo>
                  <a:lnTo>
                    <a:pt x="356" y="292"/>
                  </a:lnTo>
                  <a:lnTo>
                    <a:pt x="362" y="272"/>
                  </a:lnTo>
                  <a:lnTo>
                    <a:pt x="366" y="254"/>
                  </a:lnTo>
                  <a:lnTo>
                    <a:pt x="368" y="234"/>
                  </a:lnTo>
                  <a:lnTo>
                    <a:pt x="368" y="214"/>
                  </a:lnTo>
                  <a:lnTo>
                    <a:pt x="368" y="188"/>
                  </a:lnTo>
                  <a:lnTo>
                    <a:pt x="364" y="164"/>
                  </a:lnTo>
                  <a:lnTo>
                    <a:pt x="360" y="142"/>
                  </a:lnTo>
                  <a:lnTo>
                    <a:pt x="352" y="122"/>
                  </a:lnTo>
                  <a:lnTo>
                    <a:pt x="342" y="104"/>
                  </a:lnTo>
                  <a:lnTo>
                    <a:pt x="332" y="86"/>
                  </a:lnTo>
                  <a:lnTo>
                    <a:pt x="318" y="70"/>
                  </a:lnTo>
                  <a:lnTo>
                    <a:pt x="302" y="56"/>
                  </a:lnTo>
                  <a:lnTo>
                    <a:pt x="286" y="42"/>
                  </a:lnTo>
                  <a:lnTo>
                    <a:pt x="268" y="32"/>
                  </a:lnTo>
                  <a:lnTo>
                    <a:pt x="246" y="22"/>
                  </a:lnTo>
                  <a:lnTo>
                    <a:pt x="224" y="14"/>
                  </a:lnTo>
                  <a:lnTo>
                    <a:pt x="200" y="8"/>
                  </a:lnTo>
                  <a:lnTo>
                    <a:pt x="174" y="4"/>
                  </a:lnTo>
                  <a:lnTo>
                    <a:pt x="146" y="0"/>
                  </a:lnTo>
                  <a:lnTo>
                    <a:pt x="118" y="0"/>
                  </a:lnTo>
                  <a:lnTo>
                    <a:pt x="58" y="2"/>
                  </a:lnTo>
                  <a:lnTo>
                    <a:pt x="0" y="4"/>
                  </a:lnTo>
                  <a:lnTo>
                    <a:pt x="0" y="426"/>
                  </a:lnTo>
                  <a:close/>
                  <a:moveTo>
                    <a:pt x="150" y="342"/>
                  </a:moveTo>
                  <a:lnTo>
                    <a:pt x="150" y="342"/>
                  </a:lnTo>
                  <a:lnTo>
                    <a:pt x="134" y="344"/>
                  </a:lnTo>
                  <a:lnTo>
                    <a:pt x="102" y="344"/>
                  </a:lnTo>
                  <a:lnTo>
                    <a:pt x="102" y="86"/>
                  </a:lnTo>
                  <a:lnTo>
                    <a:pt x="138" y="84"/>
                  </a:lnTo>
                  <a:lnTo>
                    <a:pt x="160" y="86"/>
                  </a:lnTo>
                  <a:lnTo>
                    <a:pt x="182" y="92"/>
                  </a:lnTo>
                  <a:lnTo>
                    <a:pt x="204" y="102"/>
                  </a:lnTo>
                  <a:lnTo>
                    <a:pt x="212" y="108"/>
                  </a:lnTo>
                  <a:lnTo>
                    <a:pt x="222" y="114"/>
                  </a:lnTo>
                  <a:lnTo>
                    <a:pt x="230" y="124"/>
                  </a:lnTo>
                  <a:lnTo>
                    <a:pt x="238" y="132"/>
                  </a:lnTo>
                  <a:lnTo>
                    <a:pt x="244" y="144"/>
                  </a:lnTo>
                  <a:lnTo>
                    <a:pt x="250" y="156"/>
                  </a:lnTo>
                  <a:lnTo>
                    <a:pt x="256" y="168"/>
                  </a:lnTo>
                  <a:lnTo>
                    <a:pt x="258" y="182"/>
                  </a:lnTo>
                  <a:lnTo>
                    <a:pt x="260" y="196"/>
                  </a:lnTo>
                  <a:lnTo>
                    <a:pt x="262" y="214"/>
                  </a:lnTo>
                  <a:lnTo>
                    <a:pt x="260" y="230"/>
                  </a:lnTo>
                  <a:lnTo>
                    <a:pt x="258" y="246"/>
                  </a:lnTo>
                  <a:lnTo>
                    <a:pt x="256" y="260"/>
                  </a:lnTo>
                  <a:lnTo>
                    <a:pt x="252" y="272"/>
                  </a:lnTo>
                  <a:lnTo>
                    <a:pt x="246" y="284"/>
                  </a:lnTo>
                  <a:lnTo>
                    <a:pt x="240" y="294"/>
                  </a:lnTo>
                  <a:lnTo>
                    <a:pt x="232" y="304"/>
                  </a:lnTo>
                  <a:lnTo>
                    <a:pt x="226" y="312"/>
                  </a:lnTo>
                  <a:lnTo>
                    <a:pt x="208" y="324"/>
                  </a:lnTo>
                  <a:lnTo>
                    <a:pt x="188" y="334"/>
                  </a:lnTo>
                  <a:lnTo>
                    <a:pt x="170" y="340"/>
                  </a:lnTo>
                  <a:lnTo>
                    <a:pt x="150" y="342"/>
                  </a:lnTo>
                  <a:close/>
                </a:path>
              </a:pathLst>
            </a:custGeom>
            <a:solidFill>
              <a:srgbClr val="00277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TW" altLang="en-US"/>
            </a:p>
          </p:txBody>
        </p:sp>
        <p:sp>
          <p:nvSpPr>
            <p:cNvPr id="17" name="Freeform 18"/>
            <p:cNvSpPr>
              <a:spLocks noEditPoints="1"/>
            </p:cNvSpPr>
            <p:nvPr userDrawn="1"/>
          </p:nvSpPr>
          <p:spPr bwMode="auto">
            <a:xfrm>
              <a:off x="452407" y="1611484"/>
              <a:ext cx="373677" cy="385156"/>
            </a:xfrm>
            <a:custGeom>
              <a:avLst/>
              <a:gdLst>
                <a:gd name="T0" fmla="*/ 2147483647 w 410"/>
                <a:gd name="T1" fmla="*/ 2147483647 h 424"/>
                <a:gd name="T2" fmla="*/ 2147483647 w 410"/>
                <a:gd name="T3" fmla="*/ 2147483647 h 424"/>
                <a:gd name="T4" fmla="*/ 2147483647 w 410"/>
                <a:gd name="T5" fmla="*/ 2147483647 h 424"/>
                <a:gd name="T6" fmla="*/ 2147483647 w 410"/>
                <a:gd name="T7" fmla="*/ 2147483647 h 424"/>
                <a:gd name="T8" fmla="*/ 2147483647 w 410"/>
                <a:gd name="T9" fmla="*/ 2147483647 h 424"/>
                <a:gd name="T10" fmla="*/ 2147483647 w 410"/>
                <a:gd name="T11" fmla="*/ 2147483647 h 424"/>
                <a:gd name="T12" fmla="*/ 2147483647 w 410"/>
                <a:gd name="T13" fmla="*/ 2147483647 h 424"/>
                <a:gd name="T14" fmla="*/ 2147483647 w 410"/>
                <a:gd name="T15" fmla="*/ 2147483647 h 424"/>
                <a:gd name="T16" fmla="*/ 2147483647 w 410"/>
                <a:gd name="T17" fmla="*/ 2147483647 h 424"/>
                <a:gd name="T18" fmla="*/ 2147483647 w 410"/>
                <a:gd name="T19" fmla="*/ 2147483647 h 424"/>
                <a:gd name="T20" fmla="*/ 2147483647 w 410"/>
                <a:gd name="T21" fmla="*/ 2147483647 h 424"/>
                <a:gd name="T22" fmla="*/ 2147483647 w 410"/>
                <a:gd name="T23" fmla="*/ 2147483647 h 424"/>
                <a:gd name="T24" fmla="*/ 2147483647 w 410"/>
                <a:gd name="T25" fmla="*/ 2147483647 h 424"/>
                <a:gd name="T26" fmla="*/ 2147483647 w 410"/>
                <a:gd name="T27" fmla="*/ 2147483647 h 424"/>
                <a:gd name="T28" fmla="*/ 2147483647 w 410"/>
                <a:gd name="T29" fmla="*/ 2147483647 h 424"/>
                <a:gd name="T30" fmla="*/ 2147483647 w 410"/>
                <a:gd name="T31" fmla="*/ 2147483647 h 424"/>
                <a:gd name="T32" fmla="*/ 2147483647 w 410"/>
                <a:gd name="T33" fmla="*/ 2147483647 h 424"/>
                <a:gd name="T34" fmla="*/ 2147483647 w 410"/>
                <a:gd name="T35" fmla="*/ 2147483647 h 424"/>
                <a:gd name="T36" fmla="*/ 2147483647 w 410"/>
                <a:gd name="T37" fmla="*/ 2147483647 h 424"/>
                <a:gd name="T38" fmla="*/ 2147483647 w 410"/>
                <a:gd name="T39" fmla="*/ 2147483647 h 424"/>
                <a:gd name="T40" fmla="*/ 2147483647 w 410"/>
                <a:gd name="T41" fmla="*/ 2147483647 h 424"/>
                <a:gd name="T42" fmla="*/ 2147483647 w 410"/>
                <a:gd name="T43" fmla="*/ 2147483647 h 424"/>
                <a:gd name="T44" fmla="*/ 2147483647 w 410"/>
                <a:gd name="T45" fmla="*/ 2147483647 h 424"/>
                <a:gd name="T46" fmla="*/ 2147483647 w 410"/>
                <a:gd name="T47" fmla="*/ 2147483647 h 424"/>
                <a:gd name="T48" fmla="*/ 2147483647 w 410"/>
                <a:gd name="T49" fmla="*/ 2147483647 h 424"/>
                <a:gd name="T50" fmla="*/ 2147483647 w 410"/>
                <a:gd name="T51" fmla="*/ 2147483647 h 424"/>
                <a:gd name="T52" fmla="*/ 2147483647 w 410"/>
                <a:gd name="T53" fmla="*/ 2147483647 h 424"/>
                <a:gd name="T54" fmla="*/ 2147483647 w 410"/>
                <a:gd name="T55" fmla="*/ 2147483647 h 424"/>
                <a:gd name="T56" fmla="*/ 2147483647 w 410"/>
                <a:gd name="T57" fmla="*/ 2147483647 h 424"/>
                <a:gd name="T58" fmla="*/ 2147483647 w 410"/>
                <a:gd name="T59" fmla="*/ 2147483647 h 424"/>
                <a:gd name="T60" fmla="*/ 2147483647 w 410"/>
                <a:gd name="T61" fmla="*/ 2147483647 h 424"/>
                <a:gd name="T62" fmla="*/ 2147483647 w 410"/>
                <a:gd name="T63" fmla="*/ 2147483647 h 424"/>
                <a:gd name="T64" fmla="*/ 2147483647 w 410"/>
                <a:gd name="T65" fmla="*/ 2147483647 h 424"/>
                <a:gd name="T66" fmla="*/ 2147483647 w 410"/>
                <a:gd name="T67" fmla="*/ 2147483647 h 424"/>
                <a:gd name="T68" fmla="*/ 2147483647 w 410"/>
                <a:gd name="T69" fmla="*/ 2147483647 h 424"/>
                <a:gd name="T70" fmla="*/ 2147483647 w 410"/>
                <a:gd name="T71" fmla="*/ 2147483647 h 424"/>
                <a:gd name="T72" fmla="*/ 2147483647 w 410"/>
                <a:gd name="T73" fmla="*/ 2147483647 h 424"/>
                <a:gd name="T74" fmla="*/ 0 w 410"/>
                <a:gd name="T75" fmla="*/ 2147483647 h 424"/>
                <a:gd name="T76" fmla="*/ 2147483647 w 410"/>
                <a:gd name="T77" fmla="*/ 2147483647 h 424"/>
                <a:gd name="T78" fmla="*/ 2147483647 w 410"/>
                <a:gd name="T79" fmla="*/ 2147483647 h 424"/>
                <a:gd name="T80" fmla="*/ 2147483647 w 410"/>
                <a:gd name="T81" fmla="*/ 2147483647 h 424"/>
                <a:gd name="T82" fmla="*/ 2147483647 w 410"/>
                <a:gd name="T83" fmla="*/ 2147483647 h 424"/>
                <a:gd name="T84" fmla="*/ 2147483647 w 410"/>
                <a:gd name="T85" fmla="*/ 2147483647 h 424"/>
                <a:gd name="T86" fmla="*/ 2147483647 w 410"/>
                <a:gd name="T87" fmla="*/ 2147483647 h 424"/>
                <a:gd name="T88" fmla="*/ 2147483647 w 410"/>
                <a:gd name="T89" fmla="*/ 2147483647 h 424"/>
                <a:gd name="T90" fmla="*/ 2147483647 w 410"/>
                <a:gd name="T91" fmla="*/ 2147483647 h 424"/>
                <a:gd name="T92" fmla="*/ 2147483647 w 410"/>
                <a:gd name="T93" fmla="*/ 2147483647 h 424"/>
                <a:gd name="T94" fmla="*/ 2147483647 w 410"/>
                <a:gd name="T95" fmla="*/ 2147483647 h 424"/>
                <a:gd name="T96" fmla="*/ 0 w 410"/>
                <a:gd name="T97" fmla="*/ 2147483647 h 424"/>
                <a:gd name="T98" fmla="*/ 2147483647 w 410"/>
                <a:gd name="T99" fmla="*/ 2147483647 h 424"/>
                <a:gd name="T100" fmla="*/ 2147483647 w 410"/>
                <a:gd name="T101" fmla="*/ 2147483647 h 424"/>
                <a:gd name="T102" fmla="*/ 2147483647 w 410"/>
                <a:gd name="T103" fmla="*/ 2147483647 h 424"/>
                <a:gd name="T104" fmla="*/ 2147483647 w 410"/>
                <a:gd name="T105" fmla="*/ 2147483647 h 424"/>
                <a:gd name="T106" fmla="*/ 2147483647 w 410"/>
                <a:gd name="T107" fmla="*/ 2147483647 h 424"/>
                <a:gd name="T108" fmla="*/ 2147483647 w 410"/>
                <a:gd name="T109" fmla="*/ 2147483647 h 424"/>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410" h="424">
                  <a:moveTo>
                    <a:pt x="18" y="30"/>
                  </a:moveTo>
                  <a:lnTo>
                    <a:pt x="32" y="30"/>
                  </a:lnTo>
                  <a:lnTo>
                    <a:pt x="32" y="20"/>
                  </a:lnTo>
                  <a:lnTo>
                    <a:pt x="34" y="10"/>
                  </a:lnTo>
                  <a:lnTo>
                    <a:pt x="40" y="4"/>
                  </a:lnTo>
                  <a:lnTo>
                    <a:pt x="54" y="0"/>
                  </a:lnTo>
                  <a:lnTo>
                    <a:pt x="62" y="2"/>
                  </a:lnTo>
                  <a:lnTo>
                    <a:pt x="70" y="4"/>
                  </a:lnTo>
                  <a:lnTo>
                    <a:pt x="76" y="10"/>
                  </a:lnTo>
                  <a:lnTo>
                    <a:pt x="78" y="20"/>
                  </a:lnTo>
                  <a:lnTo>
                    <a:pt x="78" y="30"/>
                  </a:lnTo>
                  <a:lnTo>
                    <a:pt x="158" y="30"/>
                  </a:lnTo>
                  <a:lnTo>
                    <a:pt x="158" y="20"/>
                  </a:lnTo>
                  <a:lnTo>
                    <a:pt x="160" y="14"/>
                  </a:lnTo>
                  <a:lnTo>
                    <a:pt x="166" y="6"/>
                  </a:lnTo>
                  <a:lnTo>
                    <a:pt x="172" y="4"/>
                  </a:lnTo>
                  <a:lnTo>
                    <a:pt x="180" y="2"/>
                  </a:lnTo>
                  <a:lnTo>
                    <a:pt x="188" y="4"/>
                  </a:lnTo>
                  <a:lnTo>
                    <a:pt x="196" y="6"/>
                  </a:lnTo>
                  <a:lnTo>
                    <a:pt x="202" y="12"/>
                  </a:lnTo>
                  <a:lnTo>
                    <a:pt x="204" y="20"/>
                  </a:lnTo>
                  <a:lnTo>
                    <a:pt x="204" y="30"/>
                  </a:lnTo>
                  <a:lnTo>
                    <a:pt x="218" y="30"/>
                  </a:lnTo>
                  <a:lnTo>
                    <a:pt x="226" y="30"/>
                  </a:lnTo>
                  <a:lnTo>
                    <a:pt x="232" y="34"/>
                  </a:lnTo>
                  <a:lnTo>
                    <a:pt x="234" y="40"/>
                  </a:lnTo>
                  <a:lnTo>
                    <a:pt x="236" y="48"/>
                  </a:lnTo>
                  <a:lnTo>
                    <a:pt x="234" y="54"/>
                  </a:lnTo>
                  <a:lnTo>
                    <a:pt x="232" y="60"/>
                  </a:lnTo>
                  <a:lnTo>
                    <a:pt x="226" y="64"/>
                  </a:lnTo>
                  <a:lnTo>
                    <a:pt x="218" y="66"/>
                  </a:lnTo>
                  <a:lnTo>
                    <a:pt x="204" y="66"/>
                  </a:lnTo>
                  <a:lnTo>
                    <a:pt x="204" y="96"/>
                  </a:lnTo>
                  <a:lnTo>
                    <a:pt x="202" y="106"/>
                  </a:lnTo>
                  <a:lnTo>
                    <a:pt x="196" y="112"/>
                  </a:lnTo>
                  <a:lnTo>
                    <a:pt x="186" y="116"/>
                  </a:lnTo>
                  <a:lnTo>
                    <a:pt x="174" y="118"/>
                  </a:lnTo>
                  <a:lnTo>
                    <a:pt x="138" y="118"/>
                  </a:lnTo>
                  <a:lnTo>
                    <a:pt x="138" y="136"/>
                  </a:lnTo>
                  <a:lnTo>
                    <a:pt x="204" y="136"/>
                  </a:lnTo>
                  <a:lnTo>
                    <a:pt x="214" y="138"/>
                  </a:lnTo>
                  <a:lnTo>
                    <a:pt x="222" y="144"/>
                  </a:lnTo>
                  <a:lnTo>
                    <a:pt x="226" y="152"/>
                  </a:lnTo>
                  <a:lnTo>
                    <a:pt x="228" y="162"/>
                  </a:lnTo>
                  <a:lnTo>
                    <a:pt x="228" y="214"/>
                  </a:lnTo>
                  <a:lnTo>
                    <a:pt x="226" y="224"/>
                  </a:lnTo>
                  <a:lnTo>
                    <a:pt x="222" y="232"/>
                  </a:lnTo>
                  <a:lnTo>
                    <a:pt x="214" y="236"/>
                  </a:lnTo>
                  <a:lnTo>
                    <a:pt x="204" y="238"/>
                  </a:lnTo>
                  <a:lnTo>
                    <a:pt x="138" y="238"/>
                  </a:lnTo>
                  <a:lnTo>
                    <a:pt x="138" y="256"/>
                  </a:lnTo>
                  <a:lnTo>
                    <a:pt x="216" y="256"/>
                  </a:lnTo>
                  <a:lnTo>
                    <a:pt x="224" y="258"/>
                  </a:lnTo>
                  <a:lnTo>
                    <a:pt x="230" y="260"/>
                  </a:lnTo>
                  <a:lnTo>
                    <a:pt x="232" y="264"/>
                  </a:lnTo>
                  <a:lnTo>
                    <a:pt x="234" y="274"/>
                  </a:lnTo>
                  <a:lnTo>
                    <a:pt x="234" y="282"/>
                  </a:lnTo>
                  <a:lnTo>
                    <a:pt x="230" y="288"/>
                  </a:lnTo>
                  <a:lnTo>
                    <a:pt x="224" y="292"/>
                  </a:lnTo>
                  <a:lnTo>
                    <a:pt x="216" y="294"/>
                  </a:lnTo>
                  <a:lnTo>
                    <a:pt x="138" y="294"/>
                  </a:lnTo>
                  <a:lnTo>
                    <a:pt x="138" y="312"/>
                  </a:lnTo>
                  <a:lnTo>
                    <a:pt x="200" y="312"/>
                  </a:lnTo>
                  <a:lnTo>
                    <a:pt x="206" y="314"/>
                  </a:lnTo>
                  <a:lnTo>
                    <a:pt x="212" y="316"/>
                  </a:lnTo>
                  <a:lnTo>
                    <a:pt x="214" y="322"/>
                  </a:lnTo>
                  <a:lnTo>
                    <a:pt x="216" y="332"/>
                  </a:lnTo>
                  <a:lnTo>
                    <a:pt x="214" y="338"/>
                  </a:lnTo>
                  <a:lnTo>
                    <a:pt x="214" y="344"/>
                  </a:lnTo>
                  <a:lnTo>
                    <a:pt x="208" y="348"/>
                  </a:lnTo>
                  <a:lnTo>
                    <a:pt x="200" y="350"/>
                  </a:lnTo>
                  <a:lnTo>
                    <a:pt x="138" y="350"/>
                  </a:lnTo>
                  <a:lnTo>
                    <a:pt x="138" y="370"/>
                  </a:lnTo>
                  <a:lnTo>
                    <a:pt x="210" y="366"/>
                  </a:lnTo>
                  <a:lnTo>
                    <a:pt x="216" y="368"/>
                  </a:lnTo>
                  <a:lnTo>
                    <a:pt x="222" y="370"/>
                  </a:lnTo>
                  <a:lnTo>
                    <a:pt x="236" y="338"/>
                  </a:lnTo>
                  <a:lnTo>
                    <a:pt x="248" y="304"/>
                  </a:lnTo>
                  <a:lnTo>
                    <a:pt x="258" y="270"/>
                  </a:lnTo>
                  <a:lnTo>
                    <a:pt x="264" y="234"/>
                  </a:lnTo>
                  <a:lnTo>
                    <a:pt x="268" y="192"/>
                  </a:lnTo>
                  <a:lnTo>
                    <a:pt x="272" y="138"/>
                  </a:lnTo>
                  <a:lnTo>
                    <a:pt x="246" y="138"/>
                  </a:lnTo>
                  <a:lnTo>
                    <a:pt x="236" y="136"/>
                  </a:lnTo>
                  <a:lnTo>
                    <a:pt x="228" y="132"/>
                  </a:lnTo>
                  <a:lnTo>
                    <a:pt x="224" y="126"/>
                  </a:lnTo>
                  <a:lnTo>
                    <a:pt x="224" y="116"/>
                  </a:lnTo>
                  <a:lnTo>
                    <a:pt x="224" y="104"/>
                  </a:lnTo>
                  <a:lnTo>
                    <a:pt x="228" y="98"/>
                  </a:lnTo>
                  <a:lnTo>
                    <a:pt x="236" y="92"/>
                  </a:lnTo>
                  <a:lnTo>
                    <a:pt x="246" y="92"/>
                  </a:lnTo>
                  <a:lnTo>
                    <a:pt x="274" y="92"/>
                  </a:lnTo>
                  <a:lnTo>
                    <a:pt x="274" y="28"/>
                  </a:lnTo>
                  <a:lnTo>
                    <a:pt x="276" y="18"/>
                  </a:lnTo>
                  <a:lnTo>
                    <a:pt x="280" y="12"/>
                  </a:lnTo>
                  <a:lnTo>
                    <a:pt x="286" y="8"/>
                  </a:lnTo>
                  <a:lnTo>
                    <a:pt x="296" y="6"/>
                  </a:lnTo>
                  <a:lnTo>
                    <a:pt x="306" y="8"/>
                  </a:lnTo>
                  <a:lnTo>
                    <a:pt x="314" y="10"/>
                  </a:lnTo>
                  <a:lnTo>
                    <a:pt x="318" y="18"/>
                  </a:lnTo>
                  <a:lnTo>
                    <a:pt x="320" y="26"/>
                  </a:lnTo>
                  <a:lnTo>
                    <a:pt x="318" y="92"/>
                  </a:lnTo>
                  <a:lnTo>
                    <a:pt x="374" y="92"/>
                  </a:lnTo>
                  <a:lnTo>
                    <a:pt x="390" y="94"/>
                  </a:lnTo>
                  <a:lnTo>
                    <a:pt x="396" y="94"/>
                  </a:lnTo>
                  <a:lnTo>
                    <a:pt x="400" y="98"/>
                  </a:lnTo>
                  <a:lnTo>
                    <a:pt x="404" y="102"/>
                  </a:lnTo>
                  <a:lnTo>
                    <a:pt x="408" y="110"/>
                  </a:lnTo>
                  <a:lnTo>
                    <a:pt x="410" y="120"/>
                  </a:lnTo>
                  <a:lnTo>
                    <a:pt x="410" y="132"/>
                  </a:lnTo>
                  <a:lnTo>
                    <a:pt x="410" y="256"/>
                  </a:lnTo>
                  <a:lnTo>
                    <a:pt x="408" y="344"/>
                  </a:lnTo>
                  <a:lnTo>
                    <a:pt x="406" y="364"/>
                  </a:lnTo>
                  <a:lnTo>
                    <a:pt x="404" y="380"/>
                  </a:lnTo>
                  <a:lnTo>
                    <a:pt x="400" y="394"/>
                  </a:lnTo>
                  <a:lnTo>
                    <a:pt x="394" y="404"/>
                  </a:lnTo>
                  <a:lnTo>
                    <a:pt x="384" y="412"/>
                  </a:lnTo>
                  <a:lnTo>
                    <a:pt x="374" y="418"/>
                  </a:lnTo>
                  <a:lnTo>
                    <a:pt x="362" y="422"/>
                  </a:lnTo>
                  <a:lnTo>
                    <a:pt x="346" y="424"/>
                  </a:lnTo>
                  <a:lnTo>
                    <a:pt x="328" y="422"/>
                  </a:lnTo>
                  <a:lnTo>
                    <a:pt x="310" y="418"/>
                  </a:lnTo>
                  <a:lnTo>
                    <a:pt x="298" y="414"/>
                  </a:lnTo>
                  <a:lnTo>
                    <a:pt x="290" y="408"/>
                  </a:lnTo>
                  <a:lnTo>
                    <a:pt x="284" y="400"/>
                  </a:lnTo>
                  <a:lnTo>
                    <a:pt x="284" y="392"/>
                  </a:lnTo>
                  <a:lnTo>
                    <a:pt x="284" y="382"/>
                  </a:lnTo>
                  <a:lnTo>
                    <a:pt x="288" y="376"/>
                  </a:lnTo>
                  <a:lnTo>
                    <a:pt x="294" y="370"/>
                  </a:lnTo>
                  <a:lnTo>
                    <a:pt x="304" y="370"/>
                  </a:lnTo>
                  <a:lnTo>
                    <a:pt x="312" y="372"/>
                  </a:lnTo>
                  <a:lnTo>
                    <a:pt x="328" y="374"/>
                  </a:lnTo>
                  <a:lnTo>
                    <a:pt x="344" y="376"/>
                  </a:lnTo>
                  <a:lnTo>
                    <a:pt x="350" y="376"/>
                  </a:lnTo>
                  <a:lnTo>
                    <a:pt x="356" y="374"/>
                  </a:lnTo>
                  <a:lnTo>
                    <a:pt x="360" y="372"/>
                  </a:lnTo>
                  <a:lnTo>
                    <a:pt x="362" y="368"/>
                  </a:lnTo>
                  <a:lnTo>
                    <a:pt x="364" y="358"/>
                  </a:lnTo>
                  <a:lnTo>
                    <a:pt x="366" y="340"/>
                  </a:lnTo>
                  <a:lnTo>
                    <a:pt x="366" y="148"/>
                  </a:lnTo>
                  <a:lnTo>
                    <a:pt x="364" y="140"/>
                  </a:lnTo>
                  <a:lnTo>
                    <a:pt x="362" y="138"/>
                  </a:lnTo>
                  <a:lnTo>
                    <a:pt x="360" y="138"/>
                  </a:lnTo>
                  <a:lnTo>
                    <a:pt x="318" y="138"/>
                  </a:lnTo>
                  <a:lnTo>
                    <a:pt x="312" y="196"/>
                  </a:lnTo>
                  <a:lnTo>
                    <a:pt x="306" y="246"/>
                  </a:lnTo>
                  <a:lnTo>
                    <a:pt x="296" y="294"/>
                  </a:lnTo>
                  <a:lnTo>
                    <a:pt x="284" y="338"/>
                  </a:lnTo>
                  <a:lnTo>
                    <a:pt x="270" y="378"/>
                  </a:lnTo>
                  <a:lnTo>
                    <a:pt x="252" y="412"/>
                  </a:lnTo>
                  <a:lnTo>
                    <a:pt x="246" y="418"/>
                  </a:lnTo>
                  <a:lnTo>
                    <a:pt x="240" y="420"/>
                  </a:lnTo>
                  <a:lnTo>
                    <a:pt x="232" y="424"/>
                  </a:lnTo>
                  <a:lnTo>
                    <a:pt x="226" y="424"/>
                  </a:lnTo>
                  <a:lnTo>
                    <a:pt x="214" y="422"/>
                  </a:lnTo>
                  <a:lnTo>
                    <a:pt x="208" y="418"/>
                  </a:lnTo>
                  <a:lnTo>
                    <a:pt x="206" y="412"/>
                  </a:lnTo>
                  <a:lnTo>
                    <a:pt x="206" y="408"/>
                  </a:lnTo>
                  <a:lnTo>
                    <a:pt x="206" y="400"/>
                  </a:lnTo>
                  <a:lnTo>
                    <a:pt x="110" y="410"/>
                  </a:lnTo>
                  <a:lnTo>
                    <a:pt x="20" y="414"/>
                  </a:lnTo>
                  <a:lnTo>
                    <a:pt x="10" y="414"/>
                  </a:lnTo>
                  <a:lnTo>
                    <a:pt x="4" y="410"/>
                  </a:lnTo>
                  <a:lnTo>
                    <a:pt x="0" y="404"/>
                  </a:lnTo>
                  <a:lnTo>
                    <a:pt x="0" y="394"/>
                  </a:lnTo>
                  <a:lnTo>
                    <a:pt x="0" y="386"/>
                  </a:lnTo>
                  <a:lnTo>
                    <a:pt x="4" y="382"/>
                  </a:lnTo>
                  <a:lnTo>
                    <a:pt x="12" y="376"/>
                  </a:lnTo>
                  <a:lnTo>
                    <a:pt x="24" y="374"/>
                  </a:lnTo>
                  <a:lnTo>
                    <a:pt x="92" y="372"/>
                  </a:lnTo>
                  <a:lnTo>
                    <a:pt x="92" y="350"/>
                  </a:lnTo>
                  <a:lnTo>
                    <a:pt x="32" y="350"/>
                  </a:lnTo>
                  <a:lnTo>
                    <a:pt x="26" y="348"/>
                  </a:lnTo>
                  <a:lnTo>
                    <a:pt x="20" y="346"/>
                  </a:lnTo>
                  <a:lnTo>
                    <a:pt x="16" y="340"/>
                  </a:lnTo>
                  <a:lnTo>
                    <a:pt x="16" y="332"/>
                  </a:lnTo>
                  <a:lnTo>
                    <a:pt x="16" y="322"/>
                  </a:lnTo>
                  <a:lnTo>
                    <a:pt x="20" y="316"/>
                  </a:lnTo>
                  <a:lnTo>
                    <a:pt x="26" y="314"/>
                  </a:lnTo>
                  <a:lnTo>
                    <a:pt x="32" y="312"/>
                  </a:lnTo>
                  <a:lnTo>
                    <a:pt x="92" y="312"/>
                  </a:lnTo>
                  <a:lnTo>
                    <a:pt x="92" y="294"/>
                  </a:lnTo>
                  <a:lnTo>
                    <a:pt x="20" y="294"/>
                  </a:lnTo>
                  <a:lnTo>
                    <a:pt x="12" y="294"/>
                  </a:lnTo>
                  <a:lnTo>
                    <a:pt x="6" y="290"/>
                  </a:lnTo>
                  <a:lnTo>
                    <a:pt x="2" y="284"/>
                  </a:lnTo>
                  <a:lnTo>
                    <a:pt x="2" y="274"/>
                  </a:lnTo>
                  <a:lnTo>
                    <a:pt x="2" y="266"/>
                  </a:lnTo>
                  <a:lnTo>
                    <a:pt x="6" y="260"/>
                  </a:lnTo>
                  <a:lnTo>
                    <a:pt x="12" y="258"/>
                  </a:lnTo>
                  <a:lnTo>
                    <a:pt x="20" y="256"/>
                  </a:lnTo>
                  <a:lnTo>
                    <a:pt x="92" y="256"/>
                  </a:lnTo>
                  <a:lnTo>
                    <a:pt x="92" y="238"/>
                  </a:lnTo>
                  <a:lnTo>
                    <a:pt x="32" y="238"/>
                  </a:lnTo>
                  <a:lnTo>
                    <a:pt x="22" y="236"/>
                  </a:lnTo>
                  <a:lnTo>
                    <a:pt x="14" y="232"/>
                  </a:lnTo>
                  <a:lnTo>
                    <a:pt x="8" y="224"/>
                  </a:lnTo>
                  <a:lnTo>
                    <a:pt x="8" y="214"/>
                  </a:lnTo>
                  <a:lnTo>
                    <a:pt x="8" y="162"/>
                  </a:lnTo>
                  <a:lnTo>
                    <a:pt x="8" y="152"/>
                  </a:lnTo>
                  <a:lnTo>
                    <a:pt x="14" y="144"/>
                  </a:lnTo>
                  <a:lnTo>
                    <a:pt x="22" y="138"/>
                  </a:lnTo>
                  <a:lnTo>
                    <a:pt x="32" y="136"/>
                  </a:lnTo>
                  <a:lnTo>
                    <a:pt x="92" y="136"/>
                  </a:lnTo>
                  <a:lnTo>
                    <a:pt x="92" y="118"/>
                  </a:lnTo>
                  <a:lnTo>
                    <a:pt x="58" y="118"/>
                  </a:lnTo>
                  <a:lnTo>
                    <a:pt x="46" y="116"/>
                  </a:lnTo>
                  <a:lnTo>
                    <a:pt x="38" y="112"/>
                  </a:lnTo>
                  <a:lnTo>
                    <a:pt x="34" y="104"/>
                  </a:lnTo>
                  <a:lnTo>
                    <a:pt x="32" y="94"/>
                  </a:lnTo>
                  <a:lnTo>
                    <a:pt x="32" y="66"/>
                  </a:lnTo>
                  <a:lnTo>
                    <a:pt x="18" y="66"/>
                  </a:lnTo>
                  <a:lnTo>
                    <a:pt x="10" y="64"/>
                  </a:lnTo>
                  <a:lnTo>
                    <a:pt x="4" y="62"/>
                  </a:lnTo>
                  <a:lnTo>
                    <a:pt x="0" y="56"/>
                  </a:lnTo>
                  <a:lnTo>
                    <a:pt x="0" y="48"/>
                  </a:lnTo>
                  <a:lnTo>
                    <a:pt x="0" y="40"/>
                  </a:lnTo>
                  <a:lnTo>
                    <a:pt x="4" y="34"/>
                  </a:lnTo>
                  <a:lnTo>
                    <a:pt x="10" y="30"/>
                  </a:lnTo>
                  <a:lnTo>
                    <a:pt x="18" y="30"/>
                  </a:lnTo>
                  <a:close/>
                  <a:moveTo>
                    <a:pt x="92" y="204"/>
                  </a:moveTo>
                  <a:lnTo>
                    <a:pt x="92" y="172"/>
                  </a:lnTo>
                  <a:lnTo>
                    <a:pt x="60" y="172"/>
                  </a:lnTo>
                  <a:lnTo>
                    <a:pt x="54" y="174"/>
                  </a:lnTo>
                  <a:lnTo>
                    <a:pt x="52" y="178"/>
                  </a:lnTo>
                  <a:lnTo>
                    <a:pt x="52" y="196"/>
                  </a:lnTo>
                  <a:lnTo>
                    <a:pt x="54" y="202"/>
                  </a:lnTo>
                  <a:lnTo>
                    <a:pt x="60" y="204"/>
                  </a:lnTo>
                  <a:lnTo>
                    <a:pt x="92" y="204"/>
                  </a:lnTo>
                  <a:close/>
                  <a:moveTo>
                    <a:pt x="78" y="66"/>
                  </a:moveTo>
                  <a:lnTo>
                    <a:pt x="78" y="82"/>
                  </a:lnTo>
                  <a:lnTo>
                    <a:pt x="78" y="84"/>
                  </a:lnTo>
                  <a:lnTo>
                    <a:pt x="80" y="84"/>
                  </a:lnTo>
                  <a:lnTo>
                    <a:pt x="152" y="84"/>
                  </a:lnTo>
                  <a:lnTo>
                    <a:pt x="156" y="84"/>
                  </a:lnTo>
                  <a:lnTo>
                    <a:pt x="158" y="82"/>
                  </a:lnTo>
                  <a:lnTo>
                    <a:pt x="158" y="66"/>
                  </a:lnTo>
                  <a:lnTo>
                    <a:pt x="78" y="66"/>
                  </a:lnTo>
                  <a:close/>
                  <a:moveTo>
                    <a:pt x="176" y="204"/>
                  </a:moveTo>
                  <a:lnTo>
                    <a:pt x="176" y="204"/>
                  </a:lnTo>
                  <a:lnTo>
                    <a:pt x="182" y="202"/>
                  </a:lnTo>
                  <a:lnTo>
                    <a:pt x="182" y="200"/>
                  </a:lnTo>
                  <a:lnTo>
                    <a:pt x="184" y="196"/>
                  </a:lnTo>
                  <a:lnTo>
                    <a:pt x="184" y="178"/>
                  </a:lnTo>
                  <a:lnTo>
                    <a:pt x="182" y="174"/>
                  </a:lnTo>
                  <a:lnTo>
                    <a:pt x="176" y="172"/>
                  </a:lnTo>
                  <a:lnTo>
                    <a:pt x="138" y="172"/>
                  </a:lnTo>
                  <a:lnTo>
                    <a:pt x="138" y="204"/>
                  </a:lnTo>
                  <a:lnTo>
                    <a:pt x="176" y="204"/>
                  </a:lnTo>
                  <a:close/>
                </a:path>
              </a:pathLst>
            </a:custGeom>
            <a:solidFill>
              <a:srgbClr val="00277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TW" altLang="en-US"/>
            </a:p>
          </p:txBody>
        </p:sp>
        <p:sp>
          <p:nvSpPr>
            <p:cNvPr id="18" name="Freeform 19"/>
            <p:cNvSpPr>
              <a:spLocks noEditPoints="1"/>
            </p:cNvSpPr>
            <p:nvPr userDrawn="1"/>
          </p:nvSpPr>
          <p:spPr bwMode="auto">
            <a:xfrm>
              <a:off x="873230" y="1611484"/>
              <a:ext cx="387646" cy="386956"/>
            </a:xfrm>
            <a:custGeom>
              <a:avLst/>
              <a:gdLst>
                <a:gd name="T0" fmla="*/ 2147483647 w 426"/>
                <a:gd name="T1" fmla="*/ 2147483647 h 426"/>
                <a:gd name="T2" fmla="*/ 2147483647 w 426"/>
                <a:gd name="T3" fmla="*/ 2147483647 h 426"/>
                <a:gd name="T4" fmla="*/ 2147483647 w 426"/>
                <a:gd name="T5" fmla="*/ 2147483647 h 426"/>
                <a:gd name="T6" fmla="*/ 2147483647 w 426"/>
                <a:gd name="T7" fmla="*/ 2147483647 h 426"/>
                <a:gd name="T8" fmla="*/ 2147483647 w 426"/>
                <a:gd name="T9" fmla="*/ 2147483647 h 426"/>
                <a:gd name="T10" fmla="*/ 2147483647 w 426"/>
                <a:gd name="T11" fmla="*/ 2147483647 h 426"/>
                <a:gd name="T12" fmla="*/ 2147483647 w 426"/>
                <a:gd name="T13" fmla="*/ 2147483647 h 426"/>
                <a:gd name="T14" fmla="*/ 2147483647 w 426"/>
                <a:gd name="T15" fmla="*/ 2147483647 h 426"/>
                <a:gd name="T16" fmla="*/ 2147483647 w 426"/>
                <a:gd name="T17" fmla="*/ 2147483647 h 426"/>
                <a:gd name="T18" fmla="*/ 2147483647 w 426"/>
                <a:gd name="T19" fmla="*/ 2147483647 h 426"/>
                <a:gd name="T20" fmla="*/ 2147483647 w 426"/>
                <a:gd name="T21" fmla="*/ 2147483647 h 426"/>
                <a:gd name="T22" fmla="*/ 2147483647 w 426"/>
                <a:gd name="T23" fmla="*/ 2147483647 h 426"/>
                <a:gd name="T24" fmla="*/ 2147483647 w 426"/>
                <a:gd name="T25" fmla="*/ 2147483647 h 426"/>
                <a:gd name="T26" fmla="*/ 2147483647 w 426"/>
                <a:gd name="T27" fmla="*/ 2147483647 h 426"/>
                <a:gd name="T28" fmla="*/ 2147483647 w 426"/>
                <a:gd name="T29" fmla="*/ 2147483647 h 426"/>
                <a:gd name="T30" fmla="*/ 2147483647 w 426"/>
                <a:gd name="T31" fmla="*/ 2147483647 h 426"/>
                <a:gd name="T32" fmla="*/ 2147483647 w 426"/>
                <a:gd name="T33" fmla="*/ 2147483647 h 426"/>
                <a:gd name="T34" fmla="*/ 2147483647 w 426"/>
                <a:gd name="T35" fmla="*/ 2147483647 h 426"/>
                <a:gd name="T36" fmla="*/ 2147483647 w 426"/>
                <a:gd name="T37" fmla="*/ 2147483647 h 426"/>
                <a:gd name="T38" fmla="*/ 2147483647 w 426"/>
                <a:gd name="T39" fmla="*/ 2147483647 h 426"/>
                <a:gd name="T40" fmla="*/ 2147483647 w 426"/>
                <a:gd name="T41" fmla="*/ 2147483647 h 426"/>
                <a:gd name="T42" fmla="*/ 2147483647 w 426"/>
                <a:gd name="T43" fmla="*/ 2147483647 h 426"/>
                <a:gd name="T44" fmla="*/ 2147483647 w 426"/>
                <a:gd name="T45" fmla="*/ 2147483647 h 426"/>
                <a:gd name="T46" fmla="*/ 2147483647 w 426"/>
                <a:gd name="T47" fmla="*/ 2147483647 h 426"/>
                <a:gd name="T48" fmla="*/ 2147483647 w 426"/>
                <a:gd name="T49" fmla="*/ 2147483647 h 426"/>
                <a:gd name="T50" fmla="*/ 2147483647 w 426"/>
                <a:gd name="T51" fmla="*/ 2147483647 h 426"/>
                <a:gd name="T52" fmla="*/ 2147483647 w 426"/>
                <a:gd name="T53" fmla="*/ 2147483647 h 426"/>
                <a:gd name="T54" fmla="*/ 2147483647 w 426"/>
                <a:gd name="T55" fmla="*/ 2147483647 h 426"/>
                <a:gd name="T56" fmla="*/ 2147483647 w 426"/>
                <a:gd name="T57" fmla="*/ 2147483647 h 426"/>
                <a:gd name="T58" fmla="*/ 2147483647 w 426"/>
                <a:gd name="T59" fmla="*/ 2147483647 h 426"/>
                <a:gd name="T60" fmla="*/ 0 w 426"/>
                <a:gd name="T61" fmla="*/ 2147483647 h 426"/>
                <a:gd name="T62" fmla="*/ 2147483647 w 426"/>
                <a:gd name="T63" fmla="*/ 2147483647 h 426"/>
                <a:gd name="T64" fmla="*/ 2147483647 w 426"/>
                <a:gd name="T65" fmla="*/ 2147483647 h 426"/>
                <a:gd name="T66" fmla="*/ 2147483647 w 426"/>
                <a:gd name="T67" fmla="*/ 2147483647 h 426"/>
                <a:gd name="T68" fmla="*/ 2147483647 w 426"/>
                <a:gd name="T69" fmla="*/ 2147483647 h 426"/>
                <a:gd name="T70" fmla="*/ 2147483647 w 426"/>
                <a:gd name="T71" fmla="*/ 2147483647 h 426"/>
                <a:gd name="T72" fmla="*/ 2147483647 w 426"/>
                <a:gd name="T73" fmla="*/ 2147483647 h 426"/>
                <a:gd name="T74" fmla="*/ 2147483647 w 426"/>
                <a:gd name="T75" fmla="*/ 2147483647 h 426"/>
                <a:gd name="T76" fmla="*/ 2147483647 w 426"/>
                <a:gd name="T77" fmla="*/ 2147483647 h 426"/>
                <a:gd name="T78" fmla="*/ 2147483647 w 426"/>
                <a:gd name="T79" fmla="*/ 2147483647 h 426"/>
                <a:gd name="T80" fmla="*/ 2147483647 w 426"/>
                <a:gd name="T81" fmla="*/ 2147483647 h 426"/>
                <a:gd name="T82" fmla="*/ 2147483647 w 426"/>
                <a:gd name="T83" fmla="*/ 2147483647 h 426"/>
                <a:gd name="T84" fmla="*/ 0 w 426"/>
                <a:gd name="T85" fmla="*/ 2147483647 h 426"/>
                <a:gd name="T86" fmla="*/ 2147483647 w 426"/>
                <a:gd name="T87" fmla="*/ 2147483647 h 426"/>
                <a:gd name="T88" fmla="*/ 2147483647 w 426"/>
                <a:gd name="T89" fmla="*/ 2147483647 h 426"/>
                <a:gd name="T90" fmla="*/ 2147483647 w 426"/>
                <a:gd name="T91" fmla="*/ 2147483647 h 426"/>
                <a:gd name="T92" fmla="*/ 2147483647 w 426"/>
                <a:gd name="T93" fmla="*/ 2147483647 h 426"/>
                <a:gd name="T94" fmla="*/ 2147483647 w 426"/>
                <a:gd name="T95" fmla="*/ 2147483647 h 426"/>
                <a:gd name="T96" fmla="*/ 2147483647 w 426"/>
                <a:gd name="T97" fmla="*/ 2147483647 h 426"/>
                <a:gd name="T98" fmla="*/ 2147483647 w 426"/>
                <a:gd name="T99" fmla="*/ 2147483647 h 426"/>
                <a:gd name="T100" fmla="*/ 2147483647 w 426"/>
                <a:gd name="T101" fmla="*/ 2147483647 h 42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426" h="426">
                  <a:moveTo>
                    <a:pt x="168" y="0"/>
                  </a:moveTo>
                  <a:lnTo>
                    <a:pt x="168" y="0"/>
                  </a:lnTo>
                  <a:lnTo>
                    <a:pt x="178" y="2"/>
                  </a:lnTo>
                  <a:lnTo>
                    <a:pt x="186" y="4"/>
                  </a:lnTo>
                  <a:lnTo>
                    <a:pt x="190" y="12"/>
                  </a:lnTo>
                  <a:lnTo>
                    <a:pt x="192" y="20"/>
                  </a:lnTo>
                  <a:lnTo>
                    <a:pt x="192" y="72"/>
                  </a:lnTo>
                  <a:lnTo>
                    <a:pt x="232" y="72"/>
                  </a:lnTo>
                  <a:lnTo>
                    <a:pt x="232" y="20"/>
                  </a:lnTo>
                  <a:lnTo>
                    <a:pt x="232" y="12"/>
                  </a:lnTo>
                  <a:lnTo>
                    <a:pt x="238" y="4"/>
                  </a:lnTo>
                  <a:lnTo>
                    <a:pt x="244" y="2"/>
                  </a:lnTo>
                  <a:lnTo>
                    <a:pt x="254" y="0"/>
                  </a:lnTo>
                  <a:lnTo>
                    <a:pt x="266" y="2"/>
                  </a:lnTo>
                  <a:lnTo>
                    <a:pt x="272" y="4"/>
                  </a:lnTo>
                  <a:lnTo>
                    <a:pt x="276" y="12"/>
                  </a:lnTo>
                  <a:lnTo>
                    <a:pt x="278" y="20"/>
                  </a:lnTo>
                  <a:lnTo>
                    <a:pt x="278" y="72"/>
                  </a:lnTo>
                  <a:lnTo>
                    <a:pt x="316" y="72"/>
                  </a:lnTo>
                  <a:lnTo>
                    <a:pt x="336" y="26"/>
                  </a:lnTo>
                  <a:lnTo>
                    <a:pt x="340" y="22"/>
                  </a:lnTo>
                  <a:lnTo>
                    <a:pt x="344" y="18"/>
                  </a:lnTo>
                  <a:lnTo>
                    <a:pt x="352" y="16"/>
                  </a:lnTo>
                  <a:lnTo>
                    <a:pt x="358" y="16"/>
                  </a:lnTo>
                  <a:lnTo>
                    <a:pt x="366" y="16"/>
                  </a:lnTo>
                  <a:lnTo>
                    <a:pt x="374" y="18"/>
                  </a:lnTo>
                  <a:lnTo>
                    <a:pt x="378" y="22"/>
                  </a:lnTo>
                  <a:lnTo>
                    <a:pt x="380" y="30"/>
                  </a:lnTo>
                  <a:lnTo>
                    <a:pt x="374" y="44"/>
                  </a:lnTo>
                  <a:lnTo>
                    <a:pt x="362" y="72"/>
                  </a:lnTo>
                  <a:lnTo>
                    <a:pt x="406" y="72"/>
                  </a:lnTo>
                  <a:lnTo>
                    <a:pt x="416" y="72"/>
                  </a:lnTo>
                  <a:lnTo>
                    <a:pt x="422" y="76"/>
                  </a:lnTo>
                  <a:lnTo>
                    <a:pt x="424" y="82"/>
                  </a:lnTo>
                  <a:lnTo>
                    <a:pt x="426" y="92"/>
                  </a:lnTo>
                  <a:lnTo>
                    <a:pt x="424" y="100"/>
                  </a:lnTo>
                  <a:lnTo>
                    <a:pt x="422" y="106"/>
                  </a:lnTo>
                  <a:lnTo>
                    <a:pt x="416" y="112"/>
                  </a:lnTo>
                  <a:lnTo>
                    <a:pt x="406" y="114"/>
                  </a:lnTo>
                  <a:lnTo>
                    <a:pt x="314" y="114"/>
                  </a:lnTo>
                  <a:lnTo>
                    <a:pt x="300" y="148"/>
                  </a:lnTo>
                  <a:lnTo>
                    <a:pt x="388" y="148"/>
                  </a:lnTo>
                  <a:lnTo>
                    <a:pt x="398" y="150"/>
                  </a:lnTo>
                  <a:lnTo>
                    <a:pt x="404" y="152"/>
                  </a:lnTo>
                  <a:lnTo>
                    <a:pt x="406" y="158"/>
                  </a:lnTo>
                  <a:lnTo>
                    <a:pt x="408" y="168"/>
                  </a:lnTo>
                  <a:lnTo>
                    <a:pt x="406" y="176"/>
                  </a:lnTo>
                  <a:lnTo>
                    <a:pt x="404" y="182"/>
                  </a:lnTo>
                  <a:lnTo>
                    <a:pt x="398" y="188"/>
                  </a:lnTo>
                  <a:lnTo>
                    <a:pt x="388" y="190"/>
                  </a:lnTo>
                  <a:lnTo>
                    <a:pt x="238" y="190"/>
                  </a:lnTo>
                  <a:lnTo>
                    <a:pt x="238" y="216"/>
                  </a:lnTo>
                  <a:lnTo>
                    <a:pt x="380" y="216"/>
                  </a:lnTo>
                  <a:lnTo>
                    <a:pt x="390" y="218"/>
                  </a:lnTo>
                  <a:lnTo>
                    <a:pt x="396" y="222"/>
                  </a:lnTo>
                  <a:lnTo>
                    <a:pt x="400" y="228"/>
                  </a:lnTo>
                  <a:lnTo>
                    <a:pt x="400" y="236"/>
                  </a:lnTo>
                  <a:lnTo>
                    <a:pt x="400" y="246"/>
                  </a:lnTo>
                  <a:lnTo>
                    <a:pt x="398" y="250"/>
                  </a:lnTo>
                  <a:lnTo>
                    <a:pt x="390" y="256"/>
                  </a:lnTo>
                  <a:lnTo>
                    <a:pt x="380" y="256"/>
                  </a:lnTo>
                  <a:lnTo>
                    <a:pt x="238" y="256"/>
                  </a:lnTo>
                  <a:lnTo>
                    <a:pt x="238" y="284"/>
                  </a:lnTo>
                  <a:lnTo>
                    <a:pt x="400" y="284"/>
                  </a:lnTo>
                  <a:lnTo>
                    <a:pt x="408" y="286"/>
                  </a:lnTo>
                  <a:lnTo>
                    <a:pt x="414" y="288"/>
                  </a:lnTo>
                  <a:lnTo>
                    <a:pt x="418" y="294"/>
                  </a:lnTo>
                  <a:lnTo>
                    <a:pt x="418" y="304"/>
                  </a:lnTo>
                  <a:lnTo>
                    <a:pt x="418" y="312"/>
                  </a:lnTo>
                  <a:lnTo>
                    <a:pt x="414" y="320"/>
                  </a:lnTo>
                  <a:lnTo>
                    <a:pt x="408" y="324"/>
                  </a:lnTo>
                  <a:lnTo>
                    <a:pt x="400" y="326"/>
                  </a:lnTo>
                  <a:lnTo>
                    <a:pt x="284" y="326"/>
                  </a:lnTo>
                  <a:lnTo>
                    <a:pt x="312" y="340"/>
                  </a:lnTo>
                  <a:lnTo>
                    <a:pt x="344" y="352"/>
                  </a:lnTo>
                  <a:lnTo>
                    <a:pt x="414" y="378"/>
                  </a:lnTo>
                  <a:lnTo>
                    <a:pt x="422" y="388"/>
                  </a:lnTo>
                  <a:lnTo>
                    <a:pt x="424" y="392"/>
                  </a:lnTo>
                  <a:lnTo>
                    <a:pt x="424" y="396"/>
                  </a:lnTo>
                  <a:lnTo>
                    <a:pt x="422" y="406"/>
                  </a:lnTo>
                  <a:lnTo>
                    <a:pt x="418" y="408"/>
                  </a:lnTo>
                  <a:lnTo>
                    <a:pt x="414" y="412"/>
                  </a:lnTo>
                  <a:lnTo>
                    <a:pt x="406" y="414"/>
                  </a:lnTo>
                  <a:lnTo>
                    <a:pt x="394" y="416"/>
                  </a:lnTo>
                  <a:lnTo>
                    <a:pt x="382" y="416"/>
                  </a:lnTo>
                  <a:lnTo>
                    <a:pt x="370" y="414"/>
                  </a:lnTo>
                  <a:lnTo>
                    <a:pt x="358" y="410"/>
                  </a:lnTo>
                  <a:lnTo>
                    <a:pt x="344" y="404"/>
                  </a:lnTo>
                  <a:lnTo>
                    <a:pt x="290" y="374"/>
                  </a:lnTo>
                  <a:lnTo>
                    <a:pt x="238" y="340"/>
                  </a:lnTo>
                  <a:lnTo>
                    <a:pt x="238" y="402"/>
                  </a:lnTo>
                  <a:lnTo>
                    <a:pt x="238" y="414"/>
                  </a:lnTo>
                  <a:lnTo>
                    <a:pt x="232" y="420"/>
                  </a:lnTo>
                  <a:lnTo>
                    <a:pt x="226" y="424"/>
                  </a:lnTo>
                  <a:lnTo>
                    <a:pt x="214" y="426"/>
                  </a:lnTo>
                  <a:lnTo>
                    <a:pt x="204" y="424"/>
                  </a:lnTo>
                  <a:lnTo>
                    <a:pt x="196" y="420"/>
                  </a:lnTo>
                  <a:lnTo>
                    <a:pt x="192" y="412"/>
                  </a:lnTo>
                  <a:lnTo>
                    <a:pt x="192" y="402"/>
                  </a:lnTo>
                  <a:lnTo>
                    <a:pt x="192" y="340"/>
                  </a:lnTo>
                  <a:lnTo>
                    <a:pt x="188" y="344"/>
                  </a:lnTo>
                  <a:lnTo>
                    <a:pt x="142" y="372"/>
                  </a:lnTo>
                  <a:lnTo>
                    <a:pt x="96" y="398"/>
                  </a:lnTo>
                  <a:lnTo>
                    <a:pt x="78" y="406"/>
                  </a:lnTo>
                  <a:lnTo>
                    <a:pt x="56" y="414"/>
                  </a:lnTo>
                  <a:lnTo>
                    <a:pt x="42" y="420"/>
                  </a:lnTo>
                  <a:lnTo>
                    <a:pt x="28" y="420"/>
                  </a:lnTo>
                  <a:lnTo>
                    <a:pt x="22" y="420"/>
                  </a:lnTo>
                  <a:lnTo>
                    <a:pt x="16" y="418"/>
                  </a:lnTo>
                  <a:lnTo>
                    <a:pt x="12" y="416"/>
                  </a:lnTo>
                  <a:lnTo>
                    <a:pt x="6" y="412"/>
                  </a:lnTo>
                  <a:lnTo>
                    <a:pt x="2" y="402"/>
                  </a:lnTo>
                  <a:lnTo>
                    <a:pt x="0" y="394"/>
                  </a:lnTo>
                  <a:lnTo>
                    <a:pt x="4" y="384"/>
                  </a:lnTo>
                  <a:lnTo>
                    <a:pt x="12" y="376"/>
                  </a:lnTo>
                  <a:lnTo>
                    <a:pt x="56" y="362"/>
                  </a:lnTo>
                  <a:lnTo>
                    <a:pt x="106" y="342"/>
                  </a:lnTo>
                  <a:lnTo>
                    <a:pt x="140" y="326"/>
                  </a:lnTo>
                  <a:lnTo>
                    <a:pt x="24" y="326"/>
                  </a:lnTo>
                  <a:lnTo>
                    <a:pt x="16" y="326"/>
                  </a:lnTo>
                  <a:lnTo>
                    <a:pt x="8" y="320"/>
                  </a:lnTo>
                  <a:lnTo>
                    <a:pt x="6" y="314"/>
                  </a:lnTo>
                  <a:lnTo>
                    <a:pt x="4" y="304"/>
                  </a:lnTo>
                  <a:lnTo>
                    <a:pt x="6" y="296"/>
                  </a:lnTo>
                  <a:lnTo>
                    <a:pt x="8" y="288"/>
                  </a:lnTo>
                  <a:lnTo>
                    <a:pt x="16" y="286"/>
                  </a:lnTo>
                  <a:lnTo>
                    <a:pt x="24" y="284"/>
                  </a:lnTo>
                  <a:lnTo>
                    <a:pt x="192" y="284"/>
                  </a:lnTo>
                  <a:lnTo>
                    <a:pt x="192" y="256"/>
                  </a:lnTo>
                  <a:lnTo>
                    <a:pt x="42" y="256"/>
                  </a:lnTo>
                  <a:lnTo>
                    <a:pt x="34" y="256"/>
                  </a:lnTo>
                  <a:lnTo>
                    <a:pt x="28" y="252"/>
                  </a:lnTo>
                  <a:lnTo>
                    <a:pt x="24" y="246"/>
                  </a:lnTo>
                  <a:lnTo>
                    <a:pt x="22" y="236"/>
                  </a:lnTo>
                  <a:lnTo>
                    <a:pt x="24" y="228"/>
                  </a:lnTo>
                  <a:lnTo>
                    <a:pt x="28" y="222"/>
                  </a:lnTo>
                  <a:lnTo>
                    <a:pt x="34" y="218"/>
                  </a:lnTo>
                  <a:lnTo>
                    <a:pt x="42" y="216"/>
                  </a:lnTo>
                  <a:lnTo>
                    <a:pt x="192" y="216"/>
                  </a:lnTo>
                  <a:lnTo>
                    <a:pt x="192" y="190"/>
                  </a:lnTo>
                  <a:lnTo>
                    <a:pt x="38" y="190"/>
                  </a:lnTo>
                  <a:lnTo>
                    <a:pt x="28" y="188"/>
                  </a:lnTo>
                  <a:lnTo>
                    <a:pt x="22" y="184"/>
                  </a:lnTo>
                  <a:lnTo>
                    <a:pt x="18" y="178"/>
                  </a:lnTo>
                  <a:lnTo>
                    <a:pt x="18" y="168"/>
                  </a:lnTo>
                  <a:lnTo>
                    <a:pt x="18" y="160"/>
                  </a:lnTo>
                  <a:lnTo>
                    <a:pt x="22" y="152"/>
                  </a:lnTo>
                  <a:lnTo>
                    <a:pt x="28" y="150"/>
                  </a:lnTo>
                  <a:lnTo>
                    <a:pt x="38" y="148"/>
                  </a:lnTo>
                  <a:lnTo>
                    <a:pt x="120" y="148"/>
                  </a:lnTo>
                  <a:lnTo>
                    <a:pt x="108" y="114"/>
                  </a:lnTo>
                  <a:lnTo>
                    <a:pt x="20" y="114"/>
                  </a:lnTo>
                  <a:lnTo>
                    <a:pt x="12" y="112"/>
                  </a:lnTo>
                  <a:lnTo>
                    <a:pt x="6" y="108"/>
                  </a:lnTo>
                  <a:lnTo>
                    <a:pt x="2" y="102"/>
                  </a:lnTo>
                  <a:lnTo>
                    <a:pt x="0" y="92"/>
                  </a:lnTo>
                  <a:lnTo>
                    <a:pt x="2" y="82"/>
                  </a:lnTo>
                  <a:lnTo>
                    <a:pt x="6" y="76"/>
                  </a:lnTo>
                  <a:lnTo>
                    <a:pt x="12" y="72"/>
                  </a:lnTo>
                  <a:lnTo>
                    <a:pt x="20" y="72"/>
                  </a:lnTo>
                  <a:lnTo>
                    <a:pt x="70" y="72"/>
                  </a:lnTo>
                  <a:lnTo>
                    <a:pt x="52" y="42"/>
                  </a:lnTo>
                  <a:lnTo>
                    <a:pt x="50" y="38"/>
                  </a:lnTo>
                  <a:lnTo>
                    <a:pt x="48" y="34"/>
                  </a:lnTo>
                  <a:lnTo>
                    <a:pt x="50" y="24"/>
                  </a:lnTo>
                  <a:lnTo>
                    <a:pt x="56" y="18"/>
                  </a:lnTo>
                  <a:lnTo>
                    <a:pt x="62" y="16"/>
                  </a:lnTo>
                  <a:lnTo>
                    <a:pt x="70" y="16"/>
                  </a:lnTo>
                  <a:lnTo>
                    <a:pt x="76" y="16"/>
                  </a:lnTo>
                  <a:lnTo>
                    <a:pt x="80" y="20"/>
                  </a:lnTo>
                  <a:lnTo>
                    <a:pt x="88" y="24"/>
                  </a:lnTo>
                  <a:lnTo>
                    <a:pt x="96" y="34"/>
                  </a:lnTo>
                  <a:lnTo>
                    <a:pt x="110" y="56"/>
                  </a:lnTo>
                  <a:lnTo>
                    <a:pt x="114" y="64"/>
                  </a:lnTo>
                  <a:lnTo>
                    <a:pt x="116" y="72"/>
                  </a:lnTo>
                  <a:lnTo>
                    <a:pt x="144" y="72"/>
                  </a:lnTo>
                  <a:lnTo>
                    <a:pt x="144" y="20"/>
                  </a:lnTo>
                  <a:lnTo>
                    <a:pt x="146" y="12"/>
                  </a:lnTo>
                  <a:lnTo>
                    <a:pt x="152" y="4"/>
                  </a:lnTo>
                  <a:lnTo>
                    <a:pt x="158" y="2"/>
                  </a:lnTo>
                  <a:lnTo>
                    <a:pt x="168" y="0"/>
                  </a:lnTo>
                  <a:close/>
                  <a:moveTo>
                    <a:pt x="172" y="148"/>
                  </a:moveTo>
                  <a:lnTo>
                    <a:pt x="250" y="148"/>
                  </a:lnTo>
                  <a:lnTo>
                    <a:pt x="264" y="114"/>
                  </a:lnTo>
                  <a:lnTo>
                    <a:pt x="158" y="114"/>
                  </a:lnTo>
                  <a:lnTo>
                    <a:pt x="172" y="148"/>
                  </a:lnTo>
                  <a:close/>
                </a:path>
              </a:pathLst>
            </a:custGeom>
            <a:solidFill>
              <a:srgbClr val="00277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TW" altLang="en-US"/>
            </a:p>
          </p:txBody>
        </p:sp>
        <p:sp>
          <p:nvSpPr>
            <p:cNvPr id="19" name="Freeform 20"/>
            <p:cNvSpPr>
              <a:spLocks noEditPoints="1"/>
            </p:cNvSpPr>
            <p:nvPr userDrawn="1"/>
          </p:nvSpPr>
          <p:spPr bwMode="auto">
            <a:xfrm>
              <a:off x="1299292" y="1627683"/>
              <a:ext cx="380662" cy="372557"/>
            </a:xfrm>
            <a:custGeom>
              <a:avLst/>
              <a:gdLst>
                <a:gd name="T0" fmla="*/ 2147483647 w 420"/>
                <a:gd name="T1" fmla="*/ 2147483647 h 410"/>
                <a:gd name="T2" fmla="*/ 2147483647 w 420"/>
                <a:gd name="T3" fmla="*/ 2147483647 h 410"/>
                <a:gd name="T4" fmla="*/ 2147483647 w 420"/>
                <a:gd name="T5" fmla="*/ 2147483647 h 410"/>
                <a:gd name="T6" fmla="*/ 2147483647 w 420"/>
                <a:gd name="T7" fmla="*/ 2147483647 h 410"/>
                <a:gd name="T8" fmla="*/ 2147483647 w 420"/>
                <a:gd name="T9" fmla="*/ 2147483647 h 410"/>
                <a:gd name="T10" fmla="*/ 2147483647 w 420"/>
                <a:gd name="T11" fmla="*/ 2147483647 h 410"/>
                <a:gd name="T12" fmla="*/ 2147483647 w 420"/>
                <a:gd name="T13" fmla="*/ 2147483647 h 410"/>
                <a:gd name="T14" fmla="*/ 2147483647 w 420"/>
                <a:gd name="T15" fmla="*/ 2147483647 h 410"/>
                <a:gd name="T16" fmla="*/ 2147483647 w 420"/>
                <a:gd name="T17" fmla="*/ 2147483647 h 410"/>
                <a:gd name="T18" fmla="*/ 2147483647 w 420"/>
                <a:gd name="T19" fmla="*/ 2147483647 h 410"/>
                <a:gd name="T20" fmla="*/ 2147483647 w 420"/>
                <a:gd name="T21" fmla="*/ 2147483647 h 410"/>
                <a:gd name="T22" fmla="*/ 2147483647 w 420"/>
                <a:gd name="T23" fmla="*/ 2147483647 h 410"/>
                <a:gd name="T24" fmla="*/ 2147483647 w 420"/>
                <a:gd name="T25" fmla="*/ 2147483647 h 410"/>
                <a:gd name="T26" fmla="*/ 2147483647 w 420"/>
                <a:gd name="T27" fmla="*/ 2147483647 h 410"/>
                <a:gd name="T28" fmla="*/ 2147483647 w 420"/>
                <a:gd name="T29" fmla="*/ 2147483647 h 410"/>
                <a:gd name="T30" fmla="*/ 2147483647 w 420"/>
                <a:gd name="T31" fmla="*/ 2147483647 h 410"/>
                <a:gd name="T32" fmla="*/ 2147483647 w 420"/>
                <a:gd name="T33" fmla="*/ 2147483647 h 410"/>
                <a:gd name="T34" fmla="*/ 2147483647 w 420"/>
                <a:gd name="T35" fmla="*/ 2147483647 h 410"/>
                <a:gd name="T36" fmla="*/ 2147483647 w 420"/>
                <a:gd name="T37" fmla="*/ 2147483647 h 410"/>
                <a:gd name="T38" fmla="*/ 2147483647 w 420"/>
                <a:gd name="T39" fmla="*/ 2147483647 h 410"/>
                <a:gd name="T40" fmla="*/ 0 w 420"/>
                <a:gd name="T41" fmla="*/ 2147483647 h 410"/>
                <a:gd name="T42" fmla="*/ 2147483647 w 420"/>
                <a:gd name="T43" fmla="*/ 2147483647 h 410"/>
                <a:gd name="T44" fmla="*/ 2147483647 w 420"/>
                <a:gd name="T45" fmla="*/ 2147483647 h 410"/>
                <a:gd name="T46" fmla="*/ 2147483647 w 420"/>
                <a:gd name="T47" fmla="*/ 2147483647 h 410"/>
                <a:gd name="T48" fmla="*/ 2147483647 w 420"/>
                <a:gd name="T49" fmla="*/ 2147483647 h 410"/>
                <a:gd name="T50" fmla="*/ 2147483647 w 420"/>
                <a:gd name="T51" fmla="*/ 2147483647 h 410"/>
                <a:gd name="T52" fmla="*/ 2147483647 w 420"/>
                <a:gd name="T53" fmla="*/ 2147483647 h 410"/>
                <a:gd name="T54" fmla="*/ 2147483647 w 420"/>
                <a:gd name="T55" fmla="*/ 2147483647 h 410"/>
                <a:gd name="T56" fmla="*/ 2147483647 w 420"/>
                <a:gd name="T57" fmla="*/ 2147483647 h 410"/>
                <a:gd name="T58" fmla="*/ 2147483647 w 420"/>
                <a:gd name="T59" fmla="*/ 2147483647 h 410"/>
                <a:gd name="T60" fmla="*/ 2147483647 w 420"/>
                <a:gd name="T61" fmla="*/ 0 h 410"/>
                <a:gd name="T62" fmla="*/ 2147483647 w 420"/>
                <a:gd name="T63" fmla="*/ 2147483647 h 410"/>
                <a:gd name="T64" fmla="*/ 2147483647 w 420"/>
                <a:gd name="T65" fmla="*/ 2147483647 h 410"/>
                <a:gd name="T66" fmla="*/ 2147483647 w 420"/>
                <a:gd name="T67" fmla="*/ 2147483647 h 410"/>
                <a:gd name="T68" fmla="*/ 2147483647 w 420"/>
                <a:gd name="T69" fmla="*/ 2147483647 h 410"/>
                <a:gd name="T70" fmla="*/ 2147483647 w 420"/>
                <a:gd name="T71" fmla="*/ 2147483647 h 410"/>
                <a:gd name="T72" fmla="*/ 2147483647 w 420"/>
                <a:gd name="T73" fmla="*/ 2147483647 h 410"/>
                <a:gd name="T74" fmla="*/ 2147483647 w 420"/>
                <a:gd name="T75" fmla="*/ 2147483647 h 410"/>
                <a:gd name="T76" fmla="*/ 2147483647 w 420"/>
                <a:gd name="T77" fmla="*/ 2147483647 h 410"/>
                <a:gd name="T78" fmla="*/ 2147483647 w 420"/>
                <a:gd name="T79" fmla="*/ 2147483647 h 410"/>
                <a:gd name="T80" fmla="*/ 2147483647 w 420"/>
                <a:gd name="T81" fmla="*/ 2147483647 h 410"/>
                <a:gd name="T82" fmla="*/ 2147483647 w 420"/>
                <a:gd name="T83" fmla="*/ 2147483647 h 410"/>
                <a:gd name="T84" fmla="*/ 2147483647 w 420"/>
                <a:gd name="T85" fmla="*/ 2147483647 h 410"/>
                <a:gd name="T86" fmla="*/ 2147483647 w 420"/>
                <a:gd name="T87" fmla="*/ 2147483647 h 410"/>
                <a:gd name="T88" fmla="*/ 2147483647 w 420"/>
                <a:gd name="T89" fmla="*/ 2147483647 h 410"/>
                <a:gd name="T90" fmla="*/ 2147483647 w 420"/>
                <a:gd name="T91" fmla="*/ 2147483647 h 410"/>
                <a:gd name="T92" fmla="*/ 2147483647 w 420"/>
                <a:gd name="T93" fmla="*/ 2147483647 h 410"/>
                <a:gd name="T94" fmla="*/ 2147483647 w 420"/>
                <a:gd name="T95" fmla="*/ 2147483647 h 410"/>
                <a:gd name="T96" fmla="*/ 2147483647 w 420"/>
                <a:gd name="T97" fmla="*/ 2147483647 h 410"/>
                <a:gd name="T98" fmla="*/ 2147483647 w 420"/>
                <a:gd name="T99" fmla="*/ 2147483647 h 410"/>
                <a:gd name="T100" fmla="*/ 2147483647 w 420"/>
                <a:gd name="T101" fmla="*/ 2147483647 h 410"/>
                <a:gd name="T102" fmla="*/ 2147483647 w 420"/>
                <a:gd name="T103" fmla="*/ 2147483647 h 410"/>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420" h="410">
                  <a:moveTo>
                    <a:pt x="68" y="210"/>
                  </a:moveTo>
                  <a:lnTo>
                    <a:pt x="68" y="210"/>
                  </a:lnTo>
                  <a:lnTo>
                    <a:pt x="40" y="210"/>
                  </a:lnTo>
                  <a:lnTo>
                    <a:pt x="28" y="208"/>
                  </a:lnTo>
                  <a:lnTo>
                    <a:pt x="24" y="206"/>
                  </a:lnTo>
                  <a:lnTo>
                    <a:pt x="20" y="202"/>
                  </a:lnTo>
                  <a:lnTo>
                    <a:pt x="18" y="194"/>
                  </a:lnTo>
                  <a:lnTo>
                    <a:pt x="16" y="184"/>
                  </a:lnTo>
                  <a:lnTo>
                    <a:pt x="18" y="176"/>
                  </a:lnTo>
                  <a:lnTo>
                    <a:pt x="22" y="170"/>
                  </a:lnTo>
                  <a:lnTo>
                    <a:pt x="28" y="168"/>
                  </a:lnTo>
                  <a:lnTo>
                    <a:pt x="38" y="166"/>
                  </a:lnTo>
                  <a:lnTo>
                    <a:pt x="116" y="164"/>
                  </a:lnTo>
                  <a:lnTo>
                    <a:pt x="192" y="160"/>
                  </a:lnTo>
                  <a:lnTo>
                    <a:pt x="284" y="152"/>
                  </a:lnTo>
                  <a:lnTo>
                    <a:pt x="326" y="148"/>
                  </a:lnTo>
                  <a:lnTo>
                    <a:pt x="366" y="142"/>
                  </a:lnTo>
                  <a:lnTo>
                    <a:pt x="384" y="140"/>
                  </a:lnTo>
                  <a:lnTo>
                    <a:pt x="392" y="142"/>
                  </a:lnTo>
                  <a:lnTo>
                    <a:pt x="398" y="148"/>
                  </a:lnTo>
                  <a:lnTo>
                    <a:pt x="402" y="154"/>
                  </a:lnTo>
                  <a:lnTo>
                    <a:pt x="404" y="162"/>
                  </a:lnTo>
                  <a:lnTo>
                    <a:pt x="404" y="170"/>
                  </a:lnTo>
                  <a:lnTo>
                    <a:pt x="402" y="174"/>
                  </a:lnTo>
                  <a:lnTo>
                    <a:pt x="398" y="178"/>
                  </a:lnTo>
                  <a:lnTo>
                    <a:pt x="394" y="182"/>
                  </a:lnTo>
                  <a:lnTo>
                    <a:pt x="360" y="188"/>
                  </a:lnTo>
                  <a:lnTo>
                    <a:pt x="322" y="192"/>
                  </a:lnTo>
                  <a:lnTo>
                    <a:pt x="234" y="200"/>
                  </a:lnTo>
                  <a:lnTo>
                    <a:pt x="234" y="386"/>
                  </a:lnTo>
                  <a:lnTo>
                    <a:pt x="232" y="396"/>
                  </a:lnTo>
                  <a:lnTo>
                    <a:pt x="228" y="404"/>
                  </a:lnTo>
                  <a:lnTo>
                    <a:pt x="220" y="408"/>
                  </a:lnTo>
                  <a:lnTo>
                    <a:pt x="208" y="410"/>
                  </a:lnTo>
                  <a:lnTo>
                    <a:pt x="198" y="408"/>
                  </a:lnTo>
                  <a:lnTo>
                    <a:pt x="190" y="404"/>
                  </a:lnTo>
                  <a:lnTo>
                    <a:pt x="186" y="396"/>
                  </a:lnTo>
                  <a:lnTo>
                    <a:pt x="186" y="386"/>
                  </a:lnTo>
                  <a:lnTo>
                    <a:pt x="186" y="204"/>
                  </a:lnTo>
                  <a:lnTo>
                    <a:pt x="102" y="208"/>
                  </a:lnTo>
                  <a:lnTo>
                    <a:pt x="106" y="210"/>
                  </a:lnTo>
                  <a:lnTo>
                    <a:pt x="108" y="214"/>
                  </a:lnTo>
                  <a:lnTo>
                    <a:pt x="108" y="224"/>
                  </a:lnTo>
                  <a:lnTo>
                    <a:pt x="108" y="260"/>
                  </a:lnTo>
                  <a:lnTo>
                    <a:pt x="110" y="272"/>
                  </a:lnTo>
                  <a:lnTo>
                    <a:pt x="110" y="284"/>
                  </a:lnTo>
                  <a:lnTo>
                    <a:pt x="114" y="294"/>
                  </a:lnTo>
                  <a:lnTo>
                    <a:pt x="118" y="302"/>
                  </a:lnTo>
                  <a:lnTo>
                    <a:pt x="126" y="316"/>
                  </a:lnTo>
                  <a:lnTo>
                    <a:pt x="140" y="328"/>
                  </a:lnTo>
                  <a:lnTo>
                    <a:pt x="154" y="340"/>
                  </a:lnTo>
                  <a:lnTo>
                    <a:pt x="174" y="352"/>
                  </a:lnTo>
                  <a:lnTo>
                    <a:pt x="178" y="360"/>
                  </a:lnTo>
                  <a:lnTo>
                    <a:pt x="178" y="368"/>
                  </a:lnTo>
                  <a:lnTo>
                    <a:pt x="176" y="378"/>
                  </a:lnTo>
                  <a:lnTo>
                    <a:pt x="170" y="386"/>
                  </a:lnTo>
                  <a:lnTo>
                    <a:pt x="162" y="392"/>
                  </a:lnTo>
                  <a:lnTo>
                    <a:pt x="152" y="392"/>
                  </a:lnTo>
                  <a:lnTo>
                    <a:pt x="144" y="392"/>
                  </a:lnTo>
                  <a:lnTo>
                    <a:pt x="136" y="386"/>
                  </a:lnTo>
                  <a:lnTo>
                    <a:pt x="128" y="378"/>
                  </a:lnTo>
                  <a:lnTo>
                    <a:pt x="116" y="368"/>
                  </a:lnTo>
                  <a:lnTo>
                    <a:pt x="92" y="336"/>
                  </a:lnTo>
                  <a:lnTo>
                    <a:pt x="88" y="332"/>
                  </a:lnTo>
                  <a:lnTo>
                    <a:pt x="86" y="334"/>
                  </a:lnTo>
                  <a:lnTo>
                    <a:pt x="84" y="336"/>
                  </a:lnTo>
                  <a:lnTo>
                    <a:pt x="66" y="362"/>
                  </a:lnTo>
                  <a:lnTo>
                    <a:pt x="48" y="386"/>
                  </a:lnTo>
                  <a:lnTo>
                    <a:pt x="38" y="392"/>
                  </a:lnTo>
                  <a:lnTo>
                    <a:pt x="28" y="394"/>
                  </a:lnTo>
                  <a:lnTo>
                    <a:pt x="18" y="392"/>
                  </a:lnTo>
                  <a:lnTo>
                    <a:pt x="10" y="388"/>
                  </a:lnTo>
                  <a:lnTo>
                    <a:pt x="2" y="380"/>
                  </a:lnTo>
                  <a:lnTo>
                    <a:pt x="0" y="374"/>
                  </a:lnTo>
                  <a:lnTo>
                    <a:pt x="0" y="370"/>
                  </a:lnTo>
                  <a:lnTo>
                    <a:pt x="2" y="360"/>
                  </a:lnTo>
                  <a:lnTo>
                    <a:pt x="8" y="352"/>
                  </a:lnTo>
                  <a:lnTo>
                    <a:pt x="32" y="330"/>
                  </a:lnTo>
                  <a:lnTo>
                    <a:pt x="42" y="320"/>
                  </a:lnTo>
                  <a:lnTo>
                    <a:pt x="50" y="310"/>
                  </a:lnTo>
                  <a:lnTo>
                    <a:pt x="54" y="300"/>
                  </a:lnTo>
                  <a:lnTo>
                    <a:pt x="58" y="288"/>
                  </a:lnTo>
                  <a:lnTo>
                    <a:pt x="60" y="274"/>
                  </a:lnTo>
                  <a:lnTo>
                    <a:pt x="62" y="260"/>
                  </a:lnTo>
                  <a:lnTo>
                    <a:pt x="62" y="224"/>
                  </a:lnTo>
                  <a:lnTo>
                    <a:pt x="62" y="216"/>
                  </a:lnTo>
                  <a:lnTo>
                    <a:pt x="68" y="210"/>
                  </a:lnTo>
                  <a:close/>
                  <a:moveTo>
                    <a:pt x="54" y="0"/>
                  </a:moveTo>
                  <a:lnTo>
                    <a:pt x="364" y="0"/>
                  </a:lnTo>
                  <a:lnTo>
                    <a:pt x="378" y="2"/>
                  </a:lnTo>
                  <a:lnTo>
                    <a:pt x="384" y="4"/>
                  </a:lnTo>
                  <a:lnTo>
                    <a:pt x="388" y="8"/>
                  </a:lnTo>
                  <a:lnTo>
                    <a:pt x="392" y="12"/>
                  </a:lnTo>
                  <a:lnTo>
                    <a:pt x="396" y="18"/>
                  </a:lnTo>
                  <a:lnTo>
                    <a:pt x="398" y="32"/>
                  </a:lnTo>
                  <a:lnTo>
                    <a:pt x="398" y="102"/>
                  </a:lnTo>
                  <a:lnTo>
                    <a:pt x="396" y="116"/>
                  </a:lnTo>
                  <a:lnTo>
                    <a:pt x="392" y="122"/>
                  </a:lnTo>
                  <a:lnTo>
                    <a:pt x="388" y="128"/>
                  </a:lnTo>
                  <a:lnTo>
                    <a:pt x="384" y="130"/>
                  </a:lnTo>
                  <a:lnTo>
                    <a:pt x="378" y="134"/>
                  </a:lnTo>
                  <a:lnTo>
                    <a:pt x="364" y="136"/>
                  </a:lnTo>
                  <a:lnTo>
                    <a:pt x="54" y="136"/>
                  </a:lnTo>
                  <a:lnTo>
                    <a:pt x="40" y="134"/>
                  </a:lnTo>
                  <a:lnTo>
                    <a:pt x="34" y="130"/>
                  </a:lnTo>
                  <a:lnTo>
                    <a:pt x="30" y="128"/>
                  </a:lnTo>
                  <a:lnTo>
                    <a:pt x="26" y="122"/>
                  </a:lnTo>
                  <a:lnTo>
                    <a:pt x="24" y="116"/>
                  </a:lnTo>
                  <a:lnTo>
                    <a:pt x="20" y="102"/>
                  </a:lnTo>
                  <a:lnTo>
                    <a:pt x="20" y="32"/>
                  </a:lnTo>
                  <a:lnTo>
                    <a:pt x="24" y="18"/>
                  </a:lnTo>
                  <a:lnTo>
                    <a:pt x="26" y="12"/>
                  </a:lnTo>
                  <a:lnTo>
                    <a:pt x="30" y="8"/>
                  </a:lnTo>
                  <a:lnTo>
                    <a:pt x="34" y="4"/>
                  </a:lnTo>
                  <a:lnTo>
                    <a:pt x="40" y="2"/>
                  </a:lnTo>
                  <a:lnTo>
                    <a:pt x="54" y="0"/>
                  </a:lnTo>
                  <a:close/>
                  <a:moveTo>
                    <a:pt x="130" y="94"/>
                  </a:moveTo>
                  <a:lnTo>
                    <a:pt x="130" y="42"/>
                  </a:lnTo>
                  <a:lnTo>
                    <a:pt x="80" y="42"/>
                  </a:lnTo>
                  <a:lnTo>
                    <a:pt x="76" y="42"/>
                  </a:lnTo>
                  <a:lnTo>
                    <a:pt x="72" y="44"/>
                  </a:lnTo>
                  <a:lnTo>
                    <a:pt x="72" y="46"/>
                  </a:lnTo>
                  <a:lnTo>
                    <a:pt x="70" y="50"/>
                  </a:lnTo>
                  <a:lnTo>
                    <a:pt x="70" y="84"/>
                  </a:lnTo>
                  <a:lnTo>
                    <a:pt x="72" y="88"/>
                  </a:lnTo>
                  <a:lnTo>
                    <a:pt x="72" y="90"/>
                  </a:lnTo>
                  <a:lnTo>
                    <a:pt x="76" y="92"/>
                  </a:lnTo>
                  <a:lnTo>
                    <a:pt x="80" y="94"/>
                  </a:lnTo>
                  <a:lnTo>
                    <a:pt x="130" y="94"/>
                  </a:lnTo>
                  <a:close/>
                  <a:moveTo>
                    <a:pt x="240" y="94"/>
                  </a:moveTo>
                  <a:lnTo>
                    <a:pt x="240" y="42"/>
                  </a:lnTo>
                  <a:lnTo>
                    <a:pt x="178" y="42"/>
                  </a:lnTo>
                  <a:lnTo>
                    <a:pt x="178" y="94"/>
                  </a:lnTo>
                  <a:lnTo>
                    <a:pt x="240" y="94"/>
                  </a:lnTo>
                  <a:close/>
                  <a:moveTo>
                    <a:pt x="324" y="204"/>
                  </a:moveTo>
                  <a:lnTo>
                    <a:pt x="324" y="204"/>
                  </a:lnTo>
                  <a:lnTo>
                    <a:pt x="336" y="206"/>
                  </a:lnTo>
                  <a:lnTo>
                    <a:pt x="342" y="208"/>
                  </a:lnTo>
                  <a:lnTo>
                    <a:pt x="346" y="214"/>
                  </a:lnTo>
                  <a:lnTo>
                    <a:pt x="348" y="224"/>
                  </a:lnTo>
                  <a:lnTo>
                    <a:pt x="348" y="260"/>
                  </a:lnTo>
                  <a:lnTo>
                    <a:pt x="348" y="272"/>
                  </a:lnTo>
                  <a:lnTo>
                    <a:pt x="350" y="284"/>
                  </a:lnTo>
                  <a:lnTo>
                    <a:pt x="354" y="294"/>
                  </a:lnTo>
                  <a:lnTo>
                    <a:pt x="358" y="302"/>
                  </a:lnTo>
                  <a:lnTo>
                    <a:pt x="366" y="316"/>
                  </a:lnTo>
                  <a:lnTo>
                    <a:pt x="378" y="328"/>
                  </a:lnTo>
                  <a:lnTo>
                    <a:pt x="394" y="340"/>
                  </a:lnTo>
                  <a:lnTo>
                    <a:pt x="414" y="352"/>
                  </a:lnTo>
                  <a:lnTo>
                    <a:pt x="418" y="358"/>
                  </a:lnTo>
                  <a:lnTo>
                    <a:pt x="420" y="366"/>
                  </a:lnTo>
                  <a:lnTo>
                    <a:pt x="420" y="372"/>
                  </a:lnTo>
                  <a:lnTo>
                    <a:pt x="418" y="376"/>
                  </a:lnTo>
                  <a:lnTo>
                    <a:pt x="410" y="386"/>
                  </a:lnTo>
                  <a:lnTo>
                    <a:pt x="402" y="392"/>
                  </a:lnTo>
                  <a:lnTo>
                    <a:pt x="392" y="392"/>
                  </a:lnTo>
                  <a:lnTo>
                    <a:pt x="384" y="392"/>
                  </a:lnTo>
                  <a:lnTo>
                    <a:pt x="376" y="386"/>
                  </a:lnTo>
                  <a:lnTo>
                    <a:pt x="356" y="366"/>
                  </a:lnTo>
                  <a:lnTo>
                    <a:pt x="330" y="334"/>
                  </a:lnTo>
                  <a:lnTo>
                    <a:pt x="328" y="332"/>
                  </a:lnTo>
                  <a:lnTo>
                    <a:pt x="324" y="334"/>
                  </a:lnTo>
                  <a:lnTo>
                    <a:pt x="304" y="362"/>
                  </a:lnTo>
                  <a:lnTo>
                    <a:pt x="284" y="386"/>
                  </a:lnTo>
                  <a:lnTo>
                    <a:pt x="274" y="392"/>
                  </a:lnTo>
                  <a:lnTo>
                    <a:pt x="264" y="394"/>
                  </a:lnTo>
                  <a:lnTo>
                    <a:pt x="254" y="392"/>
                  </a:lnTo>
                  <a:lnTo>
                    <a:pt x="246" y="388"/>
                  </a:lnTo>
                  <a:lnTo>
                    <a:pt x="240" y="380"/>
                  </a:lnTo>
                  <a:lnTo>
                    <a:pt x="236" y="370"/>
                  </a:lnTo>
                  <a:lnTo>
                    <a:pt x="238" y="360"/>
                  </a:lnTo>
                  <a:lnTo>
                    <a:pt x="244" y="352"/>
                  </a:lnTo>
                  <a:lnTo>
                    <a:pt x="270" y="330"/>
                  </a:lnTo>
                  <a:lnTo>
                    <a:pt x="280" y="320"/>
                  </a:lnTo>
                  <a:lnTo>
                    <a:pt x="288" y="310"/>
                  </a:lnTo>
                  <a:lnTo>
                    <a:pt x="292" y="300"/>
                  </a:lnTo>
                  <a:lnTo>
                    <a:pt x="296" y="288"/>
                  </a:lnTo>
                  <a:lnTo>
                    <a:pt x="300" y="274"/>
                  </a:lnTo>
                  <a:lnTo>
                    <a:pt x="300" y="260"/>
                  </a:lnTo>
                  <a:lnTo>
                    <a:pt x="300" y="224"/>
                  </a:lnTo>
                  <a:lnTo>
                    <a:pt x="302" y="214"/>
                  </a:lnTo>
                  <a:lnTo>
                    <a:pt x="304" y="210"/>
                  </a:lnTo>
                  <a:lnTo>
                    <a:pt x="308" y="208"/>
                  </a:lnTo>
                  <a:lnTo>
                    <a:pt x="314" y="204"/>
                  </a:lnTo>
                  <a:lnTo>
                    <a:pt x="324" y="204"/>
                  </a:lnTo>
                  <a:close/>
                  <a:moveTo>
                    <a:pt x="338" y="94"/>
                  </a:moveTo>
                  <a:lnTo>
                    <a:pt x="338" y="94"/>
                  </a:lnTo>
                  <a:lnTo>
                    <a:pt x="342" y="92"/>
                  </a:lnTo>
                  <a:lnTo>
                    <a:pt x="346" y="90"/>
                  </a:lnTo>
                  <a:lnTo>
                    <a:pt x="348" y="88"/>
                  </a:lnTo>
                  <a:lnTo>
                    <a:pt x="348" y="84"/>
                  </a:lnTo>
                  <a:lnTo>
                    <a:pt x="348" y="50"/>
                  </a:lnTo>
                  <a:lnTo>
                    <a:pt x="348" y="46"/>
                  </a:lnTo>
                  <a:lnTo>
                    <a:pt x="346" y="44"/>
                  </a:lnTo>
                  <a:lnTo>
                    <a:pt x="342" y="42"/>
                  </a:lnTo>
                  <a:lnTo>
                    <a:pt x="338" y="42"/>
                  </a:lnTo>
                  <a:lnTo>
                    <a:pt x="288" y="42"/>
                  </a:lnTo>
                  <a:lnTo>
                    <a:pt x="288" y="94"/>
                  </a:lnTo>
                  <a:lnTo>
                    <a:pt x="338" y="94"/>
                  </a:lnTo>
                  <a:close/>
                </a:path>
              </a:pathLst>
            </a:custGeom>
            <a:solidFill>
              <a:srgbClr val="00277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TW" altLang="en-US"/>
            </a:p>
          </p:txBody>
        </p:sp>
        <p:sp>
          <p:nvSpPr>
            <p:cNvPr id="20" name="Freeform 21"/>
            <p:cNvSpPr>
              <a:spLocks noEditPoints="1"/>
            </p:cNvSpPr>
            <p:nvPr userDrawn="1"/>
          </p:nvSpPr>
          <p:spPr bwMode="auto">
            <a:xfrm>
              <a:off x="1716623" y="1616884"/>
              <a:ext cx="387646" cy="381556"/>
            </a:xfrm>
            <a:custGeom>
              <a:avLst/>
              <a:gdLst>
                <a:gd name="T0" fmla="*/ 2147483647 w 424"/>
                <a:gd name="T1" fmla="*/ 2147483647 h 420"/>
                <a:gd name="T2" fmla="*/ 2147483647 w 424"/>
                <a:gd name="T3" fmla="*/ 2147483647 h 420"/>
                <a:gd name="T4" fmla="*/ 2147483647 w 424"/>
                <a:gd name="T5" fmla="*/ 2147483647 h 420"/>
                <a:gd name="T6" fmla="*/ 2147483647 w 424"/>
                <a:gd name="T7" fmla="*/ 2147483647 h 420"/>
                <a:gd name="T8" fmla="*/ 2147483647 w 424"/>
                <a:gd name="T9" fmla="*/ 2147483647 h 420"/>
                <a:gd name="T10" fmla="*/ 2147483647 w 424"/>
                <a:gd name="T11" fmla="*/ 2147483647 h 420"/>
                <a:gd name="T12" fmla="*/ 2147483647 w 424"/>
                <a:gd name="T13" fmla="*/ 2147483647 h 420"/>
                <a:gd name="T14" fmla="*/ 2147483647 w 424"/>
                <a:gd name="T15" fmla="*/ 2147483647 h 420"/>
                <a:gd name="T16" fmla="*/ 2147483647 w 424"/>
                <a:gd name="T17" fmla="*/ 2147483647 h 420"/>
                <a:gd name="T18" fmla="*/ 0 w 424"/>
                <a:gd name="T19" fmla="*/ 2147483647 h 420"/>
                <a:gd name="T20" fmla="*/ 2147483647 w 424"/>
                <a:gd name="T21" fmla="*/ 2147483647 h 420"/>
                <a:gd name="T22" fmla="*/ 2147483647 w 424"/>
                <a:gd name="T23" fmla="*/ 2147483647 h 420"/>
                <a:gd name="T24" fmla="*/ 2147483647 w 424"/>
                <a:gd name="T25" fmla="*/ 2147483647 h 420"/>
                <a:gd name="T26" fmla="*/ 2147483647 w 424"/>
                <a:gd name="T27" fmla="*/ 2147483647 h 420"/>
                <a:gd name="T28" fmla="*/ 2147483647 w 424"/>
                <a:gd name="T29" fmla="*/ 2147483647 h 420"/>
                <a:gd name="T30" fmla="*/ 2147483647 w 424"/>
                <a:gd name="T31" fmla="*/ 2147483647 h 420"/>
                <a:gd name="T32" fmla="*/ 2147483647 w 424"/>
                <a:gd name="T33" fmla="*/ 2147483647 h 420"/>
                <a:gd name="T34" fmla="*/ 2147483647 w 424"/>
                <a:gd name="T35" fmla="*/ 2147483647 h 420"/>
                <a:gd name="T36" fmla="*/ 2147483647 w 424"/>
                <a:gd name="T37" fmla="*/ 2147483647 h 420"/>
                <a:gd name="T38" fmla="*/ 2147483647 w 424"/>
                <a:gd name="T39" fmla="*/ 2147483647 h 420"/>
                <a:gd name="T40" fmla="*/ 2147483647 w 424"/>
                <a:gd name="T41" fmla="*/ 2147483647 h 420"/>
                <a:gd name="T42" fmla="*/ 2147483647 w 424"/>
                <a:gd name="T43" fmla="*/ 2147483647 h 420"/>
                <a:gd name="T44" fmla="*/ 2147483647 w 424"/>
                <a:gd name="T45" fmla="*/ 2147483647 h 420"/>
                <a:gd name="T46" fmla="*/ 2147483647 w 424"/>
                <a:gd name="T47" fmla="*/ 2147483647 h 420"/>
                <a:gd name="T48" fmla="*/ 2147483647 w 424"/>
                <a:gd name="T49" fmla="*/ 2147483647 h 420"/>
                <a:gd name="T50" fmla="*/ 2147483647 w 424"/>
                <a:gd name="T51" fmla="*/ 2147483647 h 420"/>
                <a:gd name="T52" fmla="*/ 2147483647 w 424"/>
                <a:gd name="T53" fmla="*/ 2147483647 h 420"/>
                <a:gd name="T54" fmla="*/ 2147483647 w 424"/>
                <a:gd name="T55" fmla="*/ 2147483647 h 420"/>
                <a:gd name="T56" fmla="*/ 2147483647 w 424"/>
                <a:gd name="T57" fmla="*/ 2147483647 h 420"/>
                <a:gd name="T58" fmla="*/ 2147483647 w 424"/>
                <a:gd name="T59" fmla="*/ 2147483647 h 420"/>
                <a:gd name="T60" fmla="*/ 2147483647 w 424"/>
                <a:gd name="T61" fmla="*/ 2147483647 h 420"/>
                <a:gd name="T62" fmla="*/ 2147483647 w 424"/>
                <a:gd name="T63" fmla="*/ 2147483647 h 420"/>
                <a:gd name="T64" fmla="*/ 2147483647 w 424"/>
                <a:gd name="T65" fmla="*/ 2147483647 h 420"/>
                <a:gd name="T66" fmla="*/ 2147483647 w 424"/>
                <a:gd name="T67" fmla="*/ 2147483647 h 420"/>
                <a:gd name="T68" fmla="*/ 2147483647 w 424"/>
                <a:gd name="T69" fmla="*/ 2147483647 h 420"/>
                <a:gd name="T70" fmla="*/ 2147483647 w 424"/>
                <a:gd name="T71" fmla="*/ 2147483647 h 420"/>
                <a:gd name="T72" fmla="*/ 2147483647 w 424"/>
                <a:gd name="T73" fmla="*/ 2147483647 h 420"/>
                <a:gd name="T74" fmla="*/ 2147483647 w 424"/>
                <a:gd name="T75" fmla="*/ 2147483647 h 420"/>
                <a:gd name="T76" fmla="*/ 2147483647 w 424"/>
                <a:gd name="T77" fmla="*/ 2147483647 h 420"/>
                <a:gd name="T78" fmla="*/ 2147483647 w 424"/>
                <a:gd name="T79" fmla="*/ 2147483647 h 420"/>
                <a:gd name="T80" fmla="*/ 2147483647 w 424"/>
                <a:gd name="T81" fmla="*/ 2147483647 h 420"/>
                <a:gd name="T82" fmla="*/ 2147483647 w 424"/>
                <a:gd name="T83" fmla="*/ 2147483647 h 420"/>
                <a:gd name="T84" fmla="*/ 2147483647 w 424"/>
                <a:gd name="T85" fmla="*/ 2147483647 h 420"/>
                <a:gd name="T86" fmla="*/ 2147483647 w 424"/>
                <a:gd name="T87" fmla="*/ 2147483647 h 420"/>
                <a:gd name="T88" fmla="*/ 2147483647 w 424"/>
                <a:gd name="T89" fmla="*/ 2147483647 h 420"/>
                <a:gd name="T90" fmla="*/ 2147483647 w 424"/>
                <a:gd name="T91" fmla="*/ 2147483647 h 420"/>
                <a:gd name="T92" fmla="*/ 2147483647 w 424"/>
                <a:gd name="T93" fmla="*/ 2147483647 h 420"/>
                <a:gd name="T94" fmla="*/ 2147483647 w 424"/>
                <a:gd name="T95" fmla="*/ 2147483647 h 420"/>
                <a:gd name="T96" fmla="*/ 2147483647 w 424"/>
                <a:gd name="T97" fmla="*/ 2147483647 h 420"/>
                <a:gd name="T98" fmla="*/ 2147483647 w 424"/>
                <a:gd name="T99" fmla="*/ 2147483647 h 420"/>
                <a:gd name="T100" fmla="*/ 2147483647 w 424"/>
                <a:gd name="T101" fmla="*/ 2147483647 h 420"/>
                <a:gd name="T102" fmla="*/ 2147483647 w 424"/>
                <a:gd name="T103" fmla="*/ 2147483647 h 420"/>
                <a:gd name="T104" fmla="*/ 2147483647 w 424"/>
                <a:gd name="T105" fmla="*/ 2147483647 h 420"/>
                <a:gd name="T106" fmla="*/ 2147483647 w 424"/>
                <a:gd name="T107" fmla="*/ 2147483647 h 420"/>
                <a:gd name="T108" fmla="*/ 2147483647 w 424"/>
                <a:gd name="T109" fmla="*/ 2147483647 h 420"/>
                <a:gd name="T110" fmla="*/ 2147483647 w 424"/>
                <a:gd name="T111" fmla="*/ 2147483647 h 420"/>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424" h="420">
                  <a:moveTo>
                    <a:pt x="102" y="0"/>
                  </a:moveTo>
                  <a:lnTo>
                    <a:pt x="102" y="0"/>
                  </a:lnTo>
                  <a:lnTo>
                    <a:pt x="114" y="0"/>
                  </a:lnTo>
                  <a:lnTo>
                    <a:pt x="122" y="4"/>
                  </a:lnTo>
                  <a:lnTo>
                    <a:pt x="126" y="6"/>
                  </a:lnTo>
                  <a:lnTo>
                    <a:pt x="130" y="10"/>
                  </a:lnTo>
                  <a:lnTo>
                    <a:pt x="132" y="16"/>
                  </a:lnTo>
                  <a:lnTo>
                    <a:pt x="132" y="22"/>
                  </a:lnTo>
                  <a:lnTo>
                    <a:pt x="128" y="42"/>
                  </a:lnTo>
                  <a:lnTo>
                    <a:pt x="118" y="76"/>
                  </a:lnTo>
                  <a:lnTo>
                    <a:pt x="104" y="112"/>
                  </a:lnTo>
                  <a:lnTo>
                    <a:pt x="104" y="396"/>
                  </a:lnTo>
                  <a:lnTo>
                    <a:pt x="102" y="406"/>
                  </a:lnTo>
                  <a:lnTo>
                    <a:pt x="98" y="414"/>
                  </a:lnTo>
                  <a:lnTo>
                    <a:pt x="92" y="418"/>
                  </a:lnTo>
                  <a:lnTo>
                    <a:pt x="80" y="420"/>
                  </a:lnTo>
                  <a:lnTo>
                    <a:pt x="70" y="418"/>
                  </a:lnTo>
                  <a:lnTo>
                    <a:pt x="64" y="414"/>
                  </a:lnTo>
                  <a:lnTo>
                    <a:pt x="58" y="406"/>
                  </a:lnTo>
                  <a:lnTo>
                    <a:pt x="58" y="396"/>
                  </a:lnTo>
                  <a:lnTo>
                    <a:pt x="58" y="210"/>
                  </a:lnTo>
                  <a:lnTo>
                    <a:pt x="48" y="226"/>
                  </a:lnTo>
                  <a:lnTo>
                    <a:pt x="44" y="228"/>
                  </a:lnTo>
                  <a:lnTo>
                    <a:pt x="38" y="232"/>
                  </a:lnTo>
                  <a:lnTo>
                    <a:pt x="28" y="234"/>
                  </a:lnTo>
                  <a:lnTo>
                    <a:pt x="16" y="232"/>
                  </a:lnTo>
                  <a:lnTo>
                    <a:pt x="8" y="228"/>
                  </a:lnTo>
                  <a:lnTo>
                    <a:pt x="2" y="220"/>
                  </a:lnTo>
                  <a:lnTo>
                    <a:pt x="0" y="210"/>
                  </a:lnTo>
                  <a:lnTo>
                    <a:pt x="2" y="202"/>
                  </a:lnTo>
                  <a:lnTo>
                    <a:pt x="6" y="194"/>
                  </a:lnTo>
                  <a:lnTo>
                    <a:pt x="30" y="152"/>
                  </a:lnTo>
                  <a:lnTo>
                    <a:pt x="52" y="108"/>
                  </a:lnTo>
                  <a:lnTo>
                    <a:pt x="70" y="62"/>
                  </a:lnTo>
                  <a:lnTo>
                    <a:pt x="86" y="14"/>
                  </a:lnTo>
                  <a:lnTo>
                    <a:pt x="90" y="8"/>
                  </a:lnTo>
                  <a:lnTo>
                    <a:pt x="92" y="4"/>
                  </a:lnTo>
                  <a:lnTo>
                    <a:pt x="98" y="2"/>
                  </a:lnTo>
                  <a:lnTo>
                    <a:pt x="102" y="0"/>
                  </a:lnTo>
                  <a:close/>
                  <a:moveTo>
                    <a:pt x="150" y="86"/>
                  </a:moveTo>
                  <a:lnTo>
                    <a:pt x="402" y="86"/>
                  </a:lnTo>
                  <a:lnTo>
                    <a:pt x="412" y="88"/>
                  </a:lnTo>
                  <a:lnTo>
                    <a:pt x="420" y="92"/>
                  </a:lnTo>
                  <a:lnTo>
                    <a:pt x="424" y="98"/>
                  </a:lnTo>
                  <a:lnTo>
                    <a:pt x="424" y="108"/>
                  </a:lnTo>
                  <a:lnTo>
                    <a:pt x="424" y="118"/>
                  </a:lnTo>
                  <a:lnTo>
                    <a:pt x="420" y="124"/>
                  </a:lnTo>
                  <a:lnTo>
                    <a:pt x="412" y="130"/>
                  </a:lnTo>
                  <a:lnTo>
                    <a:pt x="402" y="132"/>
                  </a:lnTo>
                  <a:lnTo>
                    <a:pt x="150" y="132"/>
                  </a:lnTo>
                  <a:lnTo>
                    <a:pt x="140" y="130"/>
                  </a:lnTo>
                  <a:lnTo>
                    <a:pt x="134" y="126"/>
                  </a:lnTo>
                  <a:lnTo>
                    <a:pt x="130" y="120"/>
                  </a:lnTo>
                  <a:lnTo>
                    <a:pt x="128" y="108"/>
                  </a:lnTo>
                  <a:lnTo>
                    <a:pt x="130" y="98"/>
                  </a:lnTo>
                  <a:lnTo>
                    <a:pt x="134" y="92"/>
                  </a:lnTo>
                  <a:lnTo>
                    <a:pt x="140" y="88"/>
                  </a:lnTo>
                  <a:lnTo>
                    <a:pt x="150" y="86"/>
                  </a:lnTo>
                  <a:close/>
                  <a:moveTo>
                    <a:pt x="162" y="156"/>
                  </a:moveTo>
                  <a:lnTo>
                    <a:pt x="384" y="156"/>
                  </a:lnTo>
                  <a:lnTo>
                    <a:pt x="394" y="156"/>
                  </a:lnTo>
                  <a:lnTo>
                    <a:pt x="400" y="160"/>
                  </a:lnTo>
                  <a:lnTo>
                    <a:pt x="404" y="166"/>
                  </a:lnTo>
                  <a:lnTo>
                    <a:pt x="404" y="176"/>
                  </a:lnTo>
                  <a:lnTo>
                    <a:pt x="404" y="184"/>
                  </a:lnTo>
                  <a:lnTo>
                    <a:pt x="400" y="190"/>
                  </a:lnTo>
                  <a:lnTo>
                    <a:pt x="394" y="194"/>
                  </a:lnTo>
                  <a:lnTo>
                    <a:pt x="384" y="196"/>
                  </a:lnTo>
                  <a:lnTo>
                    <a:pt x="162" y="196"/>
                  </a:lnTo>
                  <a:lnTo>
                    <a:pt x="154" y="196"/>
                  </a:lnTo>
                  <a:lnTo>
                    <a:pt x="148" y="192"/>
                  </a:lnTo>
                  <a:lnTo>
                    <a:pt x="144" y="186"/>
                  </a:lnTo>
                  <a:lnTo>
                    <a:pt x="142" y="176"/>
                  </a:lnTo>
                  <a:lnTo>
                    <a:pt x="144" y="168"/>
                  </a:lnTo>
                  <a:lnTo>
                    <a:pt x="148" y="160"/>
                  </a:lnTo>
                  <a:lnTo>
                    <a:pt x="154" y="156"/>
                  </a:lnTo>
                  <a:lnTo>
                    <a:pt x="162" y="156"/>
                  </a:lnTo>
                  <a:close/>
                  <a:moveTo>
                    <a:pt x="162" y="220"/>
                  </a:moveTo>
                  <a:lnTo>
                    <a:pt x="384" y="220"/>
                  </a:lnTo>
                  <a:lnTo>
                    <a:pt x="394" y="220"/>
                  </a:lnTo>
                  <a:lnTo>
                    <a:pt x="400" y="224"/>
                  </a:lnTo>
                  <a:lnTo>
                    <a:pt x="404" y="230"/>
                  </a:lnTo>
                  <a:lnTo>
                    <a:pt x="404" y="240"/>
                  </a:lnTo>
                  <a:lnTo>
                    <a:pt x="404" y="248"/>
                  </a:lnTo>
                  <a:lnTo>
                    <a:pt x="400" y="254"/>
                  </a:lnTo>
                  <a:lnTo>
                    <a:pt x="394" y="258"/>
                  </a:lnTo>
                  <a:lnTo>
                    <a:pt x="384" y="260"/>
                  </a:lnTo>
                  <a:lnTo>
                    <a:pt x="162" y="260"/>
                  </a:lnTo>
                  <a:lnTo>
                    <a:pt x="154" y="258"/>
                  </a:lnTo>
                  <a:lnTo>
                    <a:pt x="148" y="254"/>
                  </a:lnTo>
                  <a:lnTo>
                    <a:pt x="144" y="250"/>
                  </a:lnTo>
                  <a:lnTo>
                    <a:pt x="142" y="240"/>
                  </a:lnTo>
                  <a:lnTo>
                    <a:pt x="144" y="230"/>
                  </a:lnTo>
                  <a:lnTo>
                    <a:pt x="148" y="224"/>
                  </a:lnTo>
                  <a:lnTo>
                    <a:pt x="154" y="220"/>
                  </a:lnTo>
                  <a:lnTo>
                    <a:pt x="162" y="220"/>
                  </a:lnTo>
                  <a:close/>
                  <a:moveTo>
                    <a:pt x="166" y="18"/>
                  </a:moveTo>
                  <a:lnTo>
                    <a:pt x="380" y="18"/>
                  </a:lnTo>
                  <a:lnTo>
                    <a:pt x="390" y="18"/>
                  </a:lnTo>
                  <a:lnTo>
                    <a:pt x="396" y="22"/>
                  </a:lnTo>
                  <a:lnTo>
                    <a:pt x="400" y="28"/>
                  </a:lnTo>
                  <a:lnTo>
                    <a:pt x="400" y="38"/>
                  </a:lnTo>
                  <a:lnTo>
                    <a:pt x="400" y="46"/>
                  </a:lnTo>
                  <a:lnTo>
                    <a:pt x="396" y="52"/>
                  </a:lnTo>
                  <a:lnTo>
                    <a:pt x="390" y="56"/>
                  </a:lnTo>
                  <a:lnTo>
                    <a:pt x="380" y="58"/>
                  </a:lnTo>
                  <a:lnTo>
                    <a:pt x="166" y="58"/>
                  </a:lnTo>
                  <a:lnTo>
                    <a:pt x="158" y="56"/>
                  </a:lnTo>
                  <a:lnTo>
                    <a:pt x="150" y="54"/>
                  </a:lnTo>
                  <a:lnTo>
                    <a:pt x="148" y="48"/>
                  </a:lnTo>
                  <a:lnTo>
                    <a:pt x="146" y="38"/>
                  </a:lnTo>
                  <a:lnTo>
                    <a:pt x="148" y="28"/>
                  </a:lnTo>
                  <a:lnTo>
                    <a:pt x="150" y="22"/>
                  </a:lnTo>
                  <a:lnTo>
                    <a:pt x="158" y="18"/>
                  </a:lnTo>
                  <a:lnTo>
                    <a:pt x="166" y="18"/>
                  </a:lnTo>
                  <a:close/>
                  <a:moveTo>
                    <a:pt x="178" y="286"/>
                  </a:moveTo>
                  <a:lnTo>
                    <a:pt x="368" y="286"/>
                  </a:lnTo>
                  <a:lnTo>
                    <a:pt x="382" y="288"/>
                  </a:lnTo>
                  <a:lnTo>
                    <a:pt x="388" y="290"/>
                  </a:lnTo>
                  <a:lnTo>
                    <a:pt x="392" y="294"/>
                  </a:lnTo>
                  <a:lnTo>
                    <a:pt x="396" y="298"/>
                  </a:lnTo>
                  <a:lnTo>
                    <a:pt x="398" y="304"/>
                  </a:lnTo>
                  <a:lnTo>
                    <a:pt x="400" y="318"/>
                  </a:lnTo>
                  <a:lnTo>
                    <a:pt x="400" y="382"/>
                  </a:lnTo>
                  <a:lnTo>
                    <a:pt x="398" y="396"/>
                  </a:lnTo>
                  <a:lnTo>
                    <a:pt x="396" y="402"/>
                  </a:lnTo>
                  <a:lnTo>
                    <a:pt x="392" y="406"/>
                  </a:lnTo>
                  <a:lnTo>
                    <a:pt x="388" y="410"/>
                  </a:lnTo>
                  <a:lnTo>
                    <a:pt x="382" y="412"/>
                  </a:lnTo>
                  <a:lnTo>
                    <a:pt x="368" y="414"/>
                  </a:lnTo>
                  <a:lnTo>
                    <a:pt x="178" y="414"/>
                  </a:lnTo>
                  <a:lnTo>
                    <a:pt x="164" y="412"/>
                  </a:lnTo>
                  <a:lnTo>
                    <a:pt x="160" y="410"/>
                  </a:lnTo>
                  <a:lnTo>
                    <a:pt x="154" y="406"/>
                  </a:lnTo>
                  <a:lnTo>
                    <a:pt x="150" y="402"/>
                  </a:lnTo>
                  <a:lnTo>
                    <a:pt x="148" y="396"/>
                  </a:lnTo>
                  <a:lnTo>
                    <a:pt x="146" y="382"/>
                  </a:lnTo>
                  <a:lnTo>
                    <a:pt x="146" y="318"/>
                  </a:lnTo>
                  <a:lnTo>
                    <a:pt x="148" y="304"/>
                  </a:lnTo>
                  <a:lnTo>
                    <a:pt x="150" y="298"/>
                  </a:lnTo>
                  <a:lnTo>
                    <a:pt x="154" y="294"/>
                  </a:lnTo>
                  <a:lnTo>
                    <a:pt x="160" y="290"/>
                  </a:lnTo>
                  <a:lnTo>
                    <a:pt x="164" y="288"/>
                  </a:lnTo>
                  <a:lnTo>
                    <a:pt x="178" y="286"/>
                  </a:lnTo>
                  <a:close/>
                  <a:moveTo>
                    <a:pt x="340" y="374"/>
                  </a:moveTo>
                  <a:lnTo>
                    <a:pt x="340" y="374"/>
                  </a:lnTo>
                  <a:lnTo>
                    <a:pt x="346" y="374"/>
                  </a:lnTo>
                  <a:lnTo>
                    <a:pt x="348" y="372"/>
                  </a:lnTo>
                  <a:lnTo>
                    <a:pt x="350" y="368"/>
                  </a:lnTo>
                  <a:lnTo>
                    <a:pt x="350" y="364"/>
                  </a:lnTo>
                  <a:lnTo>
                    <a:pt x="350" y="336"/>
                  </a:lnTo>
                  <a:lnTo>
                    <a:pt x="350" y="332"/>
                  </a:lnTo>
                  <a:lnTo>
                    <a:pt x="348" y="328"/>
                  </a:lnTo>
                  <a:lnTo>
                    <a:pt x="346" y="326"/>
                  </a:lnTo>
                  <a:lnTo>
                    <a:pt x="340" y="326"/>
                  </a:lnTo>
                  <a:lnTo>
                    <a:pt x="206" y="326"/>
                  </a:lnTo>
                  <a:lnTo>
                    <a:pt x="202" y="326"/>
                  </a:lnTo>
                  <a:lnTo>
                    <a:pt x="198" y="328"/>
                  </a:lnTo>
                  <a:lnTo>
                    <a:pt x="196" y="332"/>
                  </a:lnTo>
                  <a:lnTo>
                    <a:pt x="194" y="336"/>
                  </a:lnTo>
                  <a:lnTo>
                    <a:pt x="194" y="364"/>
                  </a:lnTo>
                  <a:lnTo>
                    <a:pt x="196" y="368"/>
                  </a:lnTo>
                  <a:lnTo>
                    <a:pt x="198" y="372"/>
                  </a:lnTo>
                  <a:lnTo>
                    <a:pt x="202" y="374"/>
                  </a:lnTo>
                  <a:lnTo>
                    <a:pt x="206" y="374"/>
                  </a:lnTo>
                  <a:lnTo>
                    <a:pt x="340" y="374"/>
                  </a:lnTo>
                  <a:close/>
                </a:path>
              </a:pathLst>
            </a:custGeom>
            <a:solidFill>
              <a:srgbClr val="00277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TW" altLang="en-US"/>
            </a:p>
          </p:txBody>
        </p:sp>
      </p:grpSp>
      <p:sp>
        <p:nvSpPr>
          <p:cNvPr id="77" name="Text Placeholder 2"/>
          <p:cNvSpPr>
            <a:spLocks noGrp="1"/>
          </p:cNvSpPr>
          <p:nvPr>
            <p:ph type="subTitle" idx="1"/>
          </p:nvPr>
        </p:nvSpPr>
        <p:spPr>
          <a:xfrm>
            <a:off x="406913" y="6028944"/>
            <a:ext cx="4740104" cy="303897"/>
          </a:xfrm>
          <a:prstGeom prst="rect">
            <a:avLst/>
          </a:prstGeom>
        </p:spPr>
        <p:txBody>
          <a:bodyPr/>
          <a:lstStyle>
            <a:lvl1pPr marL="0" indent="0">
              <a:lnSpc>
                <a:spcPts val="1994"/>
              </a:lnSpc>
              <a:buNone/>
              <a:defRPr sz="1600" b="1" baseline="0" smtClean="0">
                <a:latin typeface="+mn-ea"/>
                <a:ea typeface="+mn-ea"/>
              </a:defRPr>
            </a:lvl1pPr>
          </a:lstStyle>
          <a:p>
            <a:r>
              <a:rPr lang="zh-TW" altLang="en-US" dirty="0" smtClean="0"/>
              <a:t>按一下以編輯母片副標題樣式</a:t>
            </a:r>
            <a:endParaRPr dirty="0" smtClean="0"/>
          </a:p>
        </p:txBody>
      </p:sp>
      <p:sp>
        <p:nvSpPr>
          <p:cNvPr id="78" name="Title Placeholder 1"/>
          <p:cNvSpPr>
            <a:spLocks noGrp="1"/>
          </p:cNvSpPr>
          <p:nvPr>
            <p:ph type="ctrTitle"/>
          </p:nvPr>
        </p:nvSpPr>
        <p:spPr>
          <a:xfrm>
            <a:off x="1125327" y="2546249"/>
            <a:ext cx="3935800" cy="1039003"/>
          </a:xfrm>
          <a:prstGeom prst="rect">
            <a:avLst/>
          </a:prstGeom>
        </p:spPr>
        <p:txBody>
          <a:bodyPr/>
          <a:lstStyle>
            <a:lvl1pPr>
              <a:lnSpc>
                <a:spcPts val="3589"/>
              </a:lnSpc>
              <a:defRPr sz="3300" b="0" baseline="0" smtClean="0">
                <a:solidFill>
                  <a:srgbClr val="002776"/>
                </a:solidFill>
                <a:latin typeface="微軟正黑體" pitchFamily="34" charset="-120"/>
                <a:ea typeface="微軟正黑體" pitchFamily="34" charset="-120"/>
              </a:defRPr>
            </a:lvl1pPr>
          </a:lstStyle>
          <a:p>
            <a:r>
              <a:rPr lang="zh-TW" altLang="en-US" dirty="0" smtClean="0"/>
              <a:t>按一下以編輯母片標題樣式</a:t>
            </a:r>
            <a:endParaRPr lang="en-US" dirty="0" smtClean="0"/>
          </a:p>
        </p:txBody>
      </p:sp>
    </p:spTree>
    <p:extLst>
      <p:ext uri="{BB962C8B-B14F-4D97-AF65-F5344CB8AC3E}">
        <p14:creationId xmlns:p14="http://schemas.microsoft.com/office/powerpoint/2010/main" val="331058314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1_兩項物件">
    <p:spTree>
      <p:nvGrpSpPr>
        <p:cNvPr id="1" name=""/>
        <p:cNvGrpSpPr/>
        <p:nvPr/>
      </p:nvGrpSpPr>
      <p:grpSpPr>
        <a:xfrm>
          <a:off x="0" y="0"/>
          <a:ext cx="0" cy="0"/>
          <a:chOff x="0" y="0"/>
          <a:chExt cx="0" cy="0"/>
        </a:xfrm>
      </p:grpSpPr>
      <p:sp>
        <p:nvSpPr>
          <p:cNvPr id="4" name="Rectangle 4"/>
          <p:cNvSpPr>
            <a:spLocks noChangeArrowheads="1"/>
          </p:cNvSpPr>
          <p:nvPr/>
        </p:nvSpPr>
        <p:spPr bwMode="auto">
          <a:xfrm>
            <a:off x="6398058" y="6554104"/>
            <a:ext cx="2313056" cy="144247"/>
          </a:xfrm>
          <a:prstGeom prst="rect">
            <a:avLst/>
          </a:prstGeom>
          <a:noFill/>
          <a:ln w="25400" algn="ctr">
            <a:noFill/>
            <a:miter lim="800000"/>
            <a:headEnd/>
            <a:tailEnd/>
          </a:ln>
        </p:spPr>
        <p:txBody>
          <a:bodyPr lIns="0" tIns="0" rIns="0" bIns="0"/>
          <a:lstStyle/>
          <a:p>
            <a:pPr algn="r" defTabSz="858580">
              <a:defRPr/>
            </a:pPr>
            <a:r>
              <a:rPr lang="en-US" altLang="zh-TW" sz="800" dirty="0">
                <a:solidFill>
                  <a:srgbClr val="002060"/>
                </a:solidFill>
                <a:latin typeface="Arial" charset="0"/>
                <a:ea typeface="+mn-ea"/>
                <a:cs typeface="Arial" charset="0"/>
              </a:rPr>
              <a:t>©</a:t>
            </a:r>
            <a:r>
              <a:rPr lang="en-US" altLang="zh-TW" sz="800" dirty="0" smtClean="0">
                <a:solidFill>
                  <a:srgbClr val="002060"/>
                </a:solidFill>
                <a:latin typeface="Arial" charset="0"/>
                <a:ea typeface="+mn-ea"/>
                <a:cs typeface="Arial" charset="0"/>
              </a:rPr>
              <a:t>2015</a:t>
            </a:r>
            <a:r>
              <a:rPr lang="zh-TW" altLang="en-US" sz="800" dirty="0" smtClean="0">
                <a:solidFill>
                  <a:srgbClr val="002060"/>
                </a:solidFill>
                <a:latin typeface="Arial" charset="0"/>
                <a:ea typeface="+mn-ea"/>
                <a:cs typeface="Arial" charset="0"/>
              </a:rPr>
              <a:t>勤</a:t>
            </a:r>
            <a:r>
              <a:rPr lang="zh-TW" altLang="en-US" sz="800" dirty="0">
                <a:solidFill>
                  <a:srgbClr val="002060"/>
                </a:solidFill>
                <a:latin typeface="Arial" charset="0"/>
                <a:ea typeface="+mn-ea"/>
                <a:cs typeface="Arial" charset="0"/>
              </a:rPr>
              <a:t>業眾信版權所有 保留一切權利</a:t>
            </a:r>
            <a:endParaRPr lang="en-US" altLang="zh-TW" sz="800" dirty="0">
              <a:solidFill>
                <a:srgbClr val="002060"/>
              </a:solidFill>
              <a:latin typeface="Arial" charset="0"/>
              <a:ea typeface="+mn-ea"/>
              <a:cs typeface="Arial" charset="0"/>
            </a:endParaRPr>
          </a:p>
        </p:txBody>
      </p:sp>
      <p:cxnSp>
        <p:nvCxnSpPr>
          <p:cNvPr id="5" name="直線接點 4"/>
          <p:cNvCxnSpPr/>
          <p:nvPr userDrawn="1"/>
        </p:nvCxnSpPr>
        <p:spPr>
          <a:xfrm>
            <a:off x="0" y="697490"/>
            <a:ext cx="9144000" cy="1400"/>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54490" y="317582"/>
            <a:ext cx="8295054" cy="555769"/>
          </a:xfrm>
          <a:prstGeom prst="rect">
            <a:avLst/>
          </a:prstGeom>
        </p:spPr>
        <p:txBody>
          <a:bodyPr lIns="82014" tIns="41007" rIns="82014" bIns="41007"/>
          <a:lstStyle>
            <a:lvl1pPr>
              <a:defRPr sz="2900" baseline="0">
                <a:solidFill>
                  <a:srgbClr val="002776"/>
                </a:solidFill>
                <a:latin typeface="+mj-ea"/>
                <a:ea typeface="+mj-ea"/>
              </a:defRPr>
            </a:lvl1pPr>
          </a:lstStyle>
          <a:p>
            <a:r>
              <a:rPr lang="zh-TW" altLang="en-US" dirty="0" smtClean="0"/>
              <a:t>按一下以編輯母片標題樣式</a:t>
            </a:r>
            <a:endParaRPr lang="en-GB" dirty="0"/>
          </a:p>
        </p:txBody>
      </p:sp>
      <p:sp>
        <p:nvSpPr>
          <p:cNvPr id="8" name="Text Placeholder 2"/>
          <p:cNvSpPr>
            <a:spLocks noGrp="1"/>
          </p:cNvSpPr>
          <p:nvPr>
            <p:ph idx="1"/>
          </p:nvPr>
        </p:nvSpPr>
        <p:spPr bwMode="auto">
          <a:xfrm>
            <a:off x="405471" y="1190382"/>
            <a:ext cx="8422522" cy="5219474"/>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defRPr>
                <a:latin typeface="+mn-ea"/>
                <a:ea typeface="+mn-ea"/>
              </a:defRPr>
            </a:lvl1pPr>
            <a:lvl2pPr>
              <a:defRPr>
                <a:latin typeface="+mn-ea"/>
                <a:ea typeface="+mn-ea"/>
              </a:defRPr>
            </a:lvl2pPr>
            <a:lvl3pPr>
              <a:defRPr>
                <a:latin typeface="+mn-ea"/>
                <a:ea typeface="+mn-ea"/>
              </a:defRPr>
            </a:lvl3pPr>
            <a:lvl4pPr>
              <a:defRPr>
                <a:latin typeface="+mn-ea"/>
                <a:ea typeface="+mn-ea"/>
              </a:defRPr>
            </a:lvl4pPr>
            <a:lvl5pPr>
              <a:buFont typeface="Arial" pitchFamily="34" charset="0"/>
              <a:buNone/>
              <a:defRPr>
                <a:solidFill>
                  <a:schemeClr val="tx1"/>
                </a:solidFill>
                <a:latin typeface="+mn-ea"/>
                <a:ea typeface="+mn-ea"/>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zh-TW" altLang="en-US" dirty="0" smtClean="0"/>
              <a:t>按一下以編輯母片文字樣式</a:t>
            </a:r>
          </a:p>
          <a:p>
            <a:pPr lvl="1"/>
            <a:r>
              <a:rPr lang="zh-TW" altLang="en-US" dirty="0" smtClean="0"/>
              <a:t>第二層</a:t>
            </a:r>
          </a:p>
          <a:p>
            <a:pPr lvl="2"/>
            <a:r>
              <a:rPr lang="zh-TW" altLang="en-US" dirty="0" smtClean="0"/>
              <a:t>第三層</a:t>
            </a:r>
          </a:p>
          <a:p>
            <a:pPr lvl="3"/>
            <a:r>
              <a:rPr lang="zh-TW" altLang="en-US" dirty="0" smtClean="0"/>
              <a:t>第四層</a:t>
            </a:r>
          </a:p>
          <a:p>
            <a:pPr lvl="4"/>
            <a:r>
              <a:rPr lang="zh-TW" altLang="en-US" dirty="0" smtClean="0"/>
              <a:t>第五層</a:t>
            </a:r>
            <a:endParaRPr lang="en-US" dirty="0" smtClean="0"/>
          </a:p>
        </p:txBody>
      </p:sp>
      <p:sp>
        <p:nvSpPr>
          <p:cNvPr id="6" name="Slide Number Placeholder 9"/>
          <p:cNvSpPr>
            <a:spLocks noGrp="1"/>
          </p:cNvSpPr>
          <p:nvPr>
            <p:ph type="sldNum" sz="quarter" idx="10"/>
          </p:nvPr>
        </p:nvSpPr>
        <p:spPr>
          <a:xfrm>
            <a:off x="8564541" y="0"/>
            <a:ext cx="579459" cy="379872"/>
          </a:xfrm>
          <a:prstGeom prst="rect">
            <a:avLst/>
          </a:prstGeom>
        </p:spPr>
        <p:txBody>
          <a:bodyPr lIns="82014" tIns="41007" rIns="82014" bIns="41007"/>
          <a:lstStyle>
            <a:lvl1pPr algn="ctr">
              <a:defRPr sz="1600">
                <a:solidFill>
                  <a:srgbClr val="000000"/>
                </a:solidFill>
                <a:latin typeface="Arial" charset="0"/>
                <a:ea typeface="+mn-ea"/>
                <a:cs typeface="Arial" charset="0"/>
              </a:defRPr>
            </a:lvl1pPr>
          </a:lstStyle>
          <a:p>
            <a:pPr>
              <a:defRPr/>
            </a:pPr>
            <a:fld id="{71BCEFD6-4C4B-4F95-A9FF-341A2F39A0D1}" type="slidenum">
              <a:rPr lang="en-US" smtClean="0"/>
              <a:pPr>
                <a:defRPr/>
              </a:pPr>
              <a:t>‹#›</a:t>
            </a:fld>
            <a:r>
              <a:rPr lang="en-US" smtClean="0"/>
              <a:t> </a:t>
            </a:r>
            <a:endParaRPr lang="en-US" dirty="0"/>
          </a:p>
        </p:txBody>
      </p:sp>
      <p:sp>
        <p:nvSpPr>
          <p:cNvPr id="7" name="Rounded Rectangle 1"/>
          <p:cNvSpPr/>
          <p:nvPr userDrawn="1"/>
        </p:nvSpPr>
        <p:spPr>
          <a:xfrm>
            <a:off x="60604" y="6629310"/>
            <a:ext cx="632736" cy="187660"/>
          </a:xfrm>
          <a:prstGeom prst="roundRect">
            <a:avLst/>
          </a:prstGeom>
          <a:ln/>
        </p:spPr>
        <p:style>
          <a:lnRef idx="0">
            <a:schemeClr val="accent1"/>
          </a:lnRef>
          <a:fillRef idx="3">
            <a:schemeClr val="accent1"/>
          </a:fillRef>
          <a:effectRef idx="3">
            <a:schemeClr val="accent1"/>
          </a:effectRef>
          <a:fontRef idx="minor">
            <a:schemeClr val="lt1"/>
          </a:fontRef>
        </p:style>
        <p:txBody>
          <a:bodyPr lIns="81699" tIns="40850" rIns="81699" bIns="40850" anchor="ctr"/>
          <a:lstStyle/>
          <a:p>
            <a:pPr algn="ctr" defTabSz="816994" fontAlgn="auto">
              <a:spcBef>
                <a:spcPts val="0"/>
              </a:spcBef>
              <a:spcAft>
                <a:spcPts val="0"/>
              </a:spcAft>
              <a:defRPr/>
            </a:pPr>
            <a:r>
              <a:rPr kumimoji="0" lang="en-US" altLang="zh-TW" sz="1100" b="1" kern="0" dirty="0">
                <a:solidFill>
                  <a:srgbClr val="FFFFFF"/>
                </a:solidFill>
                <a:latin typeface="Trebuchet MS" pitchFamily="34" charset="0"/>
                <a:ea typeface="Verdana" pitchFamily="34" charset="0"/>
                <a:cs typeface="Verdana" pitchFamily="34" charset="0"/>
              </a:rPr>
              <a:t>P.</a:t>
            </a:r>
            <a:fld id="{FE45E96C-4CB0-4B63-A080-C52B2DC6A6C5}" type="slidenum">
              <a:rPr kumimoji="0" lang="en-US" altLang="zh-TW" sz="1100" b="1" kern="0">
                <a:solidFill>
                  <a:srgbClr val="FFFFFF"/>
                </a:solidFill>
                <a:latin typeface="Trebuchet MS" pitchFamily="34" charset="0"/>
                <a:ea typeface="Verdana" pitchFamily="34" charset="0"/>
                <a:cs typeface="Verdana" pitchFamily="34" charset="0"/>
              </a:rPr>
              <a:pPr algn="ctr" defTabSz="816994" fontAlgn="auto">
                <a:spcBef>
                  <a:spcPts val="0"/>
                </a:spcBef>
                <a:spcAft>
                  <a:spcPts val="0"/>
                </a:spcAft>
                <a:defRPr/>
              </a:pPr>
              <a:t>‹#›</a:t>
            </a:fld>
            <a:endParaRPr kumimoji="0" lang="zh-TW" altLang="en-US" sz="1100" b="1" kern="0" dirty="0">
              <a:solidFill>
                <a:srgbClr val="FFFFFF"/>
              </a:solidFill>
              <a:latin typeface="Trebuchet MS" pitchFamily="34" charset="0"/>
              <a:cs typeface="Verdana" pitchFamily="34" charset="0"/>
            </a:endParaRPr>
          </a:p>
        </p:txBody>
      </p:sp>
    </p:spTree>
    <p:extLst>
      <p:ext uri="{BB962C8B-B14F-4D97-AF65-F5344CB8AC3E}">
        <p14:creationId xmlns:p14="http://schemas.microsoft.com/office/powerpoint/2010/main" val="3344932559"/>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兩項物件">
    <p:spTree>
      <p:nvGrpSpPr>
        <p:cNvPr id="1" name=""/>
        <p:cNvGrpSpPr/>
        <p:nvPr/>
      </p:nvGrpSpPr>
      <p:grpSpPr>
        <a:xfrm>
          <a:off x="0" y="0"/>
          <a:ext cx="0" cy="0"/>
          <a:chOff x="0" y="0"/>
          <a:chExt cx="0" cy="0"/>
        </a:xfrm>
      </p:grpSpPr>
      <p:sp>
        <p:nvSpPr>
          <p:cNvPr id="5" name="Rectangle 4"/>
          <p:cNvSpPr>
            <a:spLocks noChangeArrowheads="1"/>
          </p:cNvSpPr>
          <p:nvPr/>
        </p:nvSpPr>
        <p:spPr bwMode="auto">
          <a:xfrm>
            <a:off x="6605846" y="6634780"/>
            <a:ext cx="2313056" cy="144247"/>
          </a:xfrm>
          <a:prstGeom prst="rect">
            <a:avLst/>
          </a:prstGeom>
          <a:noFill/>
          <a:ln w="25400" algn="ctr">
            <a:noFill/>
            <a:miter lim="800000"/>
            <a:headEnd/>
            <a:tailEnd/>
          </a:ln>
        </p:spPr>
        <p:txBody>
          <a:bodyPr lIns="0" tIns="0" rIns="0" bIns="0"/>
          <a:lstStyle/>
          <a:p>
            <a:pPr algn="r" defTabSz="857205"/>
            <a:r>
              <a:rPr kumimoji="0" lang="en-US" altLang="zh-TW" sz="800" dirty="0" smtClean="0">
                <a:solidFill>
                  <a:srgbClr val="002060"/>
                </a:solidFill>
              </a:rPr>
              <a:t>©2015 </a:t>
            </a:r>
            <a:r>
              <a:rPr kumimoji="0" lang="zh-TW" altLang="en-US" sz="800" dirty="0" smtClean="0">
                <a:solidFill>
                  <a:srgbClr val="002060"/>
                </a:solidFill>
              </a:rPr>
              <a:t>勤業眾信版權所有 保留一切權利</a:t>
            </a:r>
            <a:endParaRPr kumimoji="0" lang="en-US" altLang="zh-TW" sz="800" dirty="0">
              <a:solidFill>
                <a:srgbClr val="002060"/>
              </a:solidFill>
            </a:endParaRPr>
          </a:p>
        </p:txBody>
      </p:sp>
      <p:sp>
        <p:nvSpPr>
          <p:cNvPr id="2" name="Title 1"/>
          <p:cNvSpPr>
            <a:spLocks noGrp="1"/>
          </p:cNvSpPr>
          <p:nvPr>
            <p:ph type="title"/>
          </p:nvPr>
        </p:nvSpPr>
        <p:spPr>
          <a:xfrm>
            <a:off x="354490" y="317582"/>
            <a:ext cx="8295054" cy="555769"/>
          </a:xfrm>
          <a:prstGeom prst="rect">
            <a:avLst/>
          </a:prstGeom>
        </p:spPr>
        <p:txBody>
          <a:bodyPr lIns="81883" tIns="40940" rIns="81883" bIns="40940"/>
          <a:lstStyle>
            <a:lvl1pPr>
              <a:defRPr sz="2900" baseline="0">
                <a:solidFill>
                  <a:srgbClr val="002776"/>
                </a:solidFill>
                <a:latin typeface="Verdana" pitchFamily="34" charset="0"/>
                <a:ea typeface="華康中黑體" pitchFamily="49" charset="-120"/>
                <a:cs typeface="Verdana" pitchFamily="34" charset="0"/>
              </a:defRPr>
            </a:lvl1pPr>
          </a:lstStyle>
          <a:p>
            <a:r>
              <a:rPr lang="en-US" altLang="zh-TW" dirty="0" smtClean="0"/>
              <a:t>Click to edit Master title style</a:t>
            </a:r>
            <a:endParaRPr lang="en-GB" dirty="0"/>
          </a:p>
        </p:txBody>
      </p:sp>
      <p:sp>
        <p:nvSpPr>
          <p:cNvPr id="8" name="Text Placeholder 2"/>
          <p:cNvSpPr>
            <a:spLocks noGrp="1"/>
          </p:cNvSpPr>
          <p:nvPr>
            <p:ph idx="1"/>
          </p:nvPr>
        </p:nvSpPr>
        <p:spPr bwMode="auto">
          <a:xfrm>
            <a:off x="405471" y="1190382"/>
            <a:ext cx="8422522" cy="5219474"/>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buClr>
                <a:srgbClr val="3C8A2E"/>
              </a:buClr>
              <a:buFont typeface="Wingdings" pitchFamily="2" charset="2"/>
              <a:buChar char="n"/>
              <a:defRPr sz="2200" b="1">
                <a:solidFill>
                  <a:schemeClr val="tx2">
                    <a:lumMod val="75000"/>
                  </a:schemeClr>
                </a:solidFill>
              </a:defRPr>
            </a:lvl1pPr>
            <a:lvl2pPr marL="616959" indent="-314165">
              <a:buClr>
                <a:srgbClr val="3C8A2E"/>
              </a:buClr>
              <a:buFont typeface="Wingdings" pitchFamily="2" charset="2"/>
              <a:buChar char="Ø"/>
              <a:defRPr sz="2000">
                <a:solidFill>
                  <a:schemeClr val="tx2">
                    <a:lumMod val="75000"/>
                  </a:schemeClr>
                </a:solidFill>
              </a:defRPr>
            </a:lvl2pPr>
            <a:lvl3pPr marL="818828" indent="-201862">
              <a:buClr>
                <a:srgbClr val="3C8A2E"/>
              </a:buClr>
              <a:buFont typeface="Wingdings" pitchFamily="2" charset="2"/>
              <a:buChar char="ü"/>
              <a:defRPr>
                <a:solidFill>
                  <a:schemeClr val="tx2">
                    <a:lumMod val="75000"/>
                  </a:schemeClr>
                </a:solidFill>
              </a:defRPr>
            </a:lvl3pPr>
            <a:lvl4pPr marL="1020686" indent="-201862">
              <a:buClr>
                <a:srgbClr val="3C8A2E"/>
              </a:buClr>
              <a:buFont typeface="Verdana" pitchFamily="34" charset="0"/>
              <a:buChar char="–"/>
              <a:defRPr sz="1600">
                <a:solidFill>
                  <a:schemeClr val="tx2">
                    <a:lumMod val="75000"/>
                  </a:schemeClr>
                </a:solidFill>
              </a:defRPr>
            </a:lvl4pPr>
            <a:lvl5pPr marL="1233920" indent="-213229">
              <a:buFont typeface="Arial" pitchFamily="34" charset="0"/>
              <a:buNone/>
              <a:defRPr sz="1400">
                <a:solidFill>
                  <a:schemeClr val="tx2">
                    <a:lumMod val="75000"/>
                  </a:schemeClr>
                </a:solidFill>
              </a:defRPr>
            </a:lvl5pPr>
            <a:lvl6pPr>
              <a:buFont typeface="Arial" pitchFamily="34" charset="0"/>
              <a:buChar char="•"/>
              <a:defRPr>
                <a:solidFill>
                  <a:schemeClr val="tx1"/>
                </a:solidFill>
              </a:defRPr>
            </a:lvl6pPr>
            <a:lvl7pPr>
              <a:buFont typeface="Arial" pitchFamily="34" charset="0"/>
              <a:buChar char="•"/>
              <a:defRPr>
                <a:solidFill>
                  <a:schemeClr val="tx1"/>
                </a:solidFill>
              </a:defRPr>
            </a:lvl7pPr>
            <a:lvl8pPr>
              <a:buFont typeface="Arial" pitchFamily="34" charset="0"/>
              <a:buChar char="•"/>
              <a:defRPr>
                <a:solidFill>
                  <a:schemeClr val="tx1"/>
                </a:solidFill>
              </a:defRPr>
            </a:lvl8pPr>
            <a:lvl9pPr>
              <a:buFont typeface="Arial" pitchFamily="34" charset="0"/>
              <a:buChar char="•"/>
              <a:defRPr>
                <a:solidFill>
                  <a:schemeClr val="tx1"/>
                </a:solidFill>
              </a:defRPr>
            </a:lvl9pPr>
          </a:lstStyle>
          <a:p>
            <a:pPr lvl="0"/>
            <a:r>
              <a:rPr lang="en-US" altLang="zh-TW" dirty="0" smtClean="0"/>
              <a:t>Click to edit Master text styles</a:t>
            </a:r>
          </a:p>
          <a:p>
            <a:pPr lvl="1"/>
            <a:r>
              <a:rPr lang="en-US" altLang="zh-TW" dirty="0" smtClean="0"/>
              <a:t>Second level</a:t>
            </a:r>
          </a:p>
          <a:p>
            <a:pPr lvl="2"/>
            <a:r>
              <a:rPr lang="en-US" altLang="zh-TW" dirty="0" smtClean="0"/>
              <a:t>Third level</a:t>
            </a:r>
          </a:p>
          <a:p>
            <a:pPr lvl="3"/>
            <a:r>
              <a:rPr lang="en-US" altLang="zh-TW" dirty="0" smtClean="0"/>
              <a:t>Fourth level</a:t>
            </a:r>
          </a:p>
          <a:p>
            <a:pPr lvl="4"/>
            <a:r>
              <a:rPr lang="en-US" altLang="zh-TW" dirty="0" smtClean="0"/>
              <a:t>Fifth level</a:t>
            </a:r>
            <a:endParaRPr lang="en-US" dirty="0" smtClean="0"/>
          </a:p>
        </p:txBody>
      </p:sp>
      <p:cxnSp>
        <p:nvCxnSpPr>
          <p:cNvPr id="10" name="直線接點 9"/>
          <p:cNvCxnSpPr/>
          <p:nvPr userDrawn="1"/>
        </p:nvCxnSpPr>
        <p:spPr>
          <a:xfrm>
            <a:off x="0" y="850196"/>
            <a:ext cx="9144000" cy="1401"/>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35" name="Rounded Rectangle 1"/>
          <p:cNvSpPr/>
          <p:nvPr userDrawn="1"/>
        </p:nvSpPr>
        <p:spPr>
          <a:xfrm>
            <a:off x="60604" y="6629310"/>
            <a:ext cx="632736" cy="187660"/>
          </a:xfrm>
          <a:prstGeom prst="roundRect">
            <a:avLst/>
          </a:prstGeom>
          <a:ln/>
        </p:spPr>
        <p:style>
          <a:lnRef idx="0">
            <a:schemeClr val="accent1"/>
          </a:lnRef>
          <a:fillRef idx="3">
            <a:schemeClr val="accent1"/>
          </a:fillRef>
          <a:effectRef idx="3">
            <a:schemeClr val="accent1"/>
          </a:effectRef>
          <a:fontRef idx="minor">
            <a:schemeClr val="lt1"/>
          </a:fontRef>
        </p:style>
        <p:txBody>
          <a:bodyPr lIns="81883" tIns="40940" rIns="81883" bIns="40940" anchor="ctr"/>
          <a:lstStyle/>
          <a:p>
            <a:pPr marL="0" marR="0" lvl="0" indent="0" algn="ctr" defTabSz="818828" eaLnBrk="1" fontAlgn="auto" latinLnBrk="0" hangingPunct="1">
              <a:lnSpc>
                <a:spcPct val="100000"/>
              </a:lnSpc>
              <a:spcBef>
                <a:spcPts val="0"/>
              </a:spcBef>
              <a:spcAft>
                <a:spcPts val="0"/>
              </a:spcAft>
              <a:buClrTx/>
              <a:buSzTx/>
              <a:buFontTx/>
              <a:buNone/>
              <a:tabLst/>
              <a:defRPr/>
            </a:pPr>
            <a:r>
              <a:rPr kumimoji="0" lang="en-US" altLang="zh-TW" sz="1100" b="1" i="0" u="none" strike="noStrike" kern="0" cap="none" spc="0" normalizeH="0" baseline="0" noProof="0" dirty="0">
                <a:ln>
                  <a:noFill/>
                </a:ln>
                <a:solidFill>
                  <a:srgbClr val="FFFFFF"/>
                </a:solidFill>
                <a:effectLst/>
                <a:uLnTx/>
                <a:uFillTx/>
                <a:latin typeface="Trebuchet MS" pitchFamily="34" charset="0"/>
                <a:ea typeface="Verdana" pitchFamily="34" charset="0"/>
                <a:cs typeface="Verdana" pitchFamily="34" charset="0"/>
              </a:rPr>
              <a:t>P.</a:t>
            </a:r>
            <a:fld id="{FE45E96C-4CB0-4B63-A080-C52B2DC6A6C5}" type="slidenum">
              <a:rPr kumimoji="0" lang="en-US" altLang="zh-TW" sz="1100" b="1" i="0" u="none" strike="noStrike" kern="0" cap="none" spc="0" normalizeH="0" baseline="0" noProof="0">
                <a:ln>
                  <a:noFill/>
                </a:ln>
                <a:solidFill>
                  <a:srgbClr val="FFFFFF"/>
                </a:solidFill>
                <a:effectLst/>
                <a:uLnTx/>
                <a:uFillTx/>
                <a:latin typeface="Trebuchet MS" pitchFamily="34" charset="0"/>
                <a:ea typeface="Verdana" pitchFamily="34" charset="0"/>
                <a:cs typeface="Verdana" pitchFamily="34" charset="0"/>
              </a:rPr>
              <a:pPr marL="0" marR="0" lvl="0" indent="0" algn="ctr" defTabSz="818828" eaLnBrk="1" fontAlgn="auto" latinLnBrk="0" hangingPunct="1">
                <a:lnSpc>
                  <a:spcPct val="100000"/>
                </a:lnSpc>
                <a:spcBef>
                  <a:spcPts val="0"/>
                </a:spcBef>
                <a:spcAft>
                  <a:spcPts val="0"/>
                </a:spcAft>
                <a:buClrTx/>
                <a:buSzTx/>
                <a:buFontTx/>
                <a:buNone/>
                <a:tabLst/>
                <a:defRPr/>
              </a:pPr>
              <a:t>‹#›</a:t>
            </a:fld>
            <a:endParaRPr kumimoji="0" lang="zh-TW" altLang="en-US" sz="1100" b="1" i="0" u="none" strike="noStrike" kern="0" cap="none" spc="0" normalizeH="0" baseline="0" noProof="0" dirty="0">
              <a:ln>
                <a:noFill/>
              </a:ln>
              <a:solidFill>
                <a:srgbClr val="FFFFFF"/>
              </a:solidFill>
              <a:effectLst/>
              <a:uLnTx/>
              <a:uFillTx/>
              <a:latin typeface="Trebuchet MS" pitchFamily="34" charset="0"/>
              <a:ea typeface="華康中黑體"/>
              <a:cs typeface="Verdana" pitchFamily="34" charset="0"/>
            </a:endParaRPr>
          </a:p>
        </p:txBody>
      </p:sp>
    </p:spTree>
    <p:extLst>
      <p:ext uri="{BB962C8B-B14F-4D97-AF65-F5344CB8AC3E}">
        <p14:creationId xmlns:p14="http://schemas.microsoft.com/office/powerpoint/2010/main" val="369445251"/>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7_兩項物件">
    <p:spTree>
      <p:nvGrpSpPr>
        <p:cNvPr id="1" name=""/>
        <p:cNvGrpSpPr/>
        <p:nvPr/>
      </p:nvGrpSpPr>
      <p:grpSpPr>
        <a:xfrm>
          <a:off x="0" y="0"/>
          <a:ext cx="0" cy="0"/>
          <a:chOff x="0" y="0"/>
          <a:chExt cx="0" cy="0"/>
        </a:xfrm>
      </p:grpSpPr>
      <p:cxnSp>
        <p:nvCxnSpPr>
          <p:cNvPr id="4" name="直線接點 3"/>
          <p:cNvCxnSpPr/>
          <p:nvPr userDrawn="1"/>
        </p:nvCxnSpPr>
        <p:spPr>
          <a:xfrm>
            <a:off x="0" y="970512"/>
            <a:ext cx="9144000" cy="1400"/>
          </a:xfrm>
          <a:prstGeom prst="line">
            <a:avLst/>
          </a:prstGeom>
          <a:ln>
            <a:solidFill>
              <a:srgbClr val="A4D4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54490" y="317582"/>
            <a:ext cx="8295054" cy="555769"/>
          </a:xfrm>
          <a:prstGeom prst="rect">
            <a:avLst/>
          </a:prstGeom>
        </p:spPr>
        <p:txBody>
          <a:bodyPr lIns="82014" tIns="41007" rIns="82014" bIns="41007"/>
          <a:lstStyle>
            <a:lvl1pPr>
              <a:defRPr sz="2900" baseline="0">
                <a:solidFill>
                  <a:srgbClr val="002776"/>
                </a:solidFill>
                <a:latin typeface="+mj-ea"/>
                <a:ea typeface="+mj-ea"/>
              </a:defRPr>
            </a:lvl1pPr>
          </a:lstStyle>
          <a:p>
            <a:r>
              <a:rPr lang="zh-TW" altLang="en-US" dirty="0" smtClean="0"/>
              <a:t>按一下以編輯母片標題樣式</a:t>
            </a:r>
            <a:endParaRPr lang="en-GB" dirty="0"/>
          </a:p>
        </p:txBody>
      </p:sp>
      <p:sp>
        <p:nvSpPr>
          <p:cNvPr id="5" name="Slide Number Placeholder 9"/>
          <p:cNvSpPr>
            <a:spLocks noGrp="1"/>
          </p:cNvSpPr>
          <p:nvPr>
            <p:ph type="sldNum" sz="quarter" idx="10"/>
          </p:nvPr>
        </p:nvSpPr>
        <p:spPr>
          <a:xfrm>
            <a:off x="8653396" y="22555"/>
            <a:ext cx="490604" cy="357318"/>
          </a:xfrm>
          <a:prstGeom prst="rect">
            <a:avLst/>
          </a:prstGeom>
        </p:spPr>
        <p:txBody>
          <a:bodyPr lIns="82014" tIns="41007" rIns="82014" bIns="41007"/>
          <a:lstStyle>
            <a:lvl1pPr marL="0" marR="0" indent="0" algn="ctr" defTabSz="820138" rtl="0" eaLnBrk="1" fontAlgn="base" latinLnBrk="0" hangingPunct="1">
              <a:lnSpc>
                <a:spcPct val="100000"/>
              </a:lnSpc>
              <a:spcBef>
                <a:spcPct val="0"/>
              </a:spcBef>
              <a:spcAft>
                <a:spcPct val="0"/>
              </a:spcAft>
              <a:buClrTx/>
              <a:buSzTx/>
              <a:buFontTx/>
              <a:buNone/>
              <a:tabLst/>
              <a:defRPr sz="1400">
                <a:solidFill>
                  <a:srgbClr val="000000"/>
                </a:solidFill>
                <a:latin typeface="Arial" charset="0"/>
                <a:ea typeface="+mn-ea"/>
                <a:cs typeface="Arial" charset="0"/>
              </a:defRPr>
            </a:lvl1pPr>
          </a:lstStyle>
          <a:p>
            <a:pPr>
              <a:defRPr/>
            </a:pPr>
            <a:fld id="{83019E1D-645B-4016-850C-57AA42C35377}" type="slidenum">
              <a:rPr lang="en-US" smtClean="0"/>
              <a:pPr>
                <a:defRPr/>
              </a:pPr>
              <a:t>‹#›</a:t>
            </a:fld>
            <a:endParaRPr lang="en-US" smtClean="0"/>
          </a:p>
          <a:p>
            <a:pPr>
              <a:defRPr/>
            </a:pPr>
            <a:endParaRPr lang="en-US" dirty="0"/>
          </a:p>
        </p:txBody>
      </p:sp>
      <p:grpSp>
        <p:nvGrpSpPr>
          <p:cNvPr id="6" name="群組 26"/>
          <p:cNvGrpSpPr>
            <a:grpSpLocks/>
          </p:cNvGrpSpPr>
          <p:nvPr userDrawn="1"/>
        </p:nvGrpSpPr>
        <p:grpSpPr bwMode="auto">
          <a:xfrm>
            <a:off x="8037437" y="6237312"/>
            <a:ext cx="860474" cy="422647"/>
            <a:chOff x="452407" y="1071546"/>
            <a:chExt cx="2125070" cy="928694"/>
          </a:xfrm>
        </p:grpSpPr>
        <p:sp>
          <p:nvSpPr>
            <p:cNvPr id="7" name="AutoShape 6"/>
            <p:cNvSpPr>
              <a:spLocks noChangeAspect="1" noChangeArrowheads="1" noTextEdit="1"/>
            </p:cNvSpPr>
            <p:nvPr userDrawn="1"/>
          </p:nvSpPr>
          <p:spPr bwMode="auto">
            <a:xfrm>
              <a:off x="452407" y="1071546"/>
              <a:ext cx="2125070" cy="928694"/>
            </a:xfrm>
            <a:prstGeom prst="rect">
              <a:avLst/>
            </a:prstGeom>
            <a:noFill/>
            <a:ln w="9525">
              <a:noFill/>
              <a:miter lim="800000"/>
              <a:headEnd/>
              <a:tailEnd/>
            </a:ln>
          </p:spPr>
          <p:txBody>
            <a:bodyPr/>
            <a:lstStyle/>
            <a:p>
              <a:pPr algn="l" rtl="0" fontAlgn="base">
                <a:spcBef>
                  <a:spcPct val="0"/>
                </a:spcBef>
                <a:spcAft>
                  <a:spcPct val="0"/>
                </a:spcAft>
                <a:defRPr/>
              </a:pPr>
              <a:endParaRPr lang="zh-TW" altLang="en-US" kern="1200">
                <a:solidFill>
                  <a:srgbClr val="000000"/>
                </a:solidFill>
                <a:latin typeface="Arial" charset="0"/>
                <a:ea typeface="微軟正黑體"/>
                <a:cs typeface="Arial" charset="0"/>
              </a:endParaRPr>
            </a:p>
          </p:txBody>
        </p:sp>
        <p:sp>
          <p:nvSpPr>
            <p:cNvPr id="8" name="Freeform 8"/>
            <p:cNvSpPr>
              <a:spLocks noEditPoints="1"/>
            </p:cNvSpPr>
            <p:nvPr userDrawn="1"/>
          </p:nvSpPr>
          <p:spPr bwMode="auto">
            <a:xfrm>
              <a:off x="815843" y="1171560"/>
              <a:ext cx="268213" cy="293689"/>
            </a:xfrm>
            <a:custGeom>
              <a:avLst/>
              <a:gdLst/>
              <a:ahLst/>
              <a:cxnLst>
                <a:cxn ang="0">
                  <a:pos x="150" y="72"/>
                </a:cxn>
                <a:cxn ang="0">
                  <a:pos x="174" y="78"/>
                </a:cxn>
                <a:cxn ang="0">
                  <a:pos x="190" y="92"/>
                </a:cxn>
                <a:cxn ang="0">
                  <a:pos x="198" y="108"/>
                </a:cxn>
                <a:cxn ang="0">
                  <a:pos x="200" y="126"/>
                </a:cxn>
                <a:cxn ang="0">
                  <a:pos x="98" y="126"/>
                </a:cxn>
                <a:cxn ang="0">
                  <a:pos x="102" y="106"/>
                </a:cxn>
                <a:cxn ang="0">
                  <a:pos x="112" y="88"/>
                </a:cxn>
                <a:cxn ang="0">
                  <a:pos x="128" y="76"/>
                </a:cxn>
                <a:cxn ang="0">
                  <a:pos x="150" y="72"/>
                </a:cxn>
                <a:cxn ang="0">
                  <a:pos x="260" y="232"/>
                </a:cxn>
                <a:cxn ang="0">
                  <a:pos x="242" y="236"/>
                </a:cxn>
                <a:cxn ang="0">
                  <a:pos x="226" y="240"/>
                </a:cxn>
                <a:cxn ang="0">
                  <a:pos x="186" y="244"/>
                </a:cxn>
                <a:cxn ang="0">
                  <a:pos x="170" y="244"/>
                </a:cxn>
                <a:cxn ang="0">
                  <a:pos x="140" y="238"/>
                </a:cxn>
                <a:cxn ang="0">
                  <a:pos x="118" y="226"/>
                </a:cxn>
                <a:cxn ang="0">
                  <a:pos x="104" y="206"/>
                </a:cxn>
                <a:cxn ang="0">
                  <a:pos x="290" y="194"/>
                </a:cxn>
                <a:cxn ang="0">
                  <a:pos x="294" y="178"/>
                </a:cxn>
                <a:cxn ang="0">
                  <a:pos x="294" y="154"/>
                </a:cxn>
                <a:cxn ang="0">
                  <a:pos x="286" y="96"/>
                </a:cxn>
                <a:cxn ang="0">
                  <a:pos x="276" y="70"/>
                </a:cxn>
                <a:cxn ang="0">
                  <a:pos x="262" y="46"/>
                </a:cxn>
                <a:cxn ang="0">
                  <a:pos x="242" y="28"/>
                </a:cxn>
                <a:cxn ang="0">
                  <a:pos x="218" y="12"/>
                </a:cxn>
                <a:cxn ang="0">
                  <a:pos x="188" y="2"/>
                </a:cxn>
                <a:cxn ang="0">
                  <a:pos x="152" y="0"/>
                </a:cxn>
                <a:cxn ang="0">
                  <a:pos x="134" y="0"/>
                </a:cxn>
                <a:cxn ang="0">
                  <a:pos x="102" y="8"/>
                </a:cxn>
                <a:cxn ang="0">
                  <a:pos x="74" y="20"/>
                </a:cxn>
                <a:cxn ang="0">
                  <a:pos x="50" y="38"/>
                </a:cxn>
                <a:cxn ang="0">
                  <a:pos x="30" y="62"/>
                </a:cxn>
                <a:cxn ang="0">
                  <a:pos x="16" y="88"/>
                </a:cxn>
                <a:cxn ang="0">
                  <a:pos x="6" y="116"/>
                </a:cxn>
                <a:cxn ang="0">
                  <a:pos x="0" y="148"/>
                </a:cxn>
                <a:cxn ang="0">
                  <a:pos x="0" y="164"/>
                </a:cxn>
                <a:cxn ang="0">
                  <a:pos x="4" y="200"/>
                </a:cxn>
                <a:cxn ang="0">
                  <a:pos x="12" y="232"/>
                </a:cxn>
                <a:cxn ang="0">
                  <a:pos x="28" y="258"/>
                </a:cxn>
                <a:cxn ang="0">
                  <a:pos x="48" y="282"/>
                </a:cxn>
                <a:cxn ang="0">
                  <a:pos x="72" y="300"/>
                </a:cxn>
                <a:cxn ang="0">
                  <a:pos x="102" y="312"/>
                </a:cxn>
                <a:cxn ang="0">
                  <a:pos x="134" y="320"/>
                </a:cxn>
                <a:cxn ang="0">
                  <a:pos x="168" y="322"/>
                </a:cxn>
                <a:cxn ang="0">
                  <a:pos x="202" y="322"/>
                </a:cxn>
                <a:cxn ang="0">
                  <a:pos x="228" y="318"/>
                </a:cxn>
                <a:cxn ang="0">
                  <a:pos x="274" y="302"/>
                </a:cxn>
              </a:cxnLst>
              <a:rect l="0" t="0" r="r" b="b"/>
              <a:pathLst>
                <a:path w="294" h="322">
                  <a:moveTo>
                    <a:pt x="150" y="72"/>
                  </a:moveTo>
                  <a:lnTo>
                    <a:pt x="150" y="72"/>
                  </a:lnTo>
                  <a:lnTo>
                    <a:pt x="164" y="74"/>
                  </a:lnTo>
                  <a:lnTo>
                    <a:pt x="174" y="78"/>
                  </a:lnTo>
                  <a:lnTo>
                    <a:pt x="182" y="84"/>
                  </a:lnTo>
                  <a:lnTo>
                    <a:pt x="190" y="92"/>
                  </a:lnTo>
                  <a:lnTo>
                    <a:pt x="194" y="100"/>
                  </a:lnTo>
                  <a:lnTo>
                    <a:pt x="198" y="108"/>
                  </a:lnTo>
                  <a:lnTo>
                    <a:pt x="200" y="126"/>
                  </a:lnTo>
                  <a:lnTo>
                    <a:pt x="200" y="126"/>
                  </a:lnTo>
                  <a:lnTo>
                    <a:pt x="98" y="126"/>
                  </a:lnTo>
                  <a:lnTo>
                    <a:pt x="98" y="126"/>
                  </a:lnTo>
                  <a:lnTo>
                    <a:pt x="98" y="116"/>
                  </a:lnTo>
                  <a:lnTo>
                    <a:pt x="102" y="106"/>
                  </a:lnTo>
                  <a:lnTo>
                    <a:pt x="106" y="96"/>
                  </a:lnTo>
                  <a:lnTo>
                    <a:pt x="112" y="88"/>
                  </a:lnTo>
                  <a:lnTo>
                    <a:pt x="120" y="82"/>
                  </a:lnTo>
                  <a:lnTo>
                    <a:pt x="128" y="76"/>
                  </a:lnTo>
                  <a:lnTo>
                    <a:pt x="138" y="72"/>
                  </a:lnTo>
                  <a:lnTo>
                    <a:pt x="150" y="72"/>
                  </a:lnTo>
                  <a:lnTo>
                    <a:pt x="150" y="72"/>
                  </a:lnTo>
                  <a:close/>
                  <a:moveTo>
                    <a:pt x="260" y="232"/>
                  </a:moveTo>
                  <a:lnTo>
                    <a:pt x="260" y="232"/>
                  </a:lnTo>
                  <a:lnTo>
                    <a:pt x="242" y="236"/>
                  </a:lnTo>
                  <a:lnTo>
                    <a:pt x="226" y="240"/>
                  </a:lnTo>
                  <a:lnTo>
                    <a:pt x="226" y="240"/>
                  </a:lnTo>
                  <a:lnTo>
                    <a:pt x="206" y="244"/>
                  </a:lnTo>
                  <a:lnTo>
                    <a:pt x="186" y="244"/>
                  </a:lnTo>
                  <a:lnTo>
                    <a:pt x="186" y="244"/>
                  </a:lnTo>
                  <a:lnTo>
                    <a:pt x="170" y="244"/>
                  </a:lnTo>
                  <a:lnTo>
                    <a:pt x="154" y="242"/>
                  </a:lnTo>
                  <a:lnTo>
                    <a:pt x="140" y="238"/>
                  </a:lnTo>
                  <a:lnTo>
                    <a:pt x="128" y="232"/>
                  </a:lnTo>
                  <a:lnTo>
                    <a:pt x="118" y="226"/>
                  </a:lnTo>
                  <a:lnTo>
                    <a:pt x="110" y="218"/>
                  </a:lnTo>
                  <a:lnTo>
                    <a:pt x="104" y="206"/>
                  </a:lnTo>
                  <a:lnTo>
                    <a:pt x="100" y="194"/>
                  </a:lnTo>
                  <a:lnTo>
                    <a:pt x="290" y="194"/>
                  </a:lnTo>
                  <a:lnTo>
                    <a:pt x="290" y="194"/>
                  </a:lnTo>
                  <a:lnTo>
                    <a:pt x="294" y="178"/>
                  </a:lnTo>
                  <a:lnTo>
                    <a:pt x="294" y="154"/>
                  </a:lnTo>
                  <a:lnTo>
                    <a:pt x="294" y="154"/>
                  </a:lnTo>
                  <a:lnTo>
                    <a:pt x="292" y="124"/>
                  </a:lnTo>
                  <a:lnTo>
                    <a:pt x="286" y="96"/>
                  </a:lnTo>
                  <a:lnTo>
                    <a:pt x="282" y="82"/>
                  </a:lnTo>
                  <a:lnTo>
                    <a:pt x="276" y="70"/>
                  </a:lnTo>
                  <a:lnTo>
                    <a:pt x="270" y="58"/>
                  </a:lnTo>
                  <a:lnTo>
                    <a:pt x="262" y="46"/>
                  </a:lnTo>
                  <a:lnTo>
                    <a:pt x="252" y="36"/>
                  </a:lnTo>
                  <a:lnTo>
                    <a:pt x="242" y="28"/>
                  </a:lnTo>
                  <a:lnTo>
                    <a:pt x="230" y="18"/>
                  </a:lnTo>
                  <a:lnTo>
                    <a:pt x="218" y="12"/>
                  </a:lnTo>
                  <a:lnTo>
                    <a:pt x="204" y="6"/>
                  </a:lnTo>
                  <a:lnTo>
                    <a:pt x="188" y="2"/>
                  </a:lnTo>
                  <a:lnTo>
                    <a:pt x="170" y="0"/>
                  </a:lnTo>
                  <a:lnTo>
                    <a:pt x="152" y="0"/>
                  </a:lnTo>
                  <a:lnTo>
                    <a:pt x="152" y="0"/>
                  </a:lnTo>
                  <a:lnTo>
                    <a:pt x="134" y="0"/>
                  </a:lnTo>
                  <a:lnTo>
                    <a:pt x="118" y="2"/>
                  </a:lnTo>
                  <a:lnTo>
                    <a:pt x="102" y="8"/>
                  </a:lnTo>
                  <a:lnTo>
                    <a:pt x="86" y="12"/>
                  </a:lnTo>
                  <a:lnTo>
                    <a:pt x="74" y="20"/>
                  </a:lnTo>
                  <a:lnTo>
                    <a:pt x="60" y="28"/>
                  </a:lnTo>
                  <a:lnTo>
                    <a:pt x="50" y="38"/>
                  </a:lnTo>
                  <a:lnTo>
                    <a:pt x="40" y="50"/>
                  </a:lnTo>
                  <a:lnTo>
                    <a:pt x="30" y="62"/>
                  </a:lnTo>
                  <a:lnTo>
                    <a:pt x="22" y="74"/>
                  </a:lnTo>
                  <a:lnTo>
                    <a:pt x="16" y="88"/>
                  </a:lnTo>
                  <a:lnTo>
                    <a:pt x="10" y="102"/>
                  </a:lnTo>
                  <a:lnTo>
                    <a:pt x="6" y="116"/>
                  </a:lnTo>
                  <a:lnTo>
                    <a:pt x="2" y="132"/>
                  </a:lnTo>
                  <a:lnTo>
                    <a:pt x="0" y="148"/>
                  </a:lnTo>
                  <a:lnTo>
                    <a:pt x="0" y="164"/>
                  </a:lnTo>
                  <a:lnTo>
                    <a:pt x="0" y="164"/>
                  </a:lnTo>
                  <a:lnTo>
                    <a:pt x="2" y="182"/>
                  </a:lnTo>
                  <a:lnTo>
                    <a:pt x="4" y="200"/>
                  </a:lnTo>
                  <a:lnTo>
                    <a:pt x="8" y="216"/>
                  </a:lnTo>
                  <a:lnTo>
                    <a:pt x="12" y="232"/>
                  </a:lnTo>
                  <a:lnTo>
                    <a:pt x="20" y="246"/>
                  </a:lnTo>
                  <a:lnTo>
                    <a:pt x="28" y="258"/>
                  </a:lnTo>
                  <a:lnTo>
                    <a:pt x="38" y="270"/>
                  </a:lnTo>
                  <a:lnTo>
                    <a:pt x="48" y="282"/>
                  </a:lnTo>
                  <a:lnTo>
                    <a:pt x="60" y="290"/>
                  </a:lnTo>
                  <a:lnTo>
                    <a:pt x="72" y="300"/>
                  </a:lnTo>
                  <a:lnTo>
                    <a:pt x="86" y="306"/>
                  </a:lnTo>
                  <a:lnTo>
                    <a:pt x="102" y="312"/>
                  </a:lnTo>
                  <a:lnTo>
                    <a:pt x="116" y="316"/>
                  </a:lnTo>
                  <a:lnTo>
                    <a:pt x="134" y="320"/>
                  </a:lnTo>
                  <a:lnTo>
                    <a:pt x="150" y="322"/>
                  </a:lnTo>
                  <a:lnTo>
                    <a:pt x="168" y="322"/>
                  </a:lnTo>
                  <a:lnTo>
                    <a:pt x="168" y="322"/>
                  </a:lnTo>
                  <a:lnTo>
                    <a:pt x="202" y="322"/>
                  </a:lnTo>
                  <a:lnTo>
                    <a:pt x="228" y="318"/>
                  </a:lnTo>
                  <a:lnTo>
                    <a:pt x="228" y="318"/>
                  </a:lnTo>
                  <a:lnTo>
                    <a:pt x="252" y="312"/>
                  </a:lnTo>
                  <a:lnTo>
                    <a:pt x="274" y="302"/>
                  </a:lnTo>
                  <a:lnTo>
                    <a:pt x="260" y="232"/>
                  </a:lnTo>
                  <a:close/>
                </a:path>
              </a:pathLst>
            </a:custGeom>
            <a:solidFill>
              <a:srgbClr val="002776"/>
            </a:solidFill>
            <a:ln w="9525">
              <a:noFill/>
              <a:round/>
              <a:headEnd/>
              <a:tailEnd/>
            </a:ln>
          </p:spPr>
          <p:txBody>
            <a:bodyPr/>
            <a:lstStyle/>
            <a:p>
              <a:pPr algn="l" rtl="0" fontAlgn="base">
                <a:spcBef>
                  <a:spcPct val="0"/>
                </a:spcBef>
                <a:spcAft>
                  <a:spcPct val="0"/>
                </a:spcAft>
                <a:defRPr/>
              </a:pPr>
              <a:endParaRPr lang="zh-TW" altLang="en-US" kern="1200">
                <a:solidFill>
                  <a:srgbClr val="000000"/>
                </a:solidFill>
                <a:latin typeface="Arial" pitchFamily="34" charset="0"/>
                <a:ea typeface="新細明體" pitchFamily="18" charset="-120"/>
                <a:cs typeface="Arial" pitchFamily="34" charset="0"/>
              </a:endParaRPr>
            </a:p>
          </p:txBody>
        </p:sp>
        <p:sp>
          <p:nvSpPr>
            <p:cNvPr id="9" name="Freeform 9"/>
            <p:cNvSpPr>
              <a:spLocks noEditPoints="1"/>
            </p:cNvSpPr>
            <p:nvPr userDrawn="1"/>
          </p:nvSpPr>
          <p:spPr bwMode="auto">
            <a:xfrm>
              <a:off x="2164842" y="1171560"/>
              <a:ext cx="268213" cy="293689"/>
            </a:xfrm>
            <a:custGeom>
              <a:avLst/>
              <a:gdLst/>
              <a:ahLst/>
              <a:cxnLst>
                <a:cxn ang="0">
                  <a:pos x="152" y="72"/>
                </a:cxn>
                <a:cxn ang="0">
                  <a:pos x="176" y="78"/>
                </a:cxn>
                <a:cxn ang="0">
                  <a:pos x="190" y="92"/>
                </a:cxn>
                <a:cxn ang="0">
                  <a:pos x="198" y="108"/>
                </a:cxn>
                <a:cxn ang="0">
                  <a:pos x="200" y="126"/>
                </a:cxn>
                <a:cxn ang="0">
                  <a:pos x="98" y="126"/>
                </a:cxn>
                <a:cxn ang="0">
                  <a:pos x="102" y="106"/>
                </a:cxn>
                <a:cxn ang="0">
                  <a:pos x="112" y="88"/>
                </a:cxn>
                <a:cxn ang="0">
                  <a:pos x="128" y="76"/>
                </a:cxn>
                <a:cxn ang="0">
                  <a:pos x="152" y="72"/>
                </a:cxn>
                <a:cxn ang="0">
                  <a:pos x="260" y="232"/>
                </a:cxn>
                <a:cxn ang="0">
                  <a:pos x="244" y="236"/>
                </a:cxn>
                <a:cxn ang="0">
                  <a:pos x="226" y="240"/>
                </a:cxn>
                <a:cxn ang="0">
                  <a:pos x="186" y="244"/>
                </a:cxn>
                <a:cxn ang="0">
                  <a:pos x="170" y="244"/>
                </a:cxn>
                <a:cxn ang="0">
                  <a:pos x="142" y="238"/>
                </a:cxn>
                <a:cxn ang="0">
                  <a:pos x="118" y="226"/>
                </a:cxn>
                <a:cxn ang="0">
                  <a:pos x="104" y="206"/>
                </a:cxn>
                <a:cxn ang="0">
                  <a:pos x="292" y="194"/>
                </a:cxn>
                <a:cxn ang="0">
                  <a:pos x="294" y="178"/>
                </a:cxn>
                <a:cxn ang="0">
                  <a:pos x="296" y="154"/>
                </a:cxn>
                <a:cxn ang="0">
                  <a:pos x="288" y="96"/>
                </a:cxn>
                <a:cxn ang="0">
                  <a:pos x="278" y="70"/>
                </a:cxn>
                <a:cxn ang="0">
                  <a:pos x="262" y="46"/>
                </a:cxn>
                <a:cxn ang="0">
                  <a:pos x="244" y="28"/>
                </a:cxn>
                <a:cxn ang="0">
                  <a:pos x="218" y="12"/>
                </a:cxn>
                <a:cxn ang="0">
                  <a:pos x="188" y="2"/>
                </a:cxn>
                <a:cxn ang="0">
                  <a:pos x="154" y="0"/>
                </a:cxn>
                <a:cxn ang="0">
                  <a:pos x="136" y="0"/>
                </a:cxn>
                <a:cxn ang="0">
                  <a:pos x="102" y="8"/>
                </a:cxn>
                <a:cxn ang="0">
                  <a:pos x="74" y="20"/>
                </a:cxn>
                <a:cxn ang="0">
                  <a:pos x="50" y="38"/>
                </a:cxn>
                <a:cxn ang="0">
                  <a:pos x="30" y="62"/>
                </a:cxn>
                <a:cxn ang="0">
                  <a:pos x="16" y="88"/>
                </a:cxn>
                <a:cxn ang="0">
                  <a:pos x="6" y="116"/>
                </a:cxn>
                <a:cxn ang="0">
                  <a:pos x="2" y="148"/>
                </a:cxn>
                <a:cxn ang="0">
                  <a:pos x="0" y="164"/>
                </a:cxn>
                <a:cxn ang="0">
                  <a:pos x="4" y="200"/>
                </a:cxn>
                <a:cxn ang="0">
                  <a:pos x="14" y="232"/>
                </a:cxn>
                <a:cxn ang="0">
                  <a:pos x="28" y="258"/>
                </a:cxn>
                <a:cxn ang="0">
                  <a:pos x="48" y="282"/>
                </a:cxn>
                <a:cxn ang="0">
                  <a:pos x="72" y="300"/>
                </a:cxn>
                <a:cxn ang="0">
                  <a:pos x="102" y="312"/>
                </a:cxn>
                <a:cxn ang="0">
                  <a:pos x="134" y="320"/>
                </a:cxn>
                <a:cxn ang="0">
                  <a:pos x="170" y="322"/>
                </a:cxn>
                <a:cxn ang="0">
                  <a:pos x="202" y="322"/>
                </a:cxn>
                <a:cxn ang="0">
                  <a:pos x="228" y="318"/>
                </a:cxn>
                <a:cxn ang="0">
                  <a:pos x="276" y="302"/>
                </a:cxn>
              </a:cxnLst>
              <a:rect l="0" t="0" r="r" b="b"/>
              <a:pathLst>
                <a:path w="296" h="322">
                  <a:moveTo>
                    <a:pt x="152" y="72"/>
                  </a:moveTo>
                  <a:lnTo>
                    <a:pt x="152" y="72"/>
                  </a:lnTo>
                  <a:lnTo>
                    <a:pt x="164" y="74"/>
                  </a:lnTo>
                  <a:lnTo>
                    <a:pt x="176" y="78"/>
                  </a:lnTo>
                  <a:lnTo>
                    <a:pt x="184" y="84"/>
                  </a:lnTo>
                  <a:lnTo>
                    <a:pt x="190" y="92"/>
                  </a:lnTo>
                  <a:lnTo>
                    <a:pt x="194" y="100"/>
                  </a:lnTo>
                  <a:lnTo>
                    <a:pt x="198" y="108"/>
                  </a:lnTo>
                  <a:lnTo>
                    <a:pt x="200" y="126"/>
                  </a:lnTo>
                  <a:lnTo>
                    <a:pt x="200" y="126"/>
                  </a:lnTo>
                  <a:lnTo>
                    <a:pt x="98" y="126"/>
                  </a:lnTo>
                  <a:lnTo>
                    <a:pt x="98" y="126"/>
                  </a:lnTo>
                  <a:lnTo>
                    <a:pt x="100" y="116"/>
                  </a:lnTo>
                  <a:lnTo>
                    <a:pt x="102" y="106"/>
                  </a:lnTo>
                  <a:lnTo>
                    <a:pt x="106" y="96"/>
                  </a:lnTo>
                  <a:lnTo>
                    <a:pt x="112" y="88"/>
                  </a:lnTo>
                  <a:lnTo>
                    <a:pt x="120" y="82"/>
                  </a:lnTo>
                  <a:lnTo>
                    <a:pt x="128" y="76"/>
                  </a:lnTo>
                  <a:lnTo>
                    <a:pt x="140" y="72"/>
                  </a:lnTo>
                  <a:lnTo>
                    <a:pt x="152" y="72"/>
                  </a:lnTo>
                  <a:lnTo>
                    <a:pt x="152" y="72"/>
                  </a:lnTo>
                  <a:close/>
                  <a:moveTo>
                    <a:pt x="260" y="232"/>
                  </a:moveTo>
                  <a:lnTo>
                    <a:pt x="260" y="232"/>
                  </a:lnTo>
                  <a:lnTo>
                    <a:pt x="244" y="236"/>
                  </a:lnTo>
                  <a:lnTo>
                    <a:pt x="226" y="240"/>
                  </a:lnTo>
                  <a:lnTo>
                    <a:pt x="226" y="240"/>
                  </a:lnTo>
                  <a:lnTo>
                    <a:pt x="206" y="244"/>
                  </a:lnTo>
                  <a:lnTo>
                    <a:pt x="186" y="244"/>
                  </a:lnTo>
                  <a:lnTo>
                    <a:pt x="186" y="244"/>
                  </a:lnTo>
                  <a:lnTo>
                    <a:pt x="170" y="244"/>
                  </a:lnTo>
                  <a:lnTo>
                    <a:pt x="154" y="242"/>
                  </a:lnTo>
                  <a:lnTo>
                    <a:pt x="142" y="238"/>
                  </a:lnTo>
                  <a:lnTo>
                    <a:pt x="128" y="232"/>
                  </a:lnTo>
                  <a:lnTo>
                    <a:pt x="118" y="226"/>
                  </a:lnTo>
                  <a:lnTo>
                    <a:pt x="110" y="218"/>
                  </a:lnTo>
                  <a:lnTo>
                    <a:pt x="104" y="206"/>
                  </a:lnTo>
                  <a:lnTo>
                    <a:pt x="100" y="194"/>
                  </a:lnTo>
                  <a:lnTo>
                    <a:pt x="292" y="194"/>
                  </a:lnTo>
                  <a:lnTo>
                    <a:pt x="292" y="194"/>
                  </a:lnTo>
                  <a:lnTo>
                    <a:pt x="294" y="178"/>
                  </a:lnTo>
                  <a:lnTo>
                    <a:pt x="296" y="154"/>
                  </a:lnTo>
                  <a:lnTo>
                    <a:pt x="296" y="154"/>
                  </a:lnTo>
                  <a:lnTo>
                    <a:pt x="294" y="124"/>
                  </a:lnTo>
                  <a:lnTo>
                    <a:pt x="288" y="96"/>
                  </a:lnTo>
                  <a:lnTo>
                    <a:pt x="282" y="82"/>
                  </a:lnTo>
                  <a:lnTo>
                    <a:pt x="278" y="70"/>
                  </a:lnTo>
                  <a:lnTo>
                    <a:pt x="270" y="58"/>
                  </a:lnTo>
                  <a:lnTo>
                    <a:pt x="262" y="46"/>
                  </a:lnTo>
                  <a:lnTo>
                    <a:pt x="254" y="36"/>
                  </a:lnTo>
                  <a:lnTo>
                    <a:pt x="244" y="28"/>
                  </a:lnTo>
                  <a:lnTo>
                    <a:pt x="232" y="18"/>
                  </a:lnTo>
                  <a:lnTo>
                    <a:pt x="218" y="12"/>
                  </a:lnTo>
                  <a:lnTo>
                    <a:pt x="204" y="6"/>
                  </a:lnTo>
                  <a:lnTo>
                    <a:pt x="188" y="2"/>
                  </a:lnTo>
                  <a:lnTo>
                    <a:pt x="172" y="0"/>
                  </a:lnTo>
                  <a:lnTo>
                    <a:pt x="154" y="0"/>
                  </a:lnTo>
                  <a:lnTo>
                    <a:pt x="154" y="0"/>
                  </a:lnTo>
                  <a:lnTo>
                    <a:pt x="136" y="0"/>
                  </a:lnTo>
                  <a:lnTo>
                    <a:pt x="118" y="2"/>
                  </a:lnTo>
                  <a:lnTo>
                    <a:pt x="102" y="8"/>
                  </a:lnTo>
                  <a:lnTo>
                    <a:pt x="88" y="12"/>
                  </a:lnTo>
                  <a:lnTo>
                    <a:pt x="74" y="20"/>
                  </a:lnTo>
                  <a:lnTo>
                    <a:pt x="62" y="28"/>
                  </a:lnTo>
                  <a:lnTo>
                    <a:pt x="50" y="38"/>
                  </a:lnTo>
                  <a:lnTo>
                    <a:pt x="40" y="50"/>
                  </a:lnTo>
                  <a:lnTo>
                    <a:pt x="30" y="62"/>
                  </a:lnTo>
                  <a:lnTo>
                    <a:pt x="22" y="74"/>
                  </a:lnTo>
                  <a:lnTo>
                    <a:pt x="16" y="88"/>
                  </a:lnTo>
                  <a:lnTo>
                    <a:pt x="10" y="102"/>
                  </a:lnTo>
                  <a:lnTo>
                    <a:pt x="6" y="116"/>
                  </a:lnTo>
                  <a:lnTo>
                    <a:pt x="4" y="132"/>
                  </a:lnTo>
                  <a:lnTo>
                    <a:pt x="2" y="148"/>
                  </a:lnTo>
                  <a:lnTo>
                    <a:pt x="0" y="164"/>
                  </a:lnTo>
                  <a:lnTo>
                    <a:pt x="0" y="164"/>
                  </a:lnTo>
                  <a:lnTo>
                    <a:pt x="2" y="182"/>
                  </a:lnTo>
                  <a:lnTo>
                    <a:pt x="4" y="200"/>
                  </a:lnTo>
                  <a:lnTo>
                    <a:pt x="8" y="216"/>
                  </a:lnTo>
                  <a:lnTo>
                    <a:pt x="14" y="232"/>
                  </a:lnTo>
                  <a:lnTo>
                    <a:pt x="20" y="246"/>
                  </a:lnTo>
                  <a:lnTo>
                    <a:pt x="28" y="258"/>
                  </a:lnTo>
                  <a:lnTo>
                    <a:pt x="38" y="270"/>
                  </a:lnTo>
                  <a:lnTo>
                    <a:pt x="48" y="282"/>
                  </a:lnTo>
                  <a:lnTo>
                    <a:pt x="60" y="290"/>
                  </a:lnTo>
                  <a:lnTo>
                    <a:pt x="72" y="300"/>
                  </a:lnTo>
                  <a:lnTo>
                    <a:pt x="86" y="306"/>
                  </a:lnTo>
                  <a:lnTo>
                    <a:pt x="102" y="312"/>
                  </a:lnTo>
                  <a:lnTo>
                    <a:pt x="118" y="316"/>
                  </a:lnTo>
                  <a:lnTo>
                    <a:pt x="134" y="320"/>
                  </a:lnTo>
                  <a:lnTo>
                    <a:pt x="152" y="322"/>
                  </a:lnTo>
                  <a:lnTo>
                    <a:pt x="170" y="322"/>
                  </a:lnTo>
                  <a:lnTo>
                    <a:pt x="170" y="322"/>
                  </a:lnTo>
                  <a:lnTo>
                    <a:pt x="202" y="322"/>
                  </a:lnTo>
                  <a:lnTo>
                    <a:pt x="228" y="318"/>
                  </a:lnTo>
                  <a:lnTo>
                    <a:pt x="228" y="318"/>
                  </a:lnTo>
                  <a:lnTo>
                    <a:pt x="252" y="312"/>
                  </a:lnTo>
                  <a:lnTo>
                    <a:pt x="276" y="302"/>
                  </a:lnTo>
                  <a:lnTo>
                    <a:pt x="260" y="232"/>
                  </a:lnTo>
                  <a:close/>
                </a:path>
              </a:pathLst>
            </a:custGeom>
            <a:solidFill>
              <a:srgbClr val="002776"/>
            </a:solidFill>
            <a:ln w="9525">
              <a:noFill/>
              <a:round/>
              <a:headEnd/>
              <a:tailEnd/>
            </a:ln>
          </p:spPr>
          <p:txBody>
            <a:bodyPr/>
            <a:lstStyle/>
            <a:p>
              <a:pPr algn="l" rtl="0" fontAlgn="base">
                <a:spcBef>
                  <a:spcPct val="0"/>
                </a:spcBef>
                <a:spcAft>
                  <a:spcPct val="0"/>
                </a:spcAft>
                <a:defRPr/>
              </a:pPr>
              <a:endParaRPr lang="zh-TW" altLang="en-US" kern="1200">
                <a:solidFill>
                  <a:srgbClr val="000000"/>
                </a:solidFill>
                <a:latin typeface="Arial" pitchFamily="34" charset="0"/>
                <a:ea typeface="新細明體" pitchFamily="18" charset="-120"/>
                <a:cs typeface="Arial" pitchFamily="34" charset="0"/>
              </a:endParaRPr>
            </a:p>
          </p:txBody>
        </p:sp>
        <p:sp>
          <p:nvSpPr>
            <p:cNvPr id="10" name="Rectangle 10"/>
            <p:cNvSpPr>
              <a:spLocks noChangeArrowheads="1"/>
            </p:cNvSpPr>
            <p:nvPr userDrawn="1"/>
          </p:nvSpPr>
          <p:spPr bwMode="auto">
            <a:xfrm>
              <a:off x="1128494" y="1076309"/>
              <a:ext cx="92049" cy="382589"/>
            </a:xfrm>
            <a:prstGeom prst="rect">
              <a:avLst/>
            </a:prstGeom>
            <a:solidFill>
              <a:srgbClr val="002776"/>
            </a:solidFill>
            <a:ln w="9525">
              <a:noFill/>
              <a:miter lim="800000"/>
              <a:headEnd/>
              <a:tailEnd/>
            </a:ln>
          </p:spPr>
          <p:txBody>
            <a:bodyPr/>
            <a:lstStyle/>
            <a:p>
              <a:pPr algn="l" rtl="0" fontAlgn="base">
                <a:spcBef>
                  <a:spcPct val="0"/>
                </a:spcBef>
                <a:spcAft>
                  <a:spcPct val="0"/>
                </a:spcAft>
                <a:defRPr/>
              </a:pPr>
              <a:endParaRPr lang="zh-TW" altLang="en-US" kern="1200">
                <a:solidFill>
                  <a:srgbClr val="000000"/>
                </a:solidFill>
                <a:latin typeface="Arial" pitchFamily="34" charset="0"/>
                <a:ea typeface="新細明體" pitchFamily="18" charset="-120"/>
                <a:cs typeface="Arial" pitchFamily="34" charset="0"/>
              </a:endParaRPr>
            </a:p>
          </p:txBody>
        </p:sp>
        <p:sp>
          <p:nvSpPr>
            <p:cNvPr id="11" name="Freeform 11"/>
            <p:cNvSpPr>
              <a:spLocks noEditPoints="1"/>
            </p:cNvSpPr>
            <p:nvPr userDrawn="1"/>
          </p:nvSpPr>
          <p:spPr bwMode="auto">
            <a:xfrm>
              <a:off x="1264981" y="1171560"/>
              <a:ext cx="292019" cy="293689"/>
            </a:xfrm>
            <a:custGeom>
              <a:avLst/>
              <a:gdLst/>
              <a:ahLst/>
              <a:cxnLst>
                <a:cxn ang="0">
                  <a:pos x="160" y="246"/>
                </a:cxn>
                <a:cxn ang="0">
                  <a:pos x="138" y="240"/>
                </a:cxn>
                <a:cxn ang="0">
                  <a:pos x="120" y="222"/>
                </a:cxn>
                <a:cxn ang="0">
                  <a:pos x="108" y="196"/>
                </a:cxn>
                <a:cxn ang="0">
                  <a:pos x="104" y="162"/>
                </a:cxn>
                <a:cxn ang="0">
                  <a:pos x="106" y="146"/>
                </a:cxn>
                <a:cxn ang="0">
                  <a:pos x="112" y="116"/>
                </a:cxn>
                <a:cxn ang="0">
                  <a:pos x="126" y="92"/>
                </a:cxn>
                <a:cxn ang="0">
                  <a:pos x="146" y="78"/>
                </a:cxn>
                <a:cxn ang="0">
                  <a:pos x="160" y="76"/>
                </a:cxn>
                <a:cxn ang="0">
                  <a:pos x="186" y="84"/>
                </a:cxn>
                <a:cxn ang="0">
                  <a:pos x="202" y="104"/>
                </a:cxn>
                <a:cxn ang="0">
                  <a:pos x="212" y="132"/>
                </a:cxn>
                <a:cxn ang="0">
                  <a:pos x="214" y="160"/>
                </a:cxn>
                <a:cxn ang="0">
                  <a:pos x="214" y="180"/>
                </a:cxn>
                <a:cxn ang="0">
                  <a:pos x="206" y="210"/>
                </a:cxn>
                <a:cxn ang="0">
                  <a:pos x="192" y="232"/>
                </a:cxn>
                <a:cxn ang="0">
                  <a:pos x="172" y="244"/>
                </a:cxn>
                <a:cxn ang="0">
                  <a:pos x="160" y="246"/>
                </a:cxn>
                <a:cxn ang="0">
                  <a:pos x="160" y="322"/>
                </a:cxn>
                <a:cxn ang="0">
                  <a:pos x="190" y="320"/>
                </a:cxn>
                <a:cxn ang="0">
                  <a:pos x="218" y="312"/>
                </a:cxn>
                <a:cxn ang="0">
                  <a:pos x="246" y="300"/>
                </a:cxn>
                <a:cxn ang="0">
                  <a:pos x="270" y="282"/>
                </a:cxn>
                <a:cxn ang="0">
                  <a:pos x="292" y="260"/>
                </a:cxn>
                <a:cxn ang="0">
                  <a:pos x="308" y="232"/>
                </a:cxn>
                <a:cxn ang="0">
                  <a:pos x="318" y="198"/>
                </a:cxn>
                <a:cxn ang="0">
                  <a:pos x="322" y="158"/>
                </a:cxn>
                <a:cxn ang="0">
                  <a:pos x="320" y="132"/>
                </a:cxn>
                <a:cxn ang="0">
                  <a:pos x="308" y="92"/>
                </a:cxn>
                <a:cxn ang="0">
                  <a:pos x="296" y="66"/>
                </a:cxn>
                <a:cxn ang="0">
                  <a:pos x="276" y="42"/>
                </a:cxn>
                <a:cxn ang="0">
                  <a:pos x="252" y="24"/>
                </a:cxn>
                <a:cxn ang="0">
                  <a:pos x="222" y="8"/>
                </a:cxn>
                <a:cxn ang="0">
                  <a:pos x="186" y="0"/>
                </a:cxn>
                <a:cxn ang="0">
                  <a:pos x="164" y="0"/>
                </a:cxn>
                <a:cxn ang="0">
                  <a:pos x="122" y="4"/>
                </a:cxn>
                <a:cxn ang="0">
                  <a:pos x="88" y="14"/>
                </a:cxn>
                <a:cxn ang="0">
                  <a:pos x="60" y="32"/>
                </a:cxn>
                <a:cxn ang="0">
                  <a:pos x="36" y="54"/>
                </a:cxn>
                <a:cxn ang="0">
                  <a:pos x="20" y="78"/>
                </a:cxn>
                <a:cxn ang="0">
                  <a:pos x="8" y="106"/>
                </a:cxn>
                <a:cxn ang="0">
                  <a:pos x="2" y="134"/>
                </a:cxn>
                <a:cxn ang="0">
                  <a:pos x="0" y="164"/>
                </a:cxn>
                <a:cxn ang="0">
                  <a:pos x="2" y="198"/>
                </a:cxn>
                <a:cxn ang="0">
                  <a:pos x="12" y="228"/>
                </a:cxn>
                <a:cxn ang="0">
                  <a:pos x="26" y="256"/>
                </a:cxn>
                <a:cxn ang="0">
                  <a:pos x="44" y="278"/>
                </a:cxn>
                <a:cxn ang="0">
                  <a:pos x="68" y="298"/>
                </a:cxn>
                <a:cxn ang="0">
                  <a:pos x="94" y="312"/>
                </a:cxn>
                <a:cxn ang="0">
                  <a:pos x="126" y="320"/>
                </a:cxn>
                <a:cxn ang="0">
                  <a:pos x="160" y="322"/>
                </a:cxn>
              </a:cxnLst>
              <a:rect l="0" t="0" r="r" b="b"/>
              <a:pathLst>
                <a:path w="322" h="322">
                  <a:moveTo>
                    <a:pt x="160" y="246"/>
                  </a:moveTo>
                  <a:lnTo>
                    <a:pt x="160" y="246"/>
                  </a:lnTo>
                  <a:lnTo>
                    <a:pt x="148" y="244"/>
                  </a:lnTo>
                  <a:lnTo>
                    <a:pt x="138" y="240"/>
                  </a:lnTo>
                  <a:lnTo>
                    <a:pt x="128" y="232"/>
                  </a:lnTo>
                  <a:lnTo>
                    <a:pt x="120" y="222"/>
                  </a:lnTo>
                  <a:lnTo>
                    <a:pt x="114" y="210"/>
                  </a:lnTo>
                  <a:lnTo>
                    <a:pt x="108" y="196"/>
                  </a:lnTo>
                  <a:lnTo>
                    <a:pt x="106" y="180"/>
                  </a:lnTo>
                  <a:lnTo>
                    <a:pt x="104" y="162"/>
                  </a:lnTo>
                  <a:lnTo>
                    <a:pt x="104" y="162"/>
                  </a:lnTo>
                  <a:lnTo>
                    <a:pt x="106" y="146"/>
                  </a:lnTo>
                  <a:lnTo>
                    <a:pt x="108" y="130"/>
                  </a:lnTo>
                  <a:lnTo>
                    <a:pt x="112" y="116"/>
                  </a:lnTo>
                  <a:lnTo>
                    <a:pt x="118" y="104"/>
                  </a:lnTo>
                  <a:lnTo>
                    <a:pt x="126" y="92"/>
                  </a:lnTo>
                  <a:lnTo>
                    <a:pt x="134" y="84"/>
                  </a:lnTo>
                  <a:lnTo>
                    <a:pt x="146" y="78"/>
                  </a:lnTo>
                  <a:lnTo>
                    <a:pt x="160" y="76"/>
                  </a:lnTo>
                  <a:lnTo>
                    <a:pt x="160" y="76"/>
                  </a:lnTo>
                  <a:lnTo>
                    <a:pt x="174" y="78"/>
                  </a:lnTo>
                  <a:lnTo>
                    <a:pt x="186" y="84"/>
                  </a:lnTo>
                  <a:lnTo>
                    <a:pt x="196" y="94"/>
                  </a:lnTo>
                  <a:lnTo>
                    <a:pt x="202" y="104"/>
                  </a:lnTo>
                  <a:lnTo>
                    <a:pt x="208" y="118"/>
                  </a:lnTo>
                  <a:lnTo>
                    <a:pt x="212" y="132"/>
                  </a:lnTo>
                  <a:lnTo>
                    <a:pt x="214" y="146"/>
                  </a:lnTo>
                  <a:lnTo>
                    <a:pt x="214" y="160"/>
                  </a:lnTo>
                  <a:lnTo>
                    <a:pt x="214" y="160"/>
                  </a:lnTo>
                  <a:lnTo>
                    <a:pt x="214" y="180"/>
                  </a:lnTo>
                  <a:lnTo>
                    <a:pt x="210" y="196"/>
                  </a:lnTo>
                  <a:lnTo>
                    <a:pt x="206" y="210"/>
                  </a:lnTo>
                  <a:lnTo>
                    <a:pt x="200" y="222"/>
                  </a:lnTo>
                  <a:lnTo>
                    <a:pt x="192" y="232"/>
                  </a:lnTo>
                  <a:lnTo>
                    <a:pt x="182" y="240"/>
                  </a:lnTo>
                  <a:lnTo>
                    <a:pt x="172" y="244"/>
                  </a:lnTo>
                  <a:lnTo>
                    <a:pt x="160" y="246"/>
                  </a:lnTo>
                  <a:lnTo>
                    <a:pt x="160" y="246"/>
                  </a:lnTo>
                  <a:close/>
                  <a:moveTo>
                    <a:pt x="160" y="322"/>
                  </a:moveTo>
                  <a:lnTo>
                    <a:pt x="160" y="322"/>
                  </a:lnTo>
                  <a:lnTo>
                    <a:pt x="174" y="322"/>
                  </a:lnTo>
                  <a:lnTo>
                    <a:pt x="190" y="320"/>
                  </a:lnTo>
                  <a:lnTo>
                    <a:pt x="204" y="318"/>
                  </a:lnTo>
                  <a:lnTo>
                    <a:pt x="218" y="312"/>
                  </a:lnTo>
                  <a:lnTo>
                    <a:pt x="232" y="308"/>
                  </a:lnTo>
                  <a:lnTo>
                    <a:pt x="246" y="300"/>
                  </a:lnTo>
                  <a:lnTo>
                    <a:pt x="258" y="292"/>
                  </a:lnTo>
                  <a:lnTo>
                    <a:pt x="270" y="282"/>
                  </a:lnTo>
                  <a:lnTo>
                    <a:pt x="282" y="272"/>
                  </a:lnTo>
                  <a:lnTo>
                    <a:pt x="292" y="260"/>
                  </a:lnTo>
                  <a:lnTo>
                    <a:pt x="300" y="246"/>
                  </a:lnTo>
                  <a:lnTo>
                    <a:pt x="308" y="232"/>
                  </a:lnTo>
                  <a:lnTo>
                    <a:pt x="314" y="216"/>
                  </a:lnTo>
                  <a:lnTo>
                    <a:pt x="318" y="198"/>
                  </a:lnTo>
                  <a:lnTo>
                    <a:pt x="320" y="178"/>
                  </a:lnTo>
                  <a:lnTo>
                    <a:pt x="322" y="158"/>
                  </a:lnTo>
                  <a:lnTo>
                    <a:pt x="322" y="158"/>
                  </a:lnTo>
                  <a:lnTo>
                    <a:pt x="320" y="132"/>
                  </a:lnTo>
                  <a:lnTo>
                    <a:pt x="314" y="104"/>
                  </a:lnTo>
                  <a:lnTo>
                    <a:pt x="308" y="92"/>
                  </a:lnTo>
                  <a:lnTo>
                    <a:pt x="302" y="78"/>
                  </a:lnTo>
                  <a:lnTo>
                    <a:pt x="296" y="66"/>
                  </a:lnTo>
                  <a:lnTo>
                    <a:pt x="286" y="54"/>
                  </a:lnTo>
                  <a:lnTo>
                    <a:pt x="276" y="42"/>
                  </a:lnTo>
                  <a:lnTo>
                    <a:pt x="266" y="32"/>
                  </a:lnTo>
                  <a:lnTo>
                    <a:pt x="252" y="24"/>
                  </a:lnTo>
                  <a:lnTo>
                    <a:pt x="238" y="16"/>
                  </a:lnTo>
                  <a:lnTo>
                    <a:pt x="222" y="8"/>
                  </a:lnTo>
                  <a:lnTo>
                    <a:pt x="204" y="4"/>
                  </a:lnTo>
                  <a:lnTo>
                    <a:pt x="186" y="0"/>
                  </a:lnTo>
                  <a:lnTo>
                    <a:pt x="164" y="0"/>
                  </a:lnTo>
                  <a:lnTo>
                    <a:pt x="164" y="0"/>
                  </a:lnTo>
                  <a:lnTo>
                    <a:pt x="142" y="0"/>
                  </a:lnTo>
                  <a:lnTo>
                    <a:pt x="122" y="4"/>
                  </a:lnTo>
                  <a:lnTo>
                    <a:pt x="104" y="8"/>
                  </a:lnTo>
                  <a:lnTo>
                    <a:pt x="88" y="14"/>
                  </a:lnTo>
                  <a:lnTo>
                    <a:pt x="72" y="22"/>
                  </a:lnTo>
                  <a:lnTo>
                    <a:pt x="60" y="32"/>
                  </a:lnTo>
                  <a:lnTo>
                    <a:pt x="48" y="42"/>
                  </a:lnTo>
                  <a:lnTo>
                    <a:pt x="36" y="54"/>
                  </a:lnTo>
                  <a:lnTo>
                    <a:pt x="28" y="66"/>
                  </a:lnTo>
                  <a:lnTo>
                    <a:pt x="20" y="78"/>
                  </a:lnTo>
                  <a:lnTo>
                    <a:pt x="14" y="92"/>
                  </a:lnTo>
                  <a:lnTo>
                    <a:pt x="8" y="106"/>
                  </a:lnTo>
                  <a:lnTo>
                    <a:pt x="4" y="120"/>
                  </a:lnTo>
                  <a:lnTo>
                    <a:pt x="2" y="134"/>
                  </a:lnTo>
                  <a:lnTo>
                    <a:pt x="0" y="164"/>
                  </a:lnTo>
                  <a:lnTo>
                    <a:pt x="0" y="164"/>
                  </a:lnTo>
                  <a:lnTo>
                    <a:pt x="0" y="180"/>
                  </a:lnTo>
                  <a:lnTo>
                    <a:pt x="2" y="198"/>
                  </a:lnTo>
                  <a:lnTo>
                    <a:pt x="6" y="214"/>
                  </a:lnTo>
                  <a:lnTo>
                    <a:pt x="12" y="228"/>
                  </a:lnTo>
                  <a:lnTo>
                    <a:pt x="18" y="242"/>
                  </a:lnTo>
                  <a:lnTo>
                    <a:pt x="26" y="256"/>
                  </a:lnTo>
                  <a:lnTo>
                    <a:pt x="34" y="268"/>
                  </a:lnTo>
                  <a:lnTo>
                    <a:pt x="44" y="278"/>
                  </a:lnTo>
                  <a:lnTo>
                    <a:pt x="56" y="288"/>
                  </a:lnTo>
                  <a:lnTo>
                    <a:pt x="68" y="298"/>
                  </a:lnTo>
                  <a:lnTo>
                    <a:pt x="80" y="304"/>
                  </a:lnTo>
                  <a:lnTo>
                    <a:pt x="94" y="312"/>
                  </a:lnTo>
                  <a:lnTo>
                    <a:pt x="110" y="316"/>
                  </a:lnTo>
                  <a:lnTo>
                    <a:pt x="126" y="320"/>
                  </a:lnTo>
                  <a:lnTo>
                    <a:pt x="142" y="322"/>
                  </a:lnTo>
                  <a:lnTo>
                    <a:pt x="160" y="322"/>
                  </a:lnTo>
                  <a:lnTo>
                    <a:pt x="160" y="322"/>
                  </a:lnTo>
                  <a:close/>
                </a:path>
              </a:pathLst>
            </a:custGeom>
            <a:solidFill>
              <a:srgbClr val="002776"/>
            </a:solidFill>
            <a:ln w="9525">
              <a:noFill/>
              <a:round/>
              <a:headEnd/>
              <a:tailEnd/>
            </a:ln>
          </p:spPr>
          <p:txBody>
            <a:bodyPr/>
            <a:lstStyle/>
            <a:p>
              <a:pPr algn="l" rtl="0" fontAlgn="base">
                <a:spcBef>
                  <a:spcPct val="0"/>
                </a:spcBef>
                <a:spcAft>
                  <a:spcPct val="0"/>
                </a:spcAft>
                <a:defRPr/>
              </a:pPr>
              <a:endParaRPr lang="zh-TW" altLang="en-US" kern="1200">
                <a:solidFill>
                  <a:srgbClr val="000000"/>
                </a:solidFill>
                <a:latin typeface="Arial" pitchFamily="34" charset="0"/>
                <a:ea typeface="新細明體" pitchFamily="18" charset="-120"/>
                <a:cs typeface="Arial" pitchFamily="34" charset="0"/>
              </a:endParaRPr>
            </a:p>
          </p:txBody>
        </p:sp>
        <p:sp>
          <p:nvSpPr>
            <p:cNvPr id="12" name="Rectangle 12"/>
            <p:cNvSpPr>
              <a:spLocks noChangeArrowheads="1"/>
            </p:cNvSpPr>
            <p:nvPr userDrawn="1"/>
          </p:nvSpPr>
          <p:spPr bwMode="auto">
            <a:xfrm>
              <a:off x="1598263" y="1177910"/>
              <a:ext cx="93636" cy="280989"/>
            </a:xfrm>
            <a:prstGeom prst="rect">
              <a:avLst/>
            </a:prstGeom>
            <a:solidFill>
              <a:srgbClr val="002776"/>
            </a:solidFill>
            <a:ln w="9525">
              <a:noFill/>
              <a:miter lim="800000"/>
              <a:headEnd/>
              <a:tailEnd/>
            </a:ln>
          </p:spPr>
          <p:txBody>
            <a:bodyPr/>
            <a:lstStyle/>
            <a:p>
              <a:pPr algn="l" rtl="0" fontAlgn="base">
                <a:spcBef>
                  <a:spcPct val="0"/>
                </a:spcBef>
                <a:spcAft>
                  <a:spcPct val="0"/>
                </a:spcAft>
                <a:defRPr/>
              </a:pPr>
              <a:endParaRPr lang="zh-TW" altLang="en-US" kern="1200">
                <a:solidFill>
                  <a:srgbClr val="000000"/>
                </a:solidFill>
                <a:latin typeface="Arial" pitchFamily="34" charset="0"/>
                <a:ea typeface="新細明體" pitchFamily="18" charset="-120"/>
                <a:cs typeface="Arial" pitchFamily="34" charset="0"/>
              </a:endParaRPr>
            </a:p>
          </p:txBody>
        </p:sp>
        <p:sp>
          <p:nvSpPr>
            <p:cNvPr id="13" name="Rectangle 13"/>
            <p:cNvSpPr>
              <a:spLocks noChangeArrowheads="1"/>
            </p:cNvSpPr>
            <p:nvPr userDrawn="1"/>
          </p:nvSpPr>
          <p:spPr bwMode="auto">
            <a:xfrm>
              <a:off x="1598263" y="1076309"/>
              <a:ext cx="93636" cy="74612"/>
            </a:xfrm>
            <a:prstGeom prst="rect">
              <a:avLst/>
            </a:prstGeom>
            <a:solidFill>
              <a:srgbClr val="002776"/>
            </a:solidFill>
            <a:ln w="9525">
              <a:noFill/>
              <a:miter lim="800000"/>
              <a:headEnd/>
              <a:tailEnd/>
            </a:ln>
          </p:spPr>
          <p:txBody>
            <a:bodyPr/>
            <a:lstStyle/>
            <a:p>
              <a:pPr algn="l" rtl="0" fontAlgn="base">
                <a:spcBef>
                  <a:spcPct val="0"/>
                </a:spcBef>
                <a:spcAft>
                  <a:spcPct val="0"/>
                </a:spcAft>
                <a:defRPr/>
              </a:pPr>
              <a:endParaRPr lang="zh-TW" altLang="en-US" kern="1200">
                <a:solidFill>
                  <a:srgbClr val="000000"/>
                </a:solidFill>
                <a:latin typeface="Arial" pitchFamily="34" charset="0"/>
                <a:ea typeface="新細明體" pitchFamily="18" charset="-120"/>
                <a:cs typeface="Arial" pitchFamily="34" charset="0"/>
              </a:endParaRPr>
            </a:p>
          </p:txBody>
        </p:sp>
        <p:sp>
          <p:nvSpPr>
            <p:cNvPr id="14" name="Freeform 14"/>
            <p:cNvSpPr>
              <a:spLocks/>
            </p:cNvSpPr>
            <p:nvPr userDrawn="1"/>
          </p:nvSpPr>
          <p:spPr bwMode="auto">
            <a:xfrm>
              <a:off x="1729988" y="1092184"/>
              <a:ext cx="199969" cy="373064"/>
            </a:xfrm>
            <a:custGeom>
              <a:avLst/>
              <a:gdLst/>
              <a:ahLst/>
              <a:cxnLst>
                <a:cxn ang="0">
                  <a:pos x="40" y="10"/>
                </a:cxn>
                <a:cxn ang="0">
                  <a:pos x="40" y="94"/>
                </a:cxn>
                <a:cxn ang="0">
                  <a:pos x="0" y="94"/>
                </a:cxn>
                <a:cxn ang="0">
                  <a:pos x="0" y="172"/>
                </a:cxn>
                <a:cxn ang="0">
                  <a:pos x="40" y="172"/>
                </a:cxn>
                <a:cxn ang="0">
                  <a:pos x="40" y="298"/>
                </a:cxn>
                <a:cxn ang="0">
                  <a:pos x="40" y="298"/>
                </a:cxn>
                <a:cxn ang="0">
                  <a:pos x="42" y="322"/>
                </a:cxn>
                <a:cxn ang="0">
                  <a:pos x="46" y="344"/>
                </a:cxn>
                <a:cxn ang="0">
                  <a:pos x="54" y="364"/>
                </a:cxn>
                <a:cxn ang="0">
                  <a:pos x="64" y="380"/>
                </a:cxn>
                <a:cxn ang="0">
                  <a:pos x="72" y="388"/>
                </a:cxn>
                <a:cxn ang="0">
                  <a:pos x="80" y="394"/>
                </a:cxn>
                <a:cxn ang="0">
                  <a:pos x="88" y="398"/>
                </a:cxn>
                <a:cxn ang="0">
                  <a:pos x="98" y="402"/>
                </a:cxn>
                <a:cxn ang="0">
                  <a:pos x="120" y="408"/>
                </a:cxn>
                <a:cxn ang="0">
                  <a:pos x="144" y="410"/>
                </a:cxn>
                <a:cxn ang="0">
                  <a:pos x="144" y="410"/>
                </a:cxn>
                <a:cxn ang="0">
                  <a:pos x="166" y="410"/>
                </a:cxn>
                <a:cxn ang="0">
                  <a:pos x="188" y="406"/>
                </a:cxn>
                <a:cxn ang="0">
                  <a:pos x="188" y="406"/>
                </a:cxn>
                <a:cxn ang="0">
                  <a:pos x="218" y="400"/>
                </a:cxn>
                <a:cxn ang="0">
                  <a:pos x="218" y="400"/>
                </a:cxn>
                <a:cxn ang="0">
                  <a:pos x="216" y="320"/>
                </a:cxn>
                <a:cxn ang="0">
                  <a:pos x="216" y="320"/>
                </a:cxn>
                <a:cxn ang="0">
                  <a:pos x="202" y="322"/>
                </a:cxn>
                <a:cxn ang="0">
                  <a:pos x="182" y="324"/>
                </a:cxn>
                <a:cxn ang="0">
                  <a:pos x="182" y="324"/>
                </a:cxn>
                <a:cxn ang="0">
                  <a:pos x="166" y="324"/>
                </a:cxn>
                <a:cxn ang="0">
                  <a:pos x="160" y="320"/>
                </a:cxn>
                <a:cxn ang="0">
                  <a:pos x="152" y="314"/>
                </a:cxn>
                <a:cxn ang="0">
                  <a:pos x="152" y="314"/>
                </a:cxn>
                <a:cxn ang="0">
                  <a:pos x="148" y="310"/>
                </a:cxn>
                <a:cxn ang="0">
                  <a:pos x="144" y="302"/>
                </a:cxn>
                <a:cxn ang="0">
                  <a:pos x="142" y="292"/>
                </a:cxn>
                <a:cxn ang="0">
                  <a:pos x="142" y="280"/>
                </a:cxn>
                <a:cxn ang="0">
                  <a:pos x="142" y="172"/>
                </a:cxn>
                <a:cxn ang="0">
                  <a:pos x="208" y="172"/>
                </a:cxn>
                <a:cxn ang="0">
                  <a:pos x="208" y="94"/>
                </a:cxn>
                <a:cxn ang="0">
                  <a:pos x="208" y="94"/>
                </a:cxn>
                <a:cxn ang="0">
                  <a:pos x="142" y="94"/>
                </a:cxn>
                <a:cxn ang="0">
                  <a:pos x="142" y="94"/>
                </a:cxn>
                <a:cxn ang="0">
                  <a:pos x="142" y="0"/>
                </a:cxn>
                <a:cxn ang="0">
                  <a:pos x="40" y="10"/>
                </a:cxn>
              </a:cxnLst>
              <a:rect l="0" t="0" r="r" b="b"/>
              <a:pathLst>
                <a:path w="218" h="410">
                  <a:moveTo>
                    <a:pt x="40" y="10"/>
                  </a:moveTo>
                  <a:lnTo>
                    <a:pt x="40" y="94"/>
                  </a:lnTo>
                  <a:lnTo>
                    <a:pt x="0" y="94"/>
                  </a:lnTo>
                  <a:lnTo>
                    <a:pt x="0" y="172"/>
                  </a:lnTo>
                  <a:lnTo>
                    <a:pt x="40" y="172"/>
                  </a:lnTo>
                  <a:lnTo>
                    <a:pt x="40" y="298"/>
                  </a:lnTo>
                  <a:lnTo>
                    <a:pt x="40" y="298"/>
                  </a:lnTo>
                  <a:lnTo>
                    <a:pt x="42" y="322"/>
                  </a:lnTo>
                  <a:lnTo>
                    <a:pt x="46" y="344"/>
                  </a:lnTo>
                  <a:lnTo>
                    <a:pt x="54" y="364"/>
                  </a:lnTo>
                  <a:lnTo>
                    <a:pt x="64" y="380"/>
                  </a:lnTo>
                  <a:lnTo>
                    <a:pt x="72" y="388"/>
                  </a:lnTo>
                  <a:lnTo>
                    <a:pt x="80" y="394"/>
                  </a:lnTo>
                  <a:lnTo>
                    <a:pt x="88" y="398"/>
                  </a:lnTo>
                  <a:lnTo>
                    <a:pt x="98" y="402"/>
                  </a:lnTo>
                  <a:lnTo>
                    <a:pt x="120" y="408"/>
                  </a:lnTo>
                  <a:lnTo>
                    <a:pt x="144" y="410"/>
                  </a:lnTo>
                  <a:lnTo>
                    <a:pt x="144" y="410"/>
                  </a:lnTo>
                  <a:lnTo>
                    <a:pt x="166" y="410"/>
                  </a:lnTo>
                  <a:lnTo>
                    <a:pt x="188" y="406"/>
                  </a:lnTo>
                  <a:lnTo>
                    <a:pt x="188" y="406"/>
                  </a:lnTo>
                  <a:lnTo>
                    <a:pt x="218" y="400"/>
                  </a:lnTo>
                  <a:lnTo>
                    <a:pt x="218" y="400"/>
                  </a:lnTo>
                  <a:lnTo>
                    <a:pt x="216" y="320"/>
                  </a:lnTo>
                  <a:lnTo>
                    <a:pt x="216" y="320"/>
                  </a:lnTo>
                  <a:lnTo>
                    <a:pt x="202" y="322"/>
                  </a:lnTo>
                  <a:lnTo>
                    <a:pt x="182" y="324"/>
                  </a:lnTo>
                  <a:lnTo>
                    <a:pt x="182" y="324"/>
                  </a:lnTo>
                  <a:lnTo>
                    <a:pt x="166" y="324"/>
                  </a:lnTo>
                  <a:lnTo>
                    <a:pt x="160" y="320"/>
                  </a:lnTo>
                  <a:lnTo>
                    <a:pt x="152" y="314"/>
                  </a:lnTo>
                  <a:lnTo>
                    <a:pt x="152" y="314"/>
                  </a:lnTo>
                  <a:lnTo>
                    <a:pt x="148" y="310"/>
                  </a:lnTo>
                  <a:lnTo>
                    <a:pt x="144" y="302"/>
                  </a:lnTo>
                  <a:lnTo>
                    <a:pt x="142" y="292"/>
                  </a:lnTo>
                  <a:lnTo>
                    <a:pt x="142" y="280"/>
                  </a:lnTo>
                  <a:lnTo>
                    <a:pt x="142" y="172"/>
                  </a:lnTo>
                  <a:lnTo>
                    <a:pt x="208" y="172"/>
                  </a:lnTo>
                  <a:lnTo>
                    <a:pt x="208" y="94"/>
                  </a:lnTo>
                  <a:lnTo>
                    <a:pt x="208" y="94"/>
                  </a:lnTo>
                  <a:lnTo>
                    <a:pt x="142" y="94"/>
                  </a:lnTo>
                  <a:lnTo>
                    <a:pt x="142" y="94"/>
                  </a:lnTo>
                  <a:lnTo>
                    <a:pt x="142" y="0"/>
                  </a:lnTo>
                  <a:lnTo>
                    <a:pt x="40" y="10"/>
                  </a:lnTo>
                  <a:close/>
                </a:path>
              </a:pathLst>
            </a:custGeom>
            <a:solidFill>
              <a:srgbClr val="002776"/>
            </a:solidFill>
            <a:ln w="9525">
              <a:noFill/>
              <a:round/>
              <a:headEnd/>
              <a:tailEnd/>
            </a:ln>
          </p:spPr>
          <p:txBody>
            <a:bodyPr/>
            <a:lstStyle/>
            <a:p>
              <a:pPr algn="l" rtl="0" fontAlgn="base">
                <a:spcBef>
                  <a:spcPct val="0"/>
                </a:spcBef>
                <a:spcAft>
                  <a:spcPct val="0"/>
                </a:spcAft>
                <a:defRPr/>
              </a:pPr>
              <a:endParaRPr lang="zh-TW" altLang="en-US" kern="1200">
                <a:solidFill>
                  <a:srgbClr val="000000"/>
                </a:solidFill>
                <a:latin typeface="Arial" pitchFamily="34" charset="0"/>
                <a:ea typeface="新細明體" pitchFamily="18" charset="-120"/>
                <a:cs typeface="Arial" pitchFamily="34" charset="0"/>
              </a:endParaRPr>
            </a:p>
          </p:txBody>
        </p:sp>
        <p:sp>
          <p:nvSpPr>
            <p:cNvPr id="15" name="Freeform 15"/>
            <p:cNvSpPr>
              <a:spLocks/>
            </p:cNvSpPr>
            <p:nvPr userDrawn="1"/>
          </p:nvSpPr>
          <p:spPr bwMode="auto">
            <a:xfrm>
              <a:off x="1949002" y="1092184"/>
              <a:ext cx="196795" cy="373064"/>
            </a:xfrm>
            <a:custGeom>
              <a:avLst/>
              <a:gdLst/>
              <a:ahLst/>
              <a:cxnLst>
                <a:cxn ang="0">
                  <a:pos x="40" y="10"/>
                </a:cxn>
                <a:cxn ang="0">
                  <a:pos x="40" y="94"/>
                </a:cxn>
                <a:cxn ang="0">
                  <a:pos x="0" y="94"/>
                </a:cxn>
                <a:cxn ang="0">
                  <a:pos x="0" y="172"/>
                </a:cxn>
                <a:cxn ang="0">
                  <a:pos x="40" y="172"/>
                </a:cxn>
                <a:cxn ang="0">
                  <a:pos x="40" y="298"/>
                </a:cxn>
                <a:cxn ang="0">
                  <a:pos x="40" y="298"/>
                </a:cxn>
                <a:cxn ang="0">
                  <a:pos x="40" y="322"/>
                </a:cxn>
                <a:cxn ang="0">
                  <a:pos x="46" y="344"/>
                </a:cxn>
                <a:cxn ang="0">
                  <a:pos x="54" y="364"/>
                </a:cxn>
                <a:cxn ang="0">
                  <a:pos x="64" y="380"/>
                </a:cxn>
                <a:cxn ang="0">
                  <a:pos x="70" y="388"/>
                </a:cxn>
                <a:cxn ang="0">
                  <a:pos x="78" y="394"/>
                </a:cxn>
                <a:cxn ang="0">
                  <a:pos x="88" y="398"/>
                </a:cxn>
                <a:cxn ang="0">
                  <a:pos x="96" y="402"/>
                </a:cxn>
                <a:cxn ang="0">
                  <a:pos x="118" y="408"/>
                </a:cxn>
                <a:cxn ang="0">
                  <a:pos x="144" y="410"/>
                </a:cxn>
                <a:cxn ang="0">
                  <a:pos x="144" y="410"/>
                </a:cxn>
                <a:cxn ang="0">
                  <a:pos x="166" y="410"/>
                </a:cxn>
                <a:cxn ang="0">
                  <a:pos x="186" y="406"/>
                </a:cxn>
                <a:cxn ang="0">
                  <a:pos x="186" y="406"/>
                </a:cxn>
                <a:cxn ang="0">
                  <a:pos x="216" y="400"/>
                </a:cxn>
                <a:cxn ang="0">
                  <a:pos x="216" y="400"/>
                </a:cxn>
                <a:cxn ang="0">
                  <a:pos x="216" y="320"/>
                </a:cxn>
                <a:cxn ang="0">
                  <a:pos x="216" y="320"/>
                </a:cxn>
                <a:cxn ang="0">
                  <a:pos x="200" y="322"/>
                </a:cxn>
                <a:cxn ang="0">
                  <a:pos x="180" y="324"/>
                </a:cxn>
                <a:cxn ang="0">
                  <a:pos x="180" y="324"/>
                </a:cxn>
                <a:cxn ang="0">
                  <a:pos x="166" y="324"/>
                </a:cxn>
                <a:cxn ang="0">
                  <a:pos x="158" y="320"/>
                </a:cxn>
                <a:cxn ang="0">
                  <a:pos x="152" y="314"/>
                </a:cxn>
                <a:cxn ang="0">
                  <a:pos x="152" y="314"/>
                </a:cxn>
                <a:cxn ang="0">
                  <a:pos x="146" y="310"/>
                </a:cxn>
                <a:cxn ang="0">
                  <a:pos x="144" y="302"/>
                </a:cxn>
                <a:cxn ang="0">
                  <a:pos x="142" y="292"/>
                </a:cxn>
                <a:cxn ang="0">
                  <a:pos x="140" y="280"/>
                </a:cxn>
                <a:cxn ang="0">
                  <a:pos x="140" y="172"/>
                </a:cxn>
                <a:cxn ang="0">
                  <a:pos x="208" y="172"/>
                </a:cxn>
                <a:cxn ang="0">
                  <a:pos x="208" y="94"/>
                </a:cxn>
                <a:cxn ang="0">
                  <a:pos x="208" y="94"/>
                </a:cxn>
                <a:cxn ang="0">
                  <a:pos x="140" y="94"/>
                </a:cxn>
                <a:cxn ang="0">
                  <a:pos x="140" y="94"/>
                </a:cxn>
                <a:cxn ang="0">
                  <a:pos x="140" y="0"/>
                </a:cxn>
                <a:cxn ang="0">
                  <a:pos x="40" y="10"/>
                </a:cxn>
              </a:cxnLst>
              <a:rect l="0" t="0" r="r" b="b"/>
              <a:pathLst>
                <a:path w="216" h="410">
                  <a:moveTo>
                    <a:pt x="40" y="10"/>
                  </a:moveTo>
                  <a:lnTo>
                    <a:pt x="40" y="94"/>
                  </a:lnTo>
                  <a:lnTo>
                    <a:pt x="0" y="94"/>
                  </a:lnTo>
                  <a:lnTo>
                    <a:pt x="0" y="172"/>
                  </a:lnTo>
                  <a:lnTo>
                    <a:pt x="40" y="172"/>
                  </a:lnTo>
                  <a:lnTo>
                    <a:pt x="40" y="298"/>
                  </a:lnTo>
                  <a:lnTo>
                    <a:pt x="40" y="298"/>
                  </a:lnTo>
                  <a:lnTo>
                    <a:pt x="40" y="322"/>
                  </a:lnTo>
                  <a:lnTo>
                    <a:pt x="46" y="344"/>
                  </a:lnTo>
                  <a:lnTo>
                    <a:pt x="54" y="364"/>
                  </a:lnTo>
                  <a:lnTo>
                    <a:pt x="64" y="380"/>
                  </a:lnTo>
                  <a:lnTo>
                    <a:pt x="70" y="388"/>
                  </a:lnTo>
                  <a:lnTo>
                    <a:pt x="78" y="394"/>
                  </a:lnTo>
                  <a:lnTo>
                    <a:pt x="88" y="398"/>
                  </a:lnTo>
                  <a:lnTo>
                    <a:pt x="96" y="402"/>
                  </a:lnTo>
                  <a:lnTo>
                    <a:pt x="118" y="408"/>
                  </a:lnTo>
                  <a:lnTo>
                    <a:pt x="144" y="410"/>
                  </a:lnTo>
                  <a:lnTo>
                    <a:pt x="144" y="410"/>
                  </a:lnTo>
                  <a:lnTo>
                    <a:pt x="166" y="410"/>
                  </a:lnTo>
                  <a:lnTo>
                    <a:pt x="186" y="406"/>
                  </a:lnTo>
                  <a:lnTo>
                    <a:pt x="186" y="406"/>
                  </a:lnTo>
                  <a:lnTo>
                    <a:pt x="216" y="400"/>
                  </a:lnTo>
                  <a:lnTo>
                    <a:pt x="216" y="400"/>
                  </a:lnTo>
                  <a:lnTo>
                    <a:pt x="216" y="320"/>
                  </a:lnTo>
                  <a:lnTo>
                    <a:pt x="216" y="320"/>
                  </a:lnTo>
                  <a:lnTo>
                    <a:pt x="200" y="322"/>
                  </a:lnTo>
                  <a:lnTo>
                    <a:pt x="180" y="324"/>
                  </a:lnTo>
                  <a:lnTo>
                    <a:pt x="180" y="324"/>
                  </a:lnTo>
                  <a:lnTo>
                    <a:pt x="166" y="324"/>
                  </a:lnTo>
                  <a:lnTo>
                    <a:pt x="158" y="320"/>
                  </a:lnTo>
                  <a:lnTo>
                    <a:pt x="152" y="314"/>
                  </a:lnTo>
                  <a:lnTo>
                    <a:pt x="152" y="314"/>
                  </a:lnTo>
                  <a:lnTo>
                    <a:pt x="146" y="310"/>
                  </a:lnTo>
                  <a:lnTo>
                    <a:pt x="144" y="302"/>
                  </a:lnTo>
                  <a:lnTo>
                    <a:pt x="142" y="292"/>
                  </a:lnTo>
                  <a:lnTo>
                    <a:pt x="140" y="280"/>
                  </a:lnTo>
                  <a:lnTo>
                    <a:pt x="140" y="172"/>
                  </a:lnTo>
                  <a:lnTo>
                    <a:pt x="208" y="172"/>
                  </a:lnTo>
                  <a:lnTo>
                    <a:pt x="208" y="94"/>
                  </a:lnTo>
                  <a:lnTo>
                    <a:pt x="208" y="94"/>
                  </a:lnTo>
                  <a:lnTo>
                    <a:pt x="140" y="94"/>
                  </a:lnTo>
                  <a:lnTo>
                    <a:pt x="140" y="94"/>
                  </a:lnTo>
                  <a:lnTo>
                    <a:pt x="140" y="0"/>
                  </a:lnTo>
                  <a:lnTo>
                    <a:pt x="40" y="10"/>
                  </a:lnTo>
                  <a:close/>
                </a:path>
              </a:pathLst>
            </a:custGeom>
            <a:solidFill>
              <a:srgbClr val="002776"/>
            </a:solidFill>
            <a:ln w="9525">
              <a:noFill/>
              <a:round/>
              <a:headEnd/>
              <a:tailEnd/>
            </a:ln>
          </p:spPr>
          <p:txBody>
            <a:bodyPr/>
            <a:lstStyle/>
            <a:p>
              <a:pPr algn="l" rtl="0" fontAlgn="base">
                <a:spcBef>
                  <a:spcPct val="0"/>
                </a:spcBef>
                <a:spcAft>
                  <a:spcPct val="0"/>
                </a:spcAft>
                <a:defRPr/>
              </a:pPr>
              <a:endParaRPr lang="zh-TW" altLang="en-US" kern="1200">
                <a:solidFill>
                  <a:srgbClr val="000000"/>
                </a:solidFill>
                <a:latin typeface="Arial" pitchFamily="34" charset="0"/>
                <a:ea typeface="新細明體" pitchFamily="18" charset="-120"/>
                <a:cs typeface="Arial" pitchFamily="34" charset="0"/>
              </a:endParaRPr>
            </a:p>
          </p:txBody>
        </p:sp>
        <p:sp>
          <p:nvSpPr>
            <p:cNvPr id="16" name="Freeform 16"/>
            <p:cNvSpPr>
              <a:spLocks/>
            </p:cNvSpPr>
            <p:nvPr userDrawn="1"/>
          </p:nvSpPr>
          <p:spPr bwMode="auto">
            <a:xfrm>
              <a:off x="2474319" y="1360473"/>
              <a:ext cx="103158" cy="104776"/>
            </a:xfrm>
            <a:custGeom>
              <a:avLst/>
              <a:gdLst/>
              <a:ahLst/>
              <a:cxnLst>
                <a:cxn ang="0">
                  <a:pos x="0" y="58"/>
                </a:cxn>
                <a:cxn ang="0">
                  <a:pos x="0" y="58"/>
                </a:cxn>
                <a:cxn ang="0">
                  <a:pos x="2" y="46"/>
                </a:cxn>
                <a:cxn ang="0">
                  <a:pos x="4" y="36"/>
                </a:cxn>
                <a:cxn ang="0">
                  <a:pos x="10" y="26"/>
                </a:cxn>
                <a:cxn ang="0">
                  <a:pos x="16" y="18"/>
                </a:cxn>
                <a:cxn ang="0">
                  <a:pos x="26" y="10"/>
                </a:cxn>
                <a:cxn ang="0">
                  <a:pos x="34" y="4"/>
                </a:cxn>
                <a:cxn ang="0">
                  <a:pos x="46" y="2"/>
                </a:cxn>
                <a:cxn ang="0">
                  <a:pos x="58" y="0"/>
                </a:cxn>
                <a:cxn ang="0">
                  <a:pos x="58" y="0"/>
                </a:cxn>
                <a:cxn ang="0">
                  <a:pos x="68" y="2"/>
                </a:cxn>
                <a:cxn ang="0">
                  <a:pos x="80" y="4"/>
                </a:cxn>
                <a:cxn ang="0">
                  <a:pos x="90" y="10"/>
                </a:cxn>
                <a:cxn ang="0">
                  <a:pos x="98" y="18"/>
                </a:cxn>
                <a:cxn ang="0">
                  <a:pos x="104" y="26"/>
                </a:cxn>
                <a:cxn ang="0">
                  <a:pos x="110" y="36"/>
                </a:cxn>
                <a:cxn ang="0">
                  <a:pos x="114" y="46"/>
                </a:cxn>
                <a:cxn ang="0">
                  <a:pos x="114" y="58"/>
                </a:cxn>
                <a:cxn ang="0">
                  <a:pos x="114" y="58"/>
                </a:cxn>
                <a:cxn ang="0">
                  <a:pos x="114" y="68"/>
                </a:cxn>
                <a:cxn ang="0">
                  <a:pos x="110" y="80"/>
                </a:cxn>
                <a:cxn ang="0">
                  <a:pos x="104" y="90"/>
                </a:cxn>
                <a:cxn ang="0">
                  <a:pos x="98" y="98"/>
                </a:cxn>
                <a:cxn ang="0">
                  <a:pos x="90" y="104"/>
                </a:cxn>
                <a:cxn ang="0">
                  <a:pos x="80" y="110"/>
                </a:cxn>
                <a:cxn ang="0">
                  <a:pos x="68" y="114"/>
                </a:cxn>
                <a:cxn ang="0">
                  <a:pos x="58" y="114"/>
                </a:cxn>
                <a:cxn ang="0">
                  <a:pos x="58" y="114"/>
                </a:cxn>
                <a:cxn ang="0">
                  <a:pos x="46" y="114"/>
                </a:cxn>
                <a:cxn ang="0">
                  <a:pos x="34" y="110"/>
                </a:cxn>
                <a:cxn ang="0">
                  <a:pos x="26" y="104"/>
                </a:cxn>
                <a:cxn ang="0">
                  <a:pos x="16" y="98"/>
                </a:cxn>
                <a:cxn ang="0">
                  <a:pos x="10" y="90"/>
                </a:cxn>
                <a:cxn ang="0">
                  <a:pos x="4" y="80"/>
                </a:cxn>
                <a:cxn ang="0">
                  <a:pos x="2" y="68"/>
                </a:cxn>
                <a:cxn ang="0">
                  <a:pos x="0" y="58"/>
                </a:cxn>
                <a:cxn ang="0">
                  <a:pos x="0" y="58"/>
                </a:cxn>
              </a:cxnLst>
              <a:rect l="0" t="0" r="r" b="b"/>
              <a:pathLst>
                <a:path w="114" h="114">
                  <a:moveTo>
                    <a:pt x="0" y="58"/>
                  </a:moveTo>
                  <a:lnTo>
                    <a:pt x="0" y="58"/>
                  </a:lnTo>
                  <a:lnTo>
                    <a:pt x="2" y="46"/>
                  </a:lnTo>
                  <a:lnTo>
                    <a:pt x="4" y="36"/>
                  </a:lnTo>
                  <a:lnTo>
                    <a:pt x="10" y="26"/>
                  </a:lnTo>
                  <a:lnTo>
                    <a:pt x="16" y="18"/>
                  </a:lnTo>
                  <a:lnTo>
                    <a:pt x="26" y="10"/>
                  </a:lnTo>
                  <a:lnTo>
                    <a:pt x="34" y="4"/>
                  </a:lnTo>
                  <a:lnTo>
                    <a:pt x="46" y="2"/>
                  </a:lnTo>
                  <a:lnTo>
                    <a:pt x="58" y="0"/>
                  </a:lnTo>
                  <a:lnTo>
                    <a:pt x="58" y="0"/>
                  </a:lnTo>
                  <a:lnTo>
                    <a:pt x="68" y="2"/>
                  </a:lnTo>
                  <a:lnTo>
                    <a:pt x="80" y="4"/>
                  </a:lnTo>
                  <a:lnTo>
                    <a:pt x="90" y="10"/>
                  </a:lnTo>
                  <a:lnTo>
                    <a:pt x="98" y="18"/>
                  </a:lnTo>
                  <a:lnTo>
                    <a:pt x="104" y="26"/>
                  </a:lnTo>
                  <a:lnTo>
                    <a:pt x="110" y="36"/>
                  </a:lnTo>
                  <a:lnTo>
                    <a:pt x="114" y="46"/>
                  </a:lnTo>
                  <a:lnTo>
                    <a:pt x="114" y="58"/>
                  </a:lnTo>
                  <a:lnTo>
                    <a:pt x="114" y="58"/>
                  </a:lnTo>
                  <a:lnTo>
                    <a:pt x="114" y="68"/>
                  </a:lnTo>
                  <a:lnTo>
                    <a:pt x="110" y="80"/>
                  </a:lnTo>
                  <a:lnTo>
                    <a:pt x="104" y="90"/>
                  </a:lnTo>
                  <a:lnTo>
                    <a:pt x="98" y="98"/>
                  </a:lnTo>
                  <a:lnTo>
                    <a:pt x="90" y="104"/>
                  </a:lnTo>
                  <a:lnTo>
                    <a:pt x="80" y="110"/>
                  </a:lnTo>
                  <a:lnTo>
                    <a:pt x="68" y="114"/>
                  </a:lnTo>
                  <a:lnTo>
                    <a:pt x="58" y="114"/>
                  </a:lnTo>
                  <a:lnTo>
                    <a:pt x="58" y="114"/>
                  </a:lnTo>
                  <a:lnTo>
                    <a:pt x="46" y="114"/>
                  </a:lnTo>
                  <a:lnTo>
                    <a:pt x="34" y="110"/>
                  </a:lnTo>
                  <a:lnTo>
                    <a:pt x="26" y="104"/>
                  </a:lnTo>
                  <a:lnTo>
                    <a:pt x="16" y="98"/>
                  </a:lnTo>
                  <a:lnTo>
                    <a:pt x="10" y="90"/>
                  </a:lnTo>
                  <a:lnTo>
                    <a:pt x="4" y="80"/>
                  </a:lnTo>
                  <a:lnTo>
                    <a:pt x="2" y="68"/>
                  </a:lnTo>
                  <a:lnTo>
                    <a:pt x="0" y="58"/>
                  </a:lnTo>
                  <a:lnTo>
                    <a:pt x="0" y="58"/>
                  </a:lnTo>
                  <a:close/>
                </a:path>
              </a:pathLst>
            </a:custGeom>
            <a:solidFill>
              <a:srgbClr val="A4D400"/>
            </a:solidFill>
            <a:ln w="9525">
              <a:noFill/>
              <a:round/>
              <a:headEnd/>
              <a:tailEnd/>
            </a:ln>
          </p:spPr>
          <p:txBody>
            <a:bodyPr/>
            <a:lstStyle/>
            <a:p>
              <a:pPr algn="l" rtl="0" fontAlgn="base">
                <a:spcBef>
                  <a:spcPct val="0"/>
                </a:spcBef>
                <a:spcAft>
                  <a:spcPct val="0"/>
                </a:spcAft>
                <a:defRPr/>
              </a:pPr>
              <a:endParaRPr lang="zh-TW" altLang="en-US" kern="1200">
                <a:solidFill>
                  <a:srgbClr val="000000"/>
                </a:solidFill>
                <a:latin typeface="Arial" pitchFamily="34" charset="0"/>
                <a:ea typeface="新細明體" pitchFamily="18" charset="-120"/>
                <a:cs typeface="Arial" pitchFamily="34" charset="0"/>
              </a:endParaRPr>
            </a:p>
          </p:txBody>
        </p:sp>
        <p:sp>
          <p:nvSpPr>
            <p:cNvPr id="17" name="Freeform 17"/>
            <p:cNvSpPr>
              <a:spLocks noEditPoints="1"/>
            </p:cNvSpPr>
            <p:nvPr userDrawn="1"/>
          </p:nvSpPr>
          <p:spPr bwMode="auto">
            <a:xfrm>
              <a:off x="452407" y="1071546"/>
              <a:ext cx="334869" cy="387353"/>
            </a:xfrm>
            <a:custGeom>
              <a:avLst/>
              <a:gdLst/>
              <a:ahLst/>
              <a:cxnLst>
                <a:cxn ang="0">
                  <a:pos x="118" y="426"/>
                </a:cxn>
                <a:cxn ang="0">
                  <a:pos x="142" y="426"/>
                </a:cxn>
                <a:cxn ang="0">
                  <a:pos x="172" y="424"/>
                </a:cxn>
                <a:cxn ang="0">
                  <a:pos x="222" y="412"/>
                </a:cxn>
                <a:cxn ang="0">
                  <a:pos x="266" y="394"/>
                </a:cxn>
                <a:cxn ang="0">
                  <a:pos x="300" y="372"/>
                </a:cxn>
                <a:cxn ang="0">
                  <a:pos x="328" y="342"/>
                </a:cxn>
                <a:cxn ang="0">
                  <a:pos x="348" y="310"/>
                </a:cxn>
                <a:cxn ang="0">
                  <a:pos x="362" y="272"/>
                </a:cxn>
                <a:cxn ang="0">
                  <a:pos x="368" y="234"/>
                </a:cxn>
                <a:cxn ang="0">
                  <a:pos x="368" y="214"/>
                </a:cxn>
                <a:cxn ang="0">
                  <a:pos x="364" y="164"/>
                </a:cxn>
                <a:cxn ang="0">
                  <a:pos x="352" y="122"/>
                </a:cxn>
                <a:cxn ang="0">
                  <a:pos x="332" y="86"/>
                </a:cxn>
                <a:cxn ang="0">
                  <a:pos x="302" y="56"/>
                </a:cxn>
                <a:cxn ang="0">
                  <a:pos x="268" y="32"/>
                </a:cxn>
                <a:cxn ang="0">
                  <a:pos x="224" y="14"/>
                </a:cxn>
                <a:cxn ang="0">
                  <a:pos x="174" y="4"/>
                </a:cxn>
                <a:cxn ang="0">
                  <a:pos x="118" y="0"/>
                </a:cxn>
                <a:cxn ang="0">
                  <a:pos x="58" y="2"/>
                </a:cxn>
                <a:cxn ang="0">
                  <a:pos x="0" y="426"/>
                </a:cxn>
                <a:cxn ang="0">
                  <a:pos x="150" y="342"/>
                </a:cxn>
                <a:cxn ang="0">
                  <a:pos x="102" y="344"/>
                </a:cxn>
                <a:cxn ang="0">
                  <a:pos x="102" y="86"/>
                </a:cxn>
                <a:cxn ang="0">
                  <a:pos x="138" y="84"/>
                </a:cxn>
                <a:cxn ang="0">
                  <a:pos x="160" y="86"/>
                </a:cxn>
                <a:cxn ang="0">
                  <a:pos x="204" y="102"/>
                </a:cxn>
                <a:cxn ang="0">
                  <a:pos x="222" y="114"/>
                </a:cxn>
                <a:cxn ang="0">
                  <a:pos x="238" y="132"/>
                </a:cxn>
                <a:cxn ang="0">
                  <a:pos x="250" y="156"/>
                </a:cxn>
                <a:cxn ang="0">
                  <a:pos x="258" y="182"/>
                </a:cxn>
                <a:cxn ang="0">
                  <a:pos x="262" y="214"/>
                </a:cxn>
                <a:cxn ang="0">
                  <a:pos x="260" y="230"/>
                </a:cxn>
                <a:cxn ang="0">
                  <a:pos x="256" y="260"/>
                </a:cxn>
                <a:cxn ang="0">
                  <a:pos x="246" y="284"/>
                </a:cxn>
                <a:cxn ang="0">
                  <a:pos x="232" y="304"/>
                </a:cxn>
                <a:cxn ang="0">
                  <a:pos x="208" y="324"/>
                </a:cxn>
                <a:cxn ang="0">
                  <a:pos x="170" y="340"/>
                </a:cxn>
                <a:cxn ang="0">
                  <a:pos x="150" y="342"/>
                </a:cxn>
              </a:cxnLst>
              <a:rect l="0" t="0" r="r" b="b"/>
              <a:pathLst>
                <a:path w="368" h="426">
                  <a:moveTo>
                    <a:pt x="0" y="426"/>
                  </a:moveTo>
                  <a:lnTo>
                    <a:pt x="118" y="426"/>
                  </a:lnTo>
                  <a:lnTo>
                    <a:pt x="118" y="426"/>
                  </a:lnTo>
                  <a:lnTo>
                    <a:pt x="142" y="426"/>
                  </a:lnTo>
                  <a:lnTo>
                    <a:pt x="142" y="426"/>
                  </a:lnTo>
                  <a:lnTo>
                    <a:pt x="172" y="424"/>
                  </a:lnTo>
                  <a:lnTo>
                    <a:pt x="198" y="418"/>
                  </a:lnTo>
                  <a:lnTo>
                    <a:pt x="222" y="412"/>
                  </a:lnTo>
                  <a:lnTo>
                    <a:pt x="246" y="404"/>
                  </a:lnTo>
                  <a:lnTo>
                    <a:pt x="266" y="394"/>
                  </a:lnTo>
                  <a:lnTo>
                    <a:pt x="284" y="384"/>
                  </a:lnTo>
                  <a:lnTo>
                    <a:pt x="300" y="372"/>
                  </a:lnTo>
                  <a:lnTo>
                    <a:pt x="316" y="358"/>
                  </a:lnTo>
                  <a:lnTo>
                    <a:pt x="328" y="342"/>
                  </a:lnTo>
                  <a:lnTo>
                    <a:pt x="340" y="326"/>
                  </a:lnTo>
                  <a:lnTo>
                    <a:pt x="348" y="310"/>
                  </a:lnTo>
                  <a:lnTo>
                    <a:pt x="356" y="292"/>
                  </a:lnTo>
                  <a:lnTo>
                    <a:pt x="362" y="272"/>
                  </a:lnTo>
                  <a:lnTo>
                    <a:pt x="366" y="254"/>
                  </a:lnTo>
                  <a:lnTo>
                    <a:pt x="368" y="234"/>
                  </a:lnTo>
                  <a:lnTo>
                    <a:pt x="368" y="214"/>
                  </a:lnTo>
                  <a:lnTo>
                    <a:pt x="368" y="214"/>
                  </a:lnTo>
                  <a:lnTo>
                    <a:pt x="368" y="188"/>
                  </a:lnTo>
                  <a:lnTo>
                    <a:pt x="364" y="164"/>
                  </a:lnTo>
                  <a:lnTo>
                    <a:pt x="360" y="142"/>
                  </a:lnTo>
                  <a:lnTo>
                    <a:pt x="352" y="122"/>
                  </a:lnTo>
                  <a:lnTo>
                    <a:pt x="342" y="104"/>
                  </a:lnTo>
                  <a:lnTo>
                    <a:pt x="332" y="86"/>
                  </a:lnTo>
                  <a:lnTo>
                    <a:pt x="318" y="70"/>
                  </a:lnTo>
                  <a:lnTo>
                    <a:pt x="302" y="56"/>
                  </a:lnTo>
                  <a:lnTo>
                    <a:pt x="286" y="42"/>
                  </a:lnTo>
                  <a:lnTo>
                    <a:pt x="268" y="32"/>
                  </a:lnTo>
                  <a:lnTo>
                    <a:pt x="246" y="22"/>
                  </a:lnTo>
                  <a:lnTo>
                    <a:pt x="224" y="14"/>
                  </a:lnTo>
                  <a:lnTo>
                    <a:pt x="200" y="8"/>
                  </a:lnTo>
                  <a:lnTo>
                    <a:pt x="174" y="4"/>
                  </a:lnTo>
                  <a:lnTo>
                    <a:pt x="146" y="0"/>
                  </a:lnTo>
                  <a:lnTo>
                    <a:pt x="118" y="0"/>
                  </a:lnTo>
                  <a:lnTo>
                    <a:pt x="118" y="0"/>
                  </a:lnTo>
                  <a:lnTo>
                    <a:pt x="58" y="2"/>
                  </a:lnTo>
                  <a:lnTo>
                    <a:pt x="0" y="4"/>
                  </a:lnTo>
                  <a:lnTo>
                    <a:pt x="0" y="426"/>
                  </a:lnTo>
                  <a:close/>
                  <a:moveTo>
                    <a:pt x="150" y="342"/>
                  </a:moveTo>
                  <a:lnTo>
                    <a:pt x="150" y="342"/>
                  </a:lnTo>
                  <a:lnTo>
                    <a:pt x="134" y="344"/>
                  </a:lnTo>
                  <a:lnTo>
                    <a:pt x="102" y="344"/>
                  </a:lnTo>
                  <a:lnTo>
                    <a:pt x="102" y="344"/>
                  </a:lnTo>
                  <a:lnTo>
                    <a:pt x="102" y="86"/>
                  </a:lnTo>
                  <a:lnTo>
                    <a:pt x="102" y="86"/>
                  </a:lnTo>
                  <a:lnTo>
                    <a:pt x="138" y="84"/>
                  </a:lnTo>
                  <a:lnTo>
                    <a:pt x="138" y="84"/>
                  </a:lnTo>
                  <a:lnTo>
                    <a:pt x="160" y="86"/>
                  </a:lnTo>
                  <a:lnTo>
                    <a:pt x="182" y="92"/>
                  </a:lnTo>
                  <a:lnTo>
                    <a:pt x="204" y="102"/>
                  </a:lnTo>
                  <a:lnTo>
                    <a:pt x="212" y="108"/>
                  </a:lnTo>
                  <a:lnTo>
                    <a:pt x="222" y="114"/>
                  </a:lnTo>
                  <a:lnTo>
                    <a:pt x="230" y="124"/>
                  </a:lnTo>
                  <a:lnTo>
                    <a:pt x="238" y="132"/>
                  </a:lnTo>
                  <a:lnTo>
                    <a:pt x="244" y="144"/>
                  </a:lnTo>
                  <a:lnTo>
                    <a:pt x="250" y="156"/>
                  </a:lnTo>
                  <a:lnTo>
                    <a:pt x="256" y="168"/>
                  </a:lnTo>
                  <a:lnTo>
                    <a:pt x="258" y="182"/>
                  </a:lnTo>
                  <a:lnTo>
                    <a:pt x="260" y="196"/>
                  </a:lnTo>
                  <a:lnTo>
                    <a:pt x="262" y="214"/>
                  </a:lnTo>
                  <a:lnTo>
                    <a:pt x="262" y="214"/>
                  </a:lnTo>
                  <a:lnTo>
                    <a:pt x="260" y="230"/>
                  </a:lnTo>
                  <a:lnTo>
                    <a:pt x="258" y="246"/>
                  </a:lnTo>
                  <a:lnTo>
                    <a:pt x="256" y="260"/>
                  </a:lnTo>
                  <a:lnTo>
                    <a:pt x="252" y="272"/>
                  </a:lnTo>
                  <a:lnTo>
                    <a:pt x="246" y="284"/>
                  </a:lnTo>
                  <a:lnTo>
                    <a:pt x="240" y="294"/>
                  </a:lnTo>
                  <a:lnTo>
                    <a:pt x="232" y="304"/>
                  </a:lnTo>
                  <a:lnTo>
                    <a:pt x="226" y="312"/>
                  </a:lnTo>
                  <a:lnTo>
                    <a:pt x="208" y="324"/>
                  </a:lnTo>
                  <a:lnTo>
                    <a:pt x="188" y="334"/>
                  </a:lnTo>
                  <a:lnTo>
                    <a:pt x="170" y="340"/>
                  </a:lnTo>
                  <a:lnTo>
                    <a:pt x="150" y="342"/>
                  </a:lnTo>
                  <a:lnTo>
                    <a:pt x="150" y="342"/>
                  </a:lnTo>
                  <a:close/>
                </a:path>
              </a:pathLst>
            </a:custGeom>
            <a:solidFill>
              <a:srgbClr val="002776"/>
            </a:solidFill>
            <a:ln w="9525">
              <a:noFill/>
              <a:round/>
              <a:headEnd/>
              <a:tailEnd/>
            </a:ln>
          </p:spPr>
          <p:txBody>
            <a:bodyPr/>
            <a:lstStyle/>
            <a:p>
              <a:pPr algn="l" rtl="0" fontAlgn="base">
                <a:spcBef>
                  <a:spcPct val="0"/>
                </a:spcBef>
                <a:spcAft>
                  <a:spcPct val="0"/>
                </a:spcAft>
                <a:defRPr/>
              </a:pPr>
              <a:endParaRPr lang="zh-TW" altLang="en-US" kern="1200">
                <a:solidFill>
                  <a:srgbClr val="000000"/>
                </a:solidFill>
                <a:latin typeface="Arial" pitchFamily="34" charset="0"/>
                <a:ea typeface="新細明體" pitchFamily="18" charset="-120"/>
                <a:cs typeface="Arial" pitchFamily="34" charset="0"/>
              </a:endParaRPr>
            </a:p>
          </p:txBody>
        </p:sp>
        <p:sp>
          <p:nvSpPr>
            <p:cNvPr id="18" name="Freeform 18"/>
            <p:cNvSpPr>
              <a:spLocks noEditPoints="1"/>
            </p:cNvSpPr>
            <p:nvPr userDrawn="1"/>
          </p:nvSpPr>
          <p:spPr bwMode="auto">
            <a:xfrm>
              <a:off x="452407" y="1611299"/>
              <a:ext cx="372958" cy="385765"/>
            </a:xfrm>
            <a:custGeom>
              <a:avLst/>
              <a:gdLst/>
              <a:ahLst/>
              <a:cxnLst>
                <a:cxn ang="0">
                  <a:pos x="40" y="4"/>
                </a:cxn>
                <a:cxn ang="0">
                  <a:pos x="70" y="4"/>
                </a:cxn>
                <a:cxn ang="0">
                  <a:pos x="158" y="20"/>
                </a:cxn>
                <a:cxn ang="0">
                  <a:pos x="180" y="2"/>
                </a:cxn>
                <a:cxn ang="0">
                  <a:pos x="204" y="30"/>
                </a:cxn>
                <a:cxn ang="0">
                  <a:pos x="234" y="40"/>
                </a:cxn>
                <a:cxn ang="0">
                  <a:pos x="226" y="64"/>
                </a:cxn>
                <a:cxn ang="0">
                  <a:pos x="196" y="112"/>
                </a:cxn>
                <a:cxn ang="0">
                  <a:pos x="204" y="136"/>
                </a:cxn>
                <a:cxn ang="0">
                  <a:pos x="228" y="214"/>
                </a:cxn>
                <a:cxn ang="0">
                  <a:pos x="138" y="256"/>
                </a:cxn>
                <a:cxn ang="0">
                  <a:pos x="232" y="264"/>
                </a:cxn>
                <a:cxn ang="0">
                  <a:pos x="224" y="292"/>
                </a:cxn>
                <a:cxn ang="0">
                  <a:pos x="206" y="314"/>
                </a:cxn>
                <a:cxn ang="0">
                  <a:pos x="214" y="338"/>
                </a:cxn>
                <a:cxn ang="0">
                  <a:pos x="138" y="370"/>
                </a:cxn>
                <a:cxn ang="0">
                  <a:pos x="222" y="370"/>
                </a:cxn>
                <a:cxn ang="0">
                  <a:pos x="264" y="234"/>
                </a:cxn>
                <a:cxn ang="0">
                  <a:pos x="236" y="136"/>
                </a:cxn>
                <a:cxn ang="0">
                  <a:pos x="228" y="98"/>
                </a:cxn>
                <a:cxn ang="0">
                  <a:pos x="274" y="28"/>
                </a:cxn>
                <a:cxn ang="0">
                  <a:pos x="296" y="6"/>
                </a:cxn>
                <a:cxn ang="0">
                  <a:pos x="320" y="26"/>
                </a:cxn>
                <a:cxn ang="0">
                  <a:pos x="400" y="98"/>
                </a:cxn>
                <a:cxn ang="0">
                  <a:pos x="410" y="132"/>
                </a:cxn>
                <a:cxn ang="0">
                  <a:pos x="400" y="394"/>
                </a:cxn>
                <a:cxn ang="0">
                  <a:pos x="346" y="424"/>
                </a:cxn>
                <a:cxn ang="0">
                  <a:pos x="290" y="408"/>
                </a:cxn>
                <a:cxn ang="0">
                  <a:pos x="288" y="376"/>
                </a:cxn>
                <a:cxn ang="0">
                  <a:pos x="312" y="372"/>
                </a:cxn>
                <a:cxn ang="0">
                  <a:pos x="360" y="372"/>
                </a:cxn>
                <a:cxn ang="0">
                  <a:pos x="366" y="148"/>
                </a:cxn>
                <a:cxn ang="0">
                  <a:pos x="318" y="138"/>
                </a:cxn>
                <a:cxn ang="0">
                  <a:pos x="270" y="378"/>
                </a:cxn>
                <a:cxn ang="0">
                  <a:pos x="226" y="424"/>
                </a:cxn>
                <a:cxn ang="0">
                  <a:pos x="206" y="408"/>
                </a:cxn>
                <a:cxn ang="0">
                  <a:pos x="20" y="414"/>
                </a:cxn>
                <a:cxn ang="0">
                  <a:pos x="0" y="394"/>
                </a:cxn>
                <a:cxn ang="0">
                  <a:pos x="24" y="374"/>
                </a:cxn>
                <a:cxn ang="0">
                  <a:pos x="20" y="346"/>
                </a:cxn>
                <a:cxn ang="0">
                  <a:pos x="20" y="316"/>
                </a:cxn>
                <a:cxn ang="0">
                  <a:pos x="20" y="294"/>
                </a:cxn>
                <a:cxn ang="0">
                  <a:pos x="2" y="274"/>
                </a:cxn>
                <a:cxn ang="0">
                  <a:pos x="20" y="256"/>
                </a:cxn>
                <a:cxn ang="0">
                  <a:pos x="14" y="232"/>
                </a:cxn>
                <a:cxn ang="0">
                  <a:pos x="14" y="144"/>
                </a:cxn>
                <a:cxn ang="0">
                  <a:pos x="58" y="118"/>
                </a:cxn>
                <a:cxn ang="0">
                  <a:pos x="18" y="66"/>
                </a:cxn>
                <a:cxn ang="0">
                  <a:pos x="0" y="48"/>
                </a:cxn>
                <a:cxn ang="0">
                  <a:pos x="18" y="30"/>
                </a:cxn>
                <a:cxn ang="0">
                  <a:pos x="54" y="174"/>
                </a:cxn>
                <a:cxn ang="0">
                  <a:pos x="92" y="204"/>
                </a:cxn>
                <a:cxn ang="0">
                  <a:pos x="152" y="84"/>
                </a:cxn>
                <a:cxn ang="0">
                  <a:pos x="176" y="204"/>
                </a:cxn>
                <a:cxn ang="0">
                  <a:pos x="184" y="178"/>
                </a:cxn>
              </a:cxnLst>
              <a:rect l="0" t="0" r="r" b="b"/>
              <a:pathLst>
                <a:path w="410" h="424">
                  <a:moveTo>
                    <a:pt x="18" y="30"/>
                  </a:moveTo>
                  <a:lnTo>
                    <a:pt x="32" y="30"/>
                  </a:lnTo>
                  <a:lnTo>
                    <a:pt x="32" y="20"/>
                  </a:lnTo>
                  <a:lnTo>
                    <a:pt x="32" y="20"/>
                  </a:lnTo>
                  <a:lnTo>
                    <a:pt x="34" y="10"/>
                  </a:lnTo>
                  <a:lnTo>
                    <a:pt x="40" y="4"/>
                  </a:lnTo>
                  <a:lnTo>
                    <a:pt x="40" y="4"/>
                  </a:lnTo>
                  <a:lnTo>
                    <a:pt x="54" y="0"/>
                  </a:lnTo>
                  <a:lnTo>
                    <a:pt x="54" y="0"/>
                  </a:lnTo>
                  <a:lnTo>
                    <a:pt x="62" y="2"/>
                  </a:lnTo>
                  <a:lnTo>
                    <a:pt x="70" y="4"/>
                  </a:lnTo>
                  <a:lnTo>
                    <a:pt x="70" y="4"/>
                  </a:lnTo>
                  <a:lnTo>
                    <a:pt x="76" y="10"/>
                  </a:lnTo>
                  <a:lnTo>
                    <a:pt x="78" y="20"/>
                  </a:lnTo>
                  <a:lnTo>
                    <a:pt x="78" y="30"/>
                  </a:lnTo>
                  <a:lnTo>
                    <a:pt x="158" y="30"/>
                  </a:lnTo>
                  <a:lnTo>
                    <a:pt x="158" y="20"/>
                  </a:lnTo>
                  <a:lnTo>
                    <a:pt x="158" y="20"/>
                  </a:lnTo>
                  <a:lnTo>
                    <a:pt x="160" y="14"/>
                  </a:lnTo>
                  <a:lnTo>
                    <a:pt x="166" y="6"/>
                  </a:lnTo>
                  <a:lnTo>
                    <a:pt x="166" y="6"/>
                  </a:lnTo>
                  <a:lnTo>
                    <a:pt x="172" y="4"/>
                  </a:lnTo>
                  <a:lnTo>
                    <a:pt x="180" y="2"/>
                  </a:lnTo>
                  <a:lnTo>
                    <a:pt x="180" y="2"/>
                  </a:lnTo>
                  <a:lnTo>
                    <a:pt x="188" y="4"/>
                  </a:lnTo>
                  <a:lnTo>
                    <a:pt x="196" y="6"/>
                  </a:lnTo>
                  <a:lnTo>
                    <a:pt x="196" y="6"/>
                  </a:lnTo>
                  <a:lnTo>
                    <a:pt x="202" y="12"/>
                  </a:lnTo>
                  <a:lnTo>
                    <a:pt x="204" y="20"/>
                  </a:lnTo>
                  <a:lnTo>
                    <a:pt x="204" y="30"/>
                  </a:lnTo>
                  <a:lnTo>
                    <a:pt x="218" y="30"/>
                  </a:lnTo>
                  <a:lnTo>
                    <a:pt x="218" y="30"/>
                  </a:lnTo>
                  <a:lnTo>
                    <a:pt x="226" y="30"/>
                  </a:lnTo>
                  <a:lnTo>
                    <a:pt x="232" y="34"/>
                  </a:lnTo>
                  <a:lnTo>
                    <a:pt x="232" y="34"/>
                  </a:lnTo>
                  <a:lnTo>
                    <a:pt x="234" y="40"/>
                  </a:lnTo>
                  <a:lnTo>
                    <a:pt x="236" y="48"/>
                  </a:lnTo>
                  <a:lnTo>
                    <a:pt x="236" y="48"/>
                  </a:lnTo>
                  <a:lnTo>
                    <a:pt x="234" y="54"/>
                  </a:lnTo>
                  <a:lnTo>
                    <a:pt x="232" y="60"/>
                  </a:lnTo>
                  <a:lnTo>
                    <a:pt x="232" y="60"/>
                  </a:lnTo>
                  <a:lnTo>
                    <a:pt x="226" y="64"/>
                  </a:lnTo>
                  <a:lnTo>
                    <a:pt x="218" y="66"/>
                  </a:lnTo>
                  <a:lnTo>
                    <a:pt x="204" y="66"/>
                  </a:lnTo>
                  <a:lnTo>
                    <a:pt x="204" y="96"/>
                  </a:lnTo>
                  <a:lnTo>
                    <a:pt x="204" y="96"/>
                  </a:lnTo>
                  <a:lnTo>
                    <a:pt x="202" y="106"/>
                  </a:lnTo>
                  <a:lnTo>
                    <a:pt x="196" y="112"/>
                  </a:lnTo>
                  <a:lnTo>
                    <a:pt x="186" y="116"/>
                  </a:lnTo>
                  <a:lnTo>
                    <a:pt x="174" y="118"/>
                  </a:lnTo>
                  <a:lnTo>
                    <a:pt x="138" y="118"/>
                  </a:lnTo>
                  <a:lnTo>
                    <a:pt x="138" y="136"/>
                  </a:lnTo>
                  <a:lnTo>
                    <a:pt x="204" y="136"/>
                  </a:lnTo>
                  <a:lnTo>
                    <a:pt x="204" y="136"/>
                  </a:lnTo>
                  <a:lnTo>
                    <a:pt x="214" y="138"/>
                  </a:lnTo>
                  <a:lnTo>
                    <a:pt x="222" y="144"/>
                  </a:lnTo>
                  <a:lnTo>
                    <a:pt x="226" y="152"/>
                  </a:lnTo>
                  <a:lnTo>
                    <a:pt x="228" y="162"/>
                  </a:lnTo>
                  <a:lnTo>
                    <a:pt x="228" y="214"/>
                  </a:lnTo>
                  <a:lnTo>
                    <a:pt x="228" y="214"/>
                  </a:lnTo>
                  <a:lnTo>
                    <a:pt x="226" y="224"/>
                  </a:lnTo>
                  <a:lnTo>
                    <a:pt x="222" y="232"/>
                  </a:lnTo>
                  <a:lnTo>
                    <a:pt x="214" y="236"/>
                  </a:lnTo>
                  <a:lnTo>
                    <a:pt x="204" y="238"/>
                  </a:lnTo>
                  <a:lnTo>
                    <a:pt x="138" y="238"/>
                  </a:lnTo>
                  <a:lnTo>
                    <a:pt x="138" y="256"/>
                  </a:lnTo>
                  <a:lnTo>
                    <a:pt x="216" y="256"/>
                  </a:lnTo>
                  <a:lnTo>
                    <a:pt x="216" y="256"/>
                  </a:lnTo>
                  <a:lnTo>
                    <a:pt x="224" y="258"/>
                  </a:lnTo>
                  <a:lnTo>
                    <a:pt x="230" y="260"/>
                  </a:lnTo>
                  <a:lnTo>
                    <a:pt x="230" y="260"/>
                  </a:lnTo>
                  <a:lnTo>
                    <a:pt x="232" y="264"/>
                  </a:lnTo>
                  <a:lnTo>
                    <a:pt x="234" y="274"/>
                  </a:lnTo>
                  <a:lnTo>
                    <a:pt x="234" y="274"/>
                  </a:lnTo>
                  <a:lnTo>
                    <a:pt x="234" y="282"/>
                  </a:lnTo>
                  <a:lnTo>
                    <a:pt x="230" y="288"/>
                  </a:lnTo>
                  <a:lnTo>
                    <a:pt x="230" y="288"/>
                  </a:lnTo>
                  <a:lnTo>
                    <a:pt x="224" y="292"/>
                  </a:lnTo>
                  <a:lnTo>
                    <a:pt x="216" y="294"/>
                  </a:lnTo>
                  <a:lnTo>
                    <a:pt x="138" y="294"/>
                  </a:lnTo>
                  <a:lnTo>
                    <a:pt x="138" y="312"/>
                  </a:lnTo>
                  <a:lnTo>
                    <a:pt x="200" y="312"/>
                  </a:lnTo>
                  <a:lnTo>
                    <a:pt x="200" y="312"/>
                  </a:lnTo>
                  <a:lnTo>
                    <a:pt x="206" y="314"/>
                  </a:lnTo>
                  <a:lnTo>
                    <a:pt x="212" y="316"/>
                  </a:lnTo>
                  <a:lnTo>
                    <a:pt x="212" y="316"/>
                  </a:lnTo>
                  <a:lnTo>
                    <a:pt x="214" y="322"/>
                  </a:lnTo>
                  <a:lnTo>
                    <a:pt x="216" y="332"/>
                  </a:lnTo>
                  <a:lnTo>
                    <a:pt x="216" y="332"/>
                  </a:lnTo>
                  <a:lnTo>
                    <a:pt x="214" y="338"/>
                  </a:lnTo>
                  <a:lnTo>
                    <a:pt x="214" y="344"/>
                  </a:lnTo>
                  <a:lnTo>
                    <a:pt x="214" y="344"/>
                  </a:lnTo>
                  <a:lnTo>
                    <a:pt x="208" y="348"/>
                  </a:lnTo>
                  <a:lnTo>
                    <a:pt x="200" y="350"/>
                  </a:lnTo>
                  <a:lnTo>
                    <a:pt x="138" y="350"/>
                  </a:lnTo>
                  <a:lnTo>
                    <a:pt x="138" y="370"/>
                  </a:lnTo>
                  <a:lnTo>
                    <a:pt x="138" y="370"/>
                  </a:lnTo>
                  <a:lnTo>
                    <a:pt x="210" y="366"/>
                  </a:lnTo>
                  <a:lnTo>
                    <a:pt x="210" y="366"/>
                  </a:lnTo>
                  <a:lnTo>
                    <a:pt x="216" y="368"/>
                  </a:lnTo>
                  <a:lnTo>
                    <a:pt x="222" y="370"/>
                  </a:lnTo>
                  <a:lnTo>
                    <a:pt x="222" y="370"/>
                  </a:lnTo>
                  <a:lnTo>
                    <a:pt x="222" y="370"/>
                  </a:lnTo>
                  <a:lnTo>
                    <a:pt x="222" y="370"/>
                  </a:lnTo>
                  <a:lnTo>
                    <a:pt x="236" y="338"/>
                  </a:lnTo>
                  <a:lnTo>
                    <a:pt x="248" y="304"/>
                  </a:lnTo>
                  <a:lnTo>
                    <a:pt x="258" y="270"/>
                  </a:lnTo>
                  <a:lnTo>
                    <a:pt x="264" y="234"/>
                  </a:lnTo>
                  <a:lnTo>
                    <a:pt x="264" y="234"/>
                  </a:lnTo>
                  <a:lnTo>
                    <a:pt x="268" y="192"/>
                  </a:lnTo>
                  <a:lnTo>
                    <a:pt x="272" y="138"/>
                  </a:lnTo>
                  <a:lnTo>
                    <a:pt x="246" y="138"/>
                  </a:lnTo>
                  <a:lnTo>
                    <a:pt x="246" y="138"/>
                  </a:lnTo>
                  <a:lnTo>
                    <a:pt x="236" y="136"/>
                  </a:lnTo>
                  <a:lnTo>
                    <a:pt x="228" y="132"/>
                  </a:lnTo>
                  <a:lnTo>
                    <a:pt x="224" y="126"/>
                  </a:lnTo>
                  <a:lnTo>
                    <a:pt x="224" y="116"/>
                  </a:lnTo>
                  <a:lnTo>
                    <a:pt x="224" y="116"/>
                  </a:lnTo>
                  <a:lnTo>
                    <a:pt x="224" y="104"/>
                  </a:lnTo>
                  <a:lnTo>
                    <a:pt x="228" y="98"/>
                  </a:lnTo>
                  <a:lnTo>
                    <a:pt x="236" y="92"/>
                  </a:lnTo>
                  <a:lnTo>
                    <a:pt x="246" y="92"/>
                  </a:lnTo>
                  <a:lnTo>
                    <a:pt x="274" y="92"/>
                  </a:lnTo>
                  <a:lnTo>
                    <a:pt x="274" y="92"/>
                  </a:lnTo>
                  <a:lnTo>
                    <a:pt x="274" y="28"/>
                  </a:lnTo>
                  <a:lnTo>
                    <a:pt x="274" y="28"/>
                  </a:lnTo>
                  <a:lnTo>
                    <a:pt x="276" y="18"/>
                  </a:lnTo>
                  <a:lnTo>
                    <a:pt x="280" y="12"/>
                  </a:lnTo>
                  <a:lnTo>
                    <a:pt x="280" y="12"/>
                  </a:lnTo>
                  <a:lnTo>
                    <a:pt x="286" y="8"/>
                  </a:lnTo>
                  <a:lnTo>
                    <a:pt x="296" y="6"/>
                  </a:lnTo>
                  <a:lnTo>
                    <a:pt x="296" y="6"/>
                  </a:lnTo>
                  <a:lnTo>
                    <a:pt x="306" y="8"/>
                  </a:lnTo>
                  <a:lnTo>
                    <a:pt x="314" y="10"/>
                  </a:lnTo>
                  <a:lnTo>
                    <a:pt x="314" y="10"/>
                  </a:lnTo>
                  <a:lnTo>
                    <a:pt x="318" y="18"/>
                  </a:lnTo>
                  <a:lnTo>
                    <a:pt x="320" y="26"/>
                  </a:lnTo>
                  <a:lnTo>
                    <a:pt x="320" y="26"/>
                  </a:lnTo>
                  <a:lnTo>
                    <a:pt x="318" y="92"/>
                  </a:lnTo>
                  <a:lnTo>
                    <a:pt x="374" y="92"/>
                  </a:lnTo>
                  <a:lnTo>
                    <a:pt x="374" y="92"/>
                  </a:lnTo>
                  <a:lnTo>
                    <a:pt x="390" y="94"/>
                  </a:lnTo>
                  <a:lnTo>
                    <a:pt x="396" y="94"/>
                  </a:lnTo>
                  <a:lnTo>
                    <a:pt x="400" y="98"/>
                  </a:lnTo>
                  <a:lnTo>
                    <a:pt x="400" y="98"/>
                  </a:lnTo>
                  <a:lnTo>
                    <a:pt x="404" y="102"/>
                  </a:lnTo>
                  <a:lnTo>
                    <a:pt x="408" y="110"/>
                  </a:lnTo>
                  <a:lnTo>
                    <a:pt x="410" y="120"/>
                  </a:lnTo>
                  <a:lnTo>
                    <a:pt x="410" y="132"/>
                  </a:lnTo>
                  <a:lnTo>
                    <a:pt x="410" y="132"/>
                  </a:lnTo>
                  <a:lnTo>
                    <a:pt x="410" y="256"/>
                  </a:lnTo>
                  <a:lnTo>
                    <a:pt x="408" y="344"/>
                  </a:lnTo>
                  <a:lnTo>
                    <a:pt x="408" y="344"/>
                  </a:lnTo>
                  <a:lnTo>
                    <a:pt x="406" y="364"/>
                  </a:lnTo>
                  <a:lnTo>
                    <a:pt x="404" y="380"/>
                  </a:lnTo>
                  <a:lnTo>
                    <a:pt x="400" y="394"/>
                  </a:lnTo>
                  <a:lnTo>
                    <a:pt x="394" y="404"/>
                  </a:lnTo>
                  <a:lnTo>
                    <a:pt x="394" y="404"/>
                  </a:lnTo>
                  <a:lnTo>
                    <a:pt x="384" y="412"/>
                  </a:lnTo>
                  <a:lnTo>
                    <a:pt x="374" y="418"/>
                  </a:lnTo>
                  <a:lnTo>
                    <a:pt x="362" y="422"/>
                  </a:lnTo>
                  <a:lnTo>
                    <a:pt x="346" y="424"/>
                  </a:lnTo>
                  <a:lnTo>
                    <a:pt x="346" y="424"/>
                  </a:lnTo>
                  <a:lnTo>
                    <a:pt x="328" y="422"/>
                  </a:lnTo>
                  <a:lnTo>
                    <a:pt x="310" y="418"/>
                  </a:lnTo>
                  <a:lnTo>
                    <a:pt x="310" y="418"/>
                  </a:lnTo>
                  <a:lnTo>
                    <a:pt x="298" y="414"/>
                  </a:lnTo>
                  <a:lnTo>
                    <a:pt x="290" y="408"/>
                  </a:lnTo>
                  <a:lnTo>
                    <a:pt x="290" y="408"/>
                  </a:lnTo>
                  <a:lnTo>
                    <a:pt x="284" y="400"/>
                  </a:lnTo>
                  <a:lnTo>
                    <a:pt x="284" y="392"/>
                  </a:lnTo>
                  <a:lnTo>
                    <a:pt x="284" y="392"/>
                  </a:lnTo>
                  <a:lnTo>
                    <a:pt x="284" y="382"/>
                  </a:lnTo>
                  <a:lnTo>
                    <a:pt x="288" y="376"/>
                  </a:lnTo>
                  <a:lnTo>
                    <a:pt x="288" y="376"/>
                  </a:lnTo>
                  <a:lnTo>
                    <a:pt x="294" y="370"/>
                  </a:lnTo>
                  <a:lnTo>
                    <a:pt x="304" y="370"/>
                  </a:lnTo>
                  <a:lnTo>
                    <a:pt x="304" y="370"/>
                  </a:lnTo>
                  <a:lnTo>
                    <a:pt x="312" y="372"/>
                  </a:lnTo>
                  <a:lnTo>
                    <a:pt x="312" y="372"/>
                  </a:lnTo>
                  <a:lnTo>
                    <a:pt x="328" y="374"/>
                  </a:lnTo>
                  <a:lnTo>
                    <a:pt x="344" y="376"/>
                  </a:lnTo>
                  <a:lnTo>
                    <a:pt x="344" y="376"/>
                  </a:lnTo>
                  <a:lnTo>
                    <a:pt x="350" y="376"/>
                  </a:lnTo>
                  <a:lnTo>
                    <a:pt x="356" y="374"/>
                  </a:lnTo>
                  <a:lnTo>
                    <a:pt x="360" y="372"/>
                  </a:lnTo>
                  <a:lnTo>
                    <a:pt x="362" y="368"/>
                  </a:lnTo>
                  <a:lnTo>
                    <a:pt x="362" y="368"/>
                  </a:lnTo>
                  <a:lnTo>
                    <a:pt x="364" y="358"/>
                  </a:lnTo>
                  <a:lnTo>
                    <a:pt x="366" y="340"/>
                  </a:lnTo>
                  <a:lnTo>
                    <a:pt x="366" y="340"/>
                  </a:lnTo>
                  <a:lnTo>
                    <a:pt x="366" y="148"/>
                  </a:lnTo>
                  <a:lnTo>
                    <a:pt x="366" y="148"/>
                  </a:lnTo>
                  <a:lnTo>
                    <a:pt x="364" y="140"/>
                  </a:lnTo>
                  <a:lnTo>
                    <a:pt x="362" y="138"/>
                  </a:lnTo>
                  <a:lnTo>
                    <a:pt x="360" y="138"/>
                  </a:lnTo>
                  <a:lnTo>
                    <a:pt x="318" y="138"/>
                  </a:lnTo>
                  <a:lnTo>
                    <a:pt x="318" y="138"/>
                  </a:lnTo>
                  <a:lnTo>
                    <a:pt x="312" y="196"/>
                  </a:lnTo>
                  <a:lnTo>
                    <a:pt x="306" y="246"/>
                  </a:lnTo>
                  <a:lnTo>
                    <a:pt x="306" y="246"/>
                  </a:lnTo>
                  <a:lnTo>
                    <a:pt x="296" y="294"/>
                  </a:lnTo>
                  <a:lnTo>
                    <a:pt x="284" y="338"/>
                  </a:lnTo>
                  <a:lnTo>
                    <a:pt x="270" y="378"/>
                  </a:lnTo>
                  <a:lnTo>
                    <a:pt x="252" y="412"/>
                  </a:lnTo>
                  <a:lnTo>
                    <a:pt x="252" y="412"/>
                  </a:lnTo>
                  <a:lnTo>
                    <a:pt x="246" y="418"/>
                  </a:lnTo>
                  <a:lnTo>
                    <a:pt x="240" y="420"/>
                  </a:lnTo>
                  <a:lnTo>
                    <a:pt x="232" y="424"/>
                  </a:lnTo>
                  <a:lnTo>
                    <a:pt x="226" y="424"/>
                  </a:lnTo>
                  <a:lnTo>
                    <a:pt x="226" y="424"/>
                  </a:lnTo>
                  <a:lnTo>
                    <a:pt x="214" y="422"/>
                  </a:lnTo>
                  <a:lnTo>
                    <a:pt x="208" y="418"/>
                  </a:lnTo>
                  <a:lnTo>
                    <a:pt x="208" y="418"/>
                  </a:lnTo>
                  <a:lnTo>
                    <a:pt x="206" y="412"/>
                  </a:lnTo>
                  <a:lnTo>
                    <a:pt x="206" y="408"/>
                  </a:lnTo>
                  <a:lnTo>
                    <a:pt x="206" y="408"/>
                  </a:lnTo>
                  <a:lnTo>
                    <a:pt x="206" y="400"/>
                  </a:lnTo>
                  <a:lnTo>
                    <a:pt x="206" y="400"/>
                  </a:lnTo>
                  <a:lnTo>
                    <a:pt x="110" y="410"/>
                  </a:lnTo>
                  <a:lnTo>
                    <a:pt x="20" y="414"/>
                  </a:lnTo>
                  <a:lnTo>
                    <a:pt x="20" y="414"/>
                  </a:lnTo>
                  <a:lnTo>
                    <a:pt x="10" y="414"/>
                  </a:lnTo>
                  <a:lnTo>
                    <a:pt x="4" y="410"/>
                  </a:lnTo>
                  <a:lnTo>
                    <a:pt x="4" y="410"/>
                  </a:lnTo>
                  <a:lnTo>
                    <a:pt x="0" y="404"/>
                  </a:lnTo>
                  <a:lnTo>
                    <a:pt x="0" y="394"/>
                  </a:lnTo>
                  <a:lnTo>
                    <a:pt x="0" y="394"/>
                  </a:lnTo>
                  <a:lnTo>
                    <a:pt x="0" y="386"/>
                  </a:lnTo>
                  <a:lnTo>
                    <a:pt x="4" y="382"/>
                  </a:lnTo>
                  <a:lnTo>
                    <a:pt x="4" y="382"/>
                  </a:lnTo>
                  <a:lnTo>
                    <a:pt x="12" y="376"/>
                  </a:lnTo>
                  <a:lnTo>
                    <a:pt x="24" y="374"/>
                  </a:lnTo>
                  <a:lnTo>
                    <a:pt x="24" y="374"/>
                  </a:lnTo>
                  <a:lnTo>
                    <a:pt x="92" y="372"/>
                  </a:lnTo>
                  <a:lnTo>
                    <a:pt x="92" y="350"/>
                  </a:lnTo>
                  <a:lnTo>
                    <a:pt x="32" y="350"/>
                  </a:lnTo>
                  <a:lnTo>
                    <a:pt x="32" y="350"/>
                  </a:lnTo>
                  <a:lnTo>
                    <a:pt x="26" y="348"/>
                  </a:lnTo>
                  <a:lnTo>
                    <a:pt x="20" y="346"/>
                  </a:lnTo>
                  <a:lnTo>
                    <a:pt x="20" y="346"/>
                  </a:lnTo>
                  <a:lnTo>
                    <a:pt x="16" y="340"/>
                  </a:lnTo>
                  <a:lnTo>
                    <a:pt x="16" y="332"/>
                  </a:lnTo>
                  <a:lnTo>
                    <a:pt x="16" y="332"/>
                  </a:lnTo>
                  <a:lnTo>
                    <a:pt x="16" y="322"/>
                  </a:lnTo>
                  <a:lnTo>
                    <a:pt x="20" y="316"/>
                  </a:lnTo>
                  <a:lnTo>
                    <a:pt x="20" y="316"/>
                  </a:lnTo>
                  <a:lnTo>
                    <a:pt x="26" y="314"/>
                  </a:lnTo>
                  <a:lnTo>
                    <a:pt x="32" y="312"/>
                  </a:lnTo>
                  <a:lnTo>
                    <a:pt x="92" y="312"/>
                  </a:lnTo>
                  <a:lnTo>
                    <a:pt x="92" y="294"/>
                  </a:lnTo>
                  <a:lnTo>
                    <a:pt x="20" y="294"/>
                  </a:lnTo>
                  <a:lnTo>
                    <a:pt x="20" y="294"/>
                  </a:lnTo>
                  <a:lnTo>
                    <a:pt x="12" y="294"/>
                  </a:lnTo>
                  <a:lnTo>
                    <a:pt x="6" y="290"/>
                  </a:lnTo>
                  <a:lnTo>
                    <a:pt x="6" y="290"/>
                  </a:lnTo>
                  <a:lnTo>
                    <a:pt x="2" y="284"/>
                  </a:lnTo>
                  <a:lnTo>
                    <a:pt x="2" y="274"/>
                  </a:lnTo>
                  <a:lnTo>
                    <a:pt x="2" y="274"/>
                  </a:lnTo>
                  <a:lnTo>
                    <a:pt x="2" y="266"/>
                  </a:lnTo>
                  <a:lnTo>
                    <a:pt x="6" y="260"/>
                  </a:lnTo>
                  <a:lnTo>
                    <a:pt x="6" y="260"/>
                  </a:lnTo>
                  <a:lnTo>
                    <a:pt x="12" y="258"/>
                  </a:lnTo>
                  <a:lnTo>
                    <a:pt x="20" y="256"/>
                  </a:lnTo>
                  <a:lnTo>
                    <a:pt x="92" y="256"/>
                  </a:lnTo>
                  <a:lnTo>
                    <a:pt x="92" y="238"/>
                  </a:lnTo>
                  <a:lnTo>
                    <a:pt x="32" y="238"/>
                  </a:lnTo>
                  <a:lnTo>
                    <a:pt x="32" y="238"/>
                  </a:lnTo>
                  <a:lnTo>
                    <a:pt x="22" y="236"/>
                  </a:lnTo>
                  <a:lnTo>
                    <a:pt x="14" y="232"/>
                  </a:lnTo>
                  <a:lnTo>
                    <a:pt x="8" y="224"/>
                  </a:lnTo>
                  <a:lnTo>
                    <a:pt x="8" y="214"/>
                  </a:lnTo>
                  <a:lnTo>
                    <a:pt x="8" y="162"/>
                  </a:lnTo>
                  <a:lnTo>
                    <a:pt x="8" y="162"/>
                  </a:lnTo>
                  <a:lnTo>
                    <a:pt x="8" y="152"/>
                  </a:lnTo>
                  <a:lnTo>
                    <a:pt x="14" y="144"/>
                  </a:lnTo>
                  <a:lnTo>
                    <a:pt x="22" y="138"/>
                  </a:lnTo>
                  <a:lnTo>
                    <a:pt x="32" y="136"/>
                  </a:lnTo>
                  <a:lnTo>
                    <a:pt x="92" y="136"/>
                  </a:lnTo>
                  <a:lnTo>
                    <a:pt x="92" y="118"/>
                  </a:lnTo>
                  <a:lnTo>
                    <a:pt x="58" y="118"/>
                  </a:lnTo>
                  <a:lnTo>
                    <a:pt x="58" y="118"/>
                  </a:lnTo>
                  <a:lnTo>
                    <a:pt x="46" y="116"/>
                  </a:lnTo>
                  <a:lnTo>
                    <a:pt x="38" y="112"/>
                  </a:lnTo>
                  <a:lnTo>
                    <a:pt x="34" y="104"/>
                  </a:lnTo>
                  <a:lnTo>
                    <a:pt x="32" y="94"/>
                  </a:lnTo>
                  <a:lnTo>
                    <a:pt x="32" y="66"/>
                  </a:lnTo>
                  <a:lnTo>
                    <a:pt x="18" y="66"/>
                  </a:lnTo>
                  <a:lnTo>
                    <a:pt x="18" y="66"/>
                  </a:lnTo>
                  <a:lnTo>
                    <a:pt x="10" y="64"/>
                  </a:lnTo>
                  <a:lnTo>
                    <a:pt x="4" y="62"/>
                  </a:lnTo>
                  <a:lnTo>
                    <a:pt x="4" y="62"/>
                  </a:lnTo>
                  <a:lnTo>
                    <a:pt x="0" y="56"/>
                  </a:lnTo>
                  <a:lnTo>
                    <a:pt x="0" y="48"/>
                  </a:lnTo>
                  <a:lnTo>
                    <a:pt x="0" y="48"/>
                  </a:lnTo>
                  <a:lnTo>
                    <a:pt x="0" y="40"/>
                  </a:lnTo>
                  <a:lnTo>
                    <a:pt x="4" y="34"/>
                  </a:lnTo>
                  <a:lnTo>
                    <a:pt x="4" y="34"/>
                  </a:lnTo>
                  <a:lnTo>
                    <a:pt x="10" y="30"/>
                  </a:lnTo>
                  <a:lnTo>
                    <a:pt x="18" y="30"/>
                  </a:lnTo>
                  <a:lnTo>
                    <a:pt x="18" y="30"/>
                  </a:lnTo>
                  <a:close/>
                  <a:moveTo>
                    <a:pt x="92" y="204"/>
                  </a:moveTo>
                  <a:lnTo>
                    <a:pt x="92" y="172"/>
                  </a:lnTo>
                  <a:lnTo>
                    <a:pt x="60" y="172"/>
                  </a:lnTo>
                  <a:lnTo>
                    <a:pt x="60" y="172"/>
                  </a:lnTo>
                  <a:lnTo>
                    <a:pt x="54" y="174"/>
                  </a:lnTo>
                  <a:lnTo>
                    <a:pt x="52" y="178"/>
                  </a:lnTo>
                  <a:lnTo>
                    <a:pt x="52" y="196"/>
                  </a:lnTo>
                  <a:lnTo>
                    <a:pt x="52" y="196"/>
                  </a:lnTo>
                  <a:lnTo>
                    <a:pt x="54" y="202"/>
                  </a:lnTo>
                  <a:lnTo>
                    <a:pt x="60" y="204"/>
                  </a:lnTo>
                  <a:lnTo>
                    <a:pt x="92" y="204"/>
                  </a:lnTo>
                  <a:close/>
                  <a:moveTo>
                    <a:pt x="78" y="66"/>
                  </a:moveTo>
                  <a:lnTo>
                    <a:pt x="78" y="82"/>
                  </a:lnTo>
                  <a:lnTo>
                    <a:pt x="78" y="82"/>
                  </a:lnTo>
                  <a:lnTo>
                    <a:pt x="78" y="84"/>
                  </a:lnTo>
                  <a:lnTo>
                    <a:pt x="80" y="84"/>
                  </a:lnTo>
                  <a:lnTo>
                    <a:pt x="152" y="84"/>
                  </a:lnTo>
                  <a:lnTo>
                    <a:pt x="152" y="84"/>
                  </a:lnTo>
                  <a:lnTo>
                    <a:pt x="156" y="84"/>
                  </a:lnTo>
                  <a:lnTo>
                    <a:pt x="158" y="82"/>
                  </a:lnTo>
                  <a:lnTo>
                    <a:pt x="158" y="66"/>
                  </a:lnTo>
                  <a:lnTo>
                    <a:pt x="78" y="66"/>
                  </a:lnTo>
                  <a:close/>
                  <a:moveTo>
                    <a:pt x="176" y="204"/>
                  </a:moveTo>
                  <a:lnTo>
                    <a:pt x="176" y="204"/>
                  </a:lnTo>
                  <a:lnTo>
                    <a:pt x="182" y="202"/>
                  </a:lnTo>
                  <a:lnTo>
                    <a:pt x="182" y="200"/>
                  </a:lnTo>
                  <a:lnTo>
                    <a:pt x="184" y="196"/>
                  </a:lnTo>
                  <a:lnTo>
                    <a:pt x="184" y="178"/>
                  </a:lnTo>
                  <a:lnTo>
                    <a:pt x="184" y="178"/>
                  </a:lnTo>
                  <a:lnTo>
                    <a:pt x="182" y="174"/>
                  </a:lnTo>
                  <a:lnTo>
                    <a:pt x="176" y="172"/>
                  </a:lnTo>
                  <a:lnTo>
                    <a:pt x="138" y="172"/>
                  </a:lnTo>
                  <a:lnTo>
                    <a:pt x="138" y="204"/>
                  </a:lnTo>
                  <a:lnTo>
                    <a:pt x="176" y="204"/>
                  </a:lnTo>
                  <a:close/>
                </a:path>
              </a:pathLst>
            </a:custGeom>
            <a:solidFill>
              <a:srgbClr val="002776"/>
            </a:solidFill>
            <a:ln w="9525">
              <a:noFill/>
              <a:round/>
              <a:headEnd/>
              <a:tailEnd/>
            </a:ln>
          </p:spPr>
          <p:txBody>
            <a:bodyPr/>
            <a:lstStyle/>
            <a:p>
              <a:pPr algn="l" rtl="0" fontAlgn="base">
                <a:spcBef>
                  <a:spcPct val="0"/>
                </a:spcBef>
                <a:spcAft>
                  <a:spcPct val="0"/>
                </a:spcAft>
                <a:defRPr/>
              </a:pPr>
              <a:endParaRPr lang="zh-TW" altLang="en-US" kern="1200">
                <a:solidFill>
                  <a:srgbClr val="000000"/>
                </a:solidFill>
                <a:latin typeface="Arial" pitchFamily="34" charset="0"/>
                <a:ea typeface="新細明體" pitchFamily="18" charset="-120"/>
                <a:cs typeface="Arial" pitchFamily="34" charset="0"/>
              </a:endParaRPr>
            </a:p>
          </p:txBody>
        </p:sp>
        <p:sp>
          <p:nvSpPr>
            <p:cNvPr id="19" name="Freeform 19"/>
            <p:cNvSpPr>
              <a:spLocks noEditPoints="1"/>
            </p:cNvSpPr>
            <p:nvPr userDrawn="1"/>
          </p:nvSpPr>
          <p:spPr bwMode="auto">
            <a:xfrm>
              <a:off x="872977" y="1611299"/>
              <a:ext cx="387242" cy="387353"/>
            </a:xfrm>
            <a:custGeom>
              <a:avLst/>
              <a:gdLst/>
              <a:ahLst/>
              <a:cxnLst>
                <a:cxn ang="0">
                  <a:pos x="186" y="4"/>
                </a:cxn>
                <a:cxn ang="0">
                  <a:pos x="232" y="20"/>
                </a:cxn>
                <a:cxn ang="0">
                  <a:pos x="244" y="2"/>
                </a:cxn>
                <a:cxn ang="0">
                  <a:pos x="272" y="4"/>
                </a:cxn>
                <a:cxn ang="0">
                  <a:pos x="316" y="72"/>
                </a:cxn>
                <a:cxn ang="0">
                  <a:pos x="352" y="16"/>
                </a:cxn>
                <a:cxn ang="0">
                  <a:pos x="374" y="18"/>
                </a:cxn>
                <a:cxn ang="0">
                  <a:pos x="362" y="72"/>
                </a:cxn>
                <a:cxn ang="0">
                  <a:pos x="422" y="76"/>
                </a:cxn>
                <a:cxn ang="0">
                  <a:pos x="422" y="106"/>
                </a:cxn>
                <a:cxn ang="0">
                  <a:pos x="300" y="148"/>
                </a:cxn>
                <a:cxn ang="0">
                  <a:pos x="404" y="152"/>
                </a:cxn>
                <a:cxn ang="0">
                  <a:pos x="404" y="182"/>
                </a:cxn>
                <a:cxn ang="0">
                  <a:pos x="238" y="216"/>
                </a:cxn>
                <a:cxn ang="0">
                  <a:pos x="396" y="222"/>
                </a:cxn>
                <a:cxn ang="0">
                  <a:pos x="398" y="250"/>
                </a:cxn>
                <a:cxn ang="0">
                  <a:pos x="238" y="284"/>
                </a:cxn>
                <a:cxn ang="0">
                  <a:pos x="414" y="288"/>
                </a:cxn>
                <a:cxn ang="0">
                  <a:pos x="414" y="320"/>
                </a:cxn>
                <a:cxn ang="0">
                  <a:pos x="284" y="326"/>
                </a:cxn>
                <a:cxn ang="0">
                  <a:pos x="422" y="388"/>
                </a:cxn>
                <a:cxn ang="0">
                  <a:pos x="418" y="408"/>
                </a:cxn>
                <a:cxn ang="0">
                  <a:pos x="394" y="416"/>
                </a:cxn>
                <a:cxn ang="0">
                  <a:pos x="344" y="404"/>
                </a:cxn>
                <a:cxn ang="0">
                  <a:pos x="238" y="414"/>
                </a:cxn>
                <a:cxn ang="0">
                  <a:pos x="214" y="426"/>
                </a:cxn>
                <a:cxn ang="0">
                  <a:pos x="192" y="402"/>
                </a:cxn>
                <a:cxn ang="0">
                  <a:pos x="142" y="372"/>
                </a:cxn>
                <a:cxn ang="0">
                  <a:pos x="56" y="414"/>
                </a:cxn>
                <a:cxn ang="0">
                  <a:pos x="16" y="418"/>
                </a:cxn>
                <a:cxn ang="0">
                  <a:pos x="0" y="394"/>
                </a:cxn>
                <a:cxn ang="0">
                  <a:pos x="56" y="362"/>
                </a:cxn>
                <a:cxn ang="0">
                  <a:pos x="24" y="326"/>
                </a:cxn>
                <a:cxn ang="0">
                  <a:pos x="4" y="304"/>
                </a:cxn>
                <a:cxn ang="0">
                  <a:pos x="16" y="286"/>
                </a:cxn>
                <a:cxn ang="0">
                  <a:pos x="42" y="256"/>
                </a:cxn>
                <a:cxn ang="0">
                  <a:pos x="22" y="236"/>
                </a:cxn>
                <a:cxn ang="0">
                  <a:pos x="34" y="218"/>
                </a:cxn>
                <a:cxn ang="0">
                  <a:pos x="38" y="190"/>
                </a:cxn>
                <a:cxn ang="0">
                  <a:pos x="18" y="168"/>
                </a:cxn>
                <a:cxn ang="0">
                  <a:pos x="28" y="150"/>
                </a:cxn>
                <a:cxn ang="0">
                  <a:pos x="20" y="114"/>
                </a:cxn>
                <a:cxn ang="0">
                  <a:pos x="0" y="92"/>
                </a:cxn>
                <a:cxn ang="0">
                  <a:pos x="12" y="72"/>
                </a:cxn>
                <a:cxn ang="0">
                  <a:pos x="52" y="42"/>
                </a:cxn>
                <a:cxn ang="0">
                  <a:pos x="56" y="18"/>
                </a:cxn>
                <a:cxn ang="0">
                  <a:pos x="76" y="16"/>
                </a:cxn>
                <a:cxn ang="0">
                  <a:pos x="96" y="34"/>
                </a:cxn>
                <a:cxn ang="0">
                  <a:pos x="144" y="20"/>
                </a:cxn>
                <a:cxn ang="0">
                  <a:pos x="158" y="2"/>
                </a:cxn>
                <a:cxn ang="0">
                  <a:pos x="264" y="114"/>
                </a:cxn>
              </a:cxnLst>
              <a:rect l="0" t="0" r="r" b="b"/>
              <a:pathLst>
                <a:path w="426" h="426">
                  <a:moveTo>
                    <a:pt x="168" y="0"/>
                  </a:moveTo>
                  <a:lnTo>
                    <a:pt x="168" y="0"/>
                  </a:lnTo>
                  <a:lnTo>
                    <a:pt x="178" y="2"/>
                  </a:lnTo>
                  <a:lnTo>
                    <a:pt x="186" y="4"/>
                  </a:lnTo>
                  <a:lnTo>
                    <a:pt x="186" y="4"/>
                  </a:lnTo>
                  <a:lnTo>
                    <a:pt x="190" y="12"/>
                  </a:lnTo>
                  <a:lnTo>
                    <a:pt x="192" y="20"/>
                  </a:lnTo>
                  <a:lnTo>
                    <a:pt x="192" y="72"/>
                  </a:lnTo>
                  <a:lnTo>
                    <a:pt x="232" y="72"/>
                  </a:lnTo>
                  <a:lnTo>
                    <a:pt x="232" y="20"/>
                  </a:lnTo>
                  <a:lnTo>
                    <a:pt x="232" y="20"/>
                  </a:lnTo>
                  <a:lnTo>
                    <a:pt x="232" y="12"/>
                  </a:lnTo>
                  <a:lnTo>
                    <a:pt x="238" y="4"/>
                  </a:lnTo>
                  <a:lnTo>
                    <a:pt x="238" y="4"/>
                  </a:lnTo>
                  <a:lnTo>
                    <a:pt x="244" y="2"/>
                  </a:lnTo>
                  <a:lnTo>
                    <a:pt x="254" y="0"/>
                  </a:lnTo>
                  <a:lnTo>
                    <a:pt x="254" y="0"/>
                  </a:lnTo>
                  <a:lnTo>
                    <a:pt x="266" y="2"/>
                  </a:lnTo>
                  <a:lnTo>
                    <a:pt x="272" y="4"/>
                  </a:lnTo>
                  <a:lnTo>
                    <a:pt x="272" y="4"/>
                  </a:lnTo>
                  <a:lnTo>
                    <a:pt x="276" y="12"/>
                  </a:lnTo>
                  <a:lnTo>
                    <a:pt x="278" y="20"/>
                  </a:lnTo>
                  <a:lnTo>
                    <a:pt x="278" y="72"/>
                  </a:lnTo>
                  <a:lnTo>
                    <a:pt x="316" y="72"/>
                  </a:lnTo>
                  <a:lnTo>
                    <a:pt x="316" y="72"/>
                  </a:lnTo>
                  <a:lnTo>
                    <a:pt x="336" y="26"/>
                  </a:lnTo>
                  <a:lnTo>
                    <a:pt x="336" y="26"/>
                  </a:lnTo>
                  <a:lnTo>
                    <a:pt x="340" y="22"/>
                  </a:lnTo>
                  <a:lnTo>
                    <a:pt x="344" y="18"/>
                  </a:lnTo>
                  <a:lnTo>
                    <a:pt x="352" y="16"/>
                  </a:lnTo>
                  <a:lnTo>
                    <a:pt x="358" y="16"/>
                  </a:lnTo>
                  <a:lnTo>
                    <a:pt x="358" y="16"/>
                  </a:lnTo>
                  <a:lnTo>
                    <a:pt x="366" y="16"/>
                  </a:lnTo>
                  <a:lnTo>
                    <a:pt x="374" y="18"/>
                  </a:lnTo>
                  <a:lnTo>
                    <a:pt x="374" y="18"/>
                  </a:lnTo>
                  <a:lnTo>
                    <a:pt x="378" y="22"/>
                  </a:lnTo>
                  <a:lnTo>
                    <a:pt x="380" y="30"/>
                  </a:lnTo>
                  <a:lnTo>
                    <a:pt x="380" y="30"/>
                  </a:lnTo>
                  <a:lnTo>
                    <a:pt x="374" y="44"/>
                  </a:lnTo>
                  <a:lnTo>
                    <a:pt x="362" y="72"/>
                  </a:lnTo>
                  <a:lnTo>
                    <a:pt x="406" y="72"/>
                  </a:lnTo>
                  <a:lnTo>
                    <a:pt x="406" y="72"/>
                  </a:lnTo>
                  <a:lnTo>
                    <a:pt x="416" y="72"/>
                  </a:lnTo>
                  <a:lnTo>
                    <a:pt x="422" y="76"/>
                  </a:lnTo>
                  <a:lnTo>
                    <a:pt x="422" y="76"/>
                  </a:lnTo>
                  <a:lnTo>
                    <a:pt x="424" y="82"/>
                  </a:lnTo>
                  <a:lnTo>
                    <a:pt x="426" y="92"/>
                  </a:lnTo>
                  <a:lnTo>
                    <a:pt x="426" y="92"/>
                  </a:lnTo>
                  <a:lnTo>
                    <a:pt x="424" y="100"/>
                  </a:lnTo>
                  <a:lnTo>
                    <a:pt x="422" y="106"/>
                  </a:lnTo>
                  <a:lnTo>
                    <a:pt x="422" y="106"/>
                  </a:lnTo>
                  <a:lnTo>
                    <a:pt x="416" y="112"/>
                  </a:lnTo>
                  <a:lnTo>
                    <a:pt x="406" y="114"/>
                  </a:lnTo>
                  <a:lnTo>
                    <a:pt x="314" y="114"/>
                  </a:lnTo>
                  <a:lnTo>
                    <a:pt x="300" y="148"/>
                  </a:lnTo>
                  <a:lnTo>
                    <a:pt x="388" y="148"/>
                  </a:lnTo>
                  <a:lnTo>
                    <a:pt x="388" y="148"/>
                  </a:lnTo>
                  <a:lnTo>
                    <a:pt x="398" y="150"/>
                  </a:lnTo>
                  <a:lnTo>
                    <a:pt x="404" y="152"/>
                  </a:lnTo>
                  <a:lnTo>
                    <a:pt x="404" y="152"/>
                  </a:lnTo>
                  <a:lnTo>
                    <a:pt x="406" y="158"/>
                  </a:lnTo>
                  <a:lnTo>
                    <a:pt x="408" y="168"/>
                  </a:lnTo>
                  <a:lnTo>
                    <a:pt x="408" y="168"/>
                  </a:lnTo>
                  <a:lnTo>
                    <a:pt x="406" y="176"/>
                  </a:lnTo>
                  <a:lnTo>
                    <a:pt x="404" y="182"/>
                  </a:lnTo>
                  <a:lnTo>
                    <a:pt x="404" y="182"/>
                  </a:lnTo>
                  <a:lnTo>
                    <a:pt x="398" y="188"/>
                  </a:lnTo>
                  <a:lnTo>
                    <a:pt x="388" y="190"/>
                  </a:lnTo>
                  <a:lnTo>
                    <a:pt x="238" y="190"/>
                  </a:lnTo>
                  <a:lnTo>
                    <a:pt x="238" y="216"/>
                  </a:lnTo>
                  <a:lnTo>
                    <a:pt x="380" y="216"/>
                  </a:lnTo>
                  <a:lnTo>
                    <a:pt x="380" y="216"/>
                  </a:lnTo>
                  <a:lnTo>
                    <a:pt x="390" y="218"/>
                  </a:lnTo>
                  <a:lnTo>
                    <a:pt x="396" y="222"/>
                  </a:lnTo>
                  <a:lnTo>
                    <a:pt x="396" y="222"/>
                  </a:lnTo>
                  <a:lnTo>
                    <a:pt x="400" y="228"/>
                  </a:lnTo>
                  <a:lnTo>
                    <a:pt x="400" y="236"/>
                  </a:lnTo>
                  <a:lnTo>
                    <a:pt x="400" y="236"/>
                  </a:lnTo>
                  <a:lnTo>
                    <a:pt x="400" y="246"/>
                  </a:lnTo>
                  <a:lnTo>
                    <a:pt x="398" y="250"/>
                  </a:lnTo>
                  <a:lnTo>
                    <a:pt x="398" y="250"/>
                  </a:lnTo>
                  <a:lnTo>
                    <a:pt x="390" y="256"/>
                  </a:lnTo>
                  <a:lnTo>
                    <a:pt x="380" y="256"/>
                  </a:lnTo>
                  <a:lnTo>
                    <a:pt x="238" y="256"/>
                  </a:lnTo>
                  <a:lnTo>
                    <a:pt x="238" y="284"/>
                  </a:lnTo>
                  <a:lnTo>
                    <a:pt x="400" y="284"/>
                  </a:lnTo>
                  <a:lnTo>
                    <a:pt x="400" y="284"/>
                  </a:lnTo>
                  <a:lnTo>
                    <a:pt x="408" y="286"/>
                  </a:lnTo>
                  <a:lnTo>
                    <a:pt x="414" y="288"/>
                  </a:lnTo>
                  <a:lnTo>
                    <a:pt x="414" y="288"/>
                  </a:lnTo>
                  <a:lnTo>
                    <a:pt x="418" y="294"/>
                  </a:lnTo>
                  <a:lnTo>
                    <a:pt x="418" y="304"/>
                  </a:lnTo>
                  <a:lnTo>
                    <a:pt x="418" y="304"/>
                  </a:lnTo>
                  <a:lnTo>
                    <a:pt x="418" y="312"/>
                  </a:lnTo>
                  <a:lnTo>
                    <a:pt x="414" y="320"/>
                  </a:lnTo>
                  <a:lnTo>
                    <a:pt x="414" y="320"/>
                  </a:lnTo>
                  <a:lnTo>
                    <a:pt x="408" y="324"/>
                  </a:lnTo>
                  <a:lnTo>
                    <a:pt x="400" y="326"/>
                  </a:lnTo>
                  <a:lnTo>
                    <a:pt x="284" y="326"/>
                  </a:lnTo>
                  <a:lnTo>
                    <a:pt x="284" y="326"/>
                  </a:lnTo>
                  <a:lnTo>
                    <a:pt x="312" y="340"/>
                  </a:lnTo>
                  <a:lnTo>
                    <a:pt x="344" y="352"/>
                  </a:lnTo>
                  <a:lnTo>
                    <a:pt x="414" y="378"/>
                  </a:lnTo>
                  <a:lnTo>
                    <a:pt x="414" y="378"/>
                  </a:lnTo>
                  <a:lnTo>
                    <a:pt x="422" y="388"/>
                  </a:lnTo>
                  <a:lnTo>
                    <a:pt x="424" y="392"/>
                  </a:lnTo>
                  <a:lnTo>
                    <a:pt x="424" y="396"/>
                  </a:lnTo>
                  <a:lnTo>
                    <a:pt x="424" y="396"/>
                  </a:lnTo>
                  <a:lnTo>
                    <a:pt x="422" y="406"/>
                  </a:lnTo>
                  <a:lnTo>
                    <a:pt x="418" y="408"/>
                  </a:lnTo>
                  <a:lnTo>
                    <a:pt x="414" y="412"/>
                  </a:lnTo>
                  <a:lnTo>
                    <a:pt x="414" y="412"/>
                  </a:lnTo>
                  <a:lnTo>
                    <a:pt x="406" y="414"/>
                  </a:lnTo>
                  <a:lnTo>
                    <a:pt x="394" y="416"/>
                  </a:lnTo>
                  <a:lnTo>
                    <a:pt x="394" y="416"/>
                  </a:lnTo>
                  <a:lnTo>
                    <a:pt x="382" y="416"/>
                  </a:lnTo>
                  <a:lnTo>
                    <a:pt x="370" y="414"/>
                  </a:lnTo>
                  <a:lnTo>
                    <a:pt x="358" y="410"/>
                  </a:lnTo>
                  <a:lnTo>
                    <a:pt x="344" y="404"/>
                  </a:lnTo>
                  <a:lnTo>
                    <a:pt x="344" y="404"/>
                  </a:lnTo>
                  <a:lnTo>
                    <a:pt x="290" y="374"/>
                  </a:lnTo>
                  <a:lnTo>
                    <a:pt x="238" y="340"/>
                  </a:lnTo>
                  <a:lnTo>
                    <a:pt x="238" y="402"/>
                  </a:lnTo>
                  <a:lnTo>
                    <a:pt x="238" y="402"/>
                  </a:lnTo>
                  <a:lnTo>
                    <a:pt x="238" y="414"/>
                  </a:lnTo>
                  <a:lnTo>
                    <a:pt x="232" y="420"/>
                  </a:lnTo>
                  <a:lnTo>
                    <a:pt x="232" y="420"/>
                  </a:lnTo>
                  <a:lnTo>
                    <a:pt x="226" y="424"/>
                  </a:lnTo>
                  <a:lnTo>
                    <a:pt x="214" y="426"/>
                  </a:lnTo>
                  <a:lnTo>
                    <a:pt x="214" y="426"/>
                  </a:lnTo>
                  <a:lnTo>
                    <a:pt x="204" y="424"/>
                  </a:lnTo>
                  <a:lnTo>
                    <a:pt x="196" y="420"/>
                  </a:lnTo>
                  <a:lnTo>
                    <a:pt x="196" y="420"/>
                  </a:lnTo>
                  <a:lnTo>
                    <a:pt x="192" y="412"/>
                  </a:lnTo>
                  <a:lnTo>
                    <a:pt x="192" y="402"/>
                  </a:lnTo>
                  <a:lnTo>
                    <a:pt x="192" y="340"/>
                  </a:lnTo>
                  <a:lnTo>
                    <a:pt x="192" y="340"/>
                  </a:lnTo>
                  <a:lnTo>
                    <a:pt x="188" y="344"/>
                  </a:lnTo>
                  <a:lnTo>
                    <a:pt x="188" y="344"/>
                  </a:lnTo>
                  <a:lnTo>
                    <a:pt x="142" y="372"/>
                  </a:lnTo>
                  <a:lnTo>
                    <a:pt x="96" y="398"/>
                  </a:lnTo>
                  <a:lnTo>
                    <a:pt x="96" y="398"/>
                  </a:lnTo>
                  <a:lnTo>
                    <a:pt x="78" y="406"/>
                  </a:lnTo>
                  <a:lnTo>
                    <a:pt x="56" y="414"/>
                  </a:lnTo>
                  <a:lnTo>
                    <a:pt x="56" y="414"/>
                  </a:lnTo>
                  <a:lnTo>
                    <a:pt x="42" y="420"/>
                  </a:lnTo>
                  <a:lnTo>
                    <a:pt x="28" y="420"/>
                  </a:lnTo>
                  <a:lnTo>
                    <a:pt x="28" y="420"/>
                  </a:lnTo>
                  <a:lnTo>
                    <a:pt x="22" y="420"/>
                  </a:lnTo>
                  <a:lnTo>
                    <a:pt x="16" y="418"/>
                  </a:lnTo>
                  <a:lnTo>
                    <a:pt x="12" y="416"/>
                  </a:lnTo>
                  <a:lnTo>
                    <a:pt x="6" y="412"/>
                  </a:lnTo>
                  <a:lnTo>
                    <a:pt x="6" y="412"/>
                  </a:lnTo>
                  <a:lnTo>
                    <a:pt x="2" y="402"/>
                  </a:lnTo>
                  <a:lnTo>
                    <a:pt x="0" y="394"/>
                  </a:lnTo>
                  <a:lnTo>
                    <a:pt x="0" y="394"/>
                  </a:lnTo>
                  <a:lnTo>
                    <a:pt x="4" y="384"/>
                  </a:lnTo>
                  <a:lnTo>
                    <a:pt x="12" y="376"/>
                  </a:lnTo>
                  <a:lnTo>
                    <a:pt x="12" y="376"/>
                  </a:lnTo>
                  <a:lnTo>
                    <a:pt x="56" y="362"/>
                  </a:lnTo>
                  <a:lnTo>
                    <a:pt x="106" y="342"/>
                  </a:lnTo>
                  <a:lnTo>
                    <a:pt x="106" y="342"/>
                  </a:lnTo>
                  <a:lnTo>
                    <a:pt x="140" y="326"/>
                  </a:lnTo>
                  <a:lnTo>
                    <a:pt x="24" y="326"/>
                  </a:lnTo>
                  <a:lnTo>
                    <a:pt x="24" y="326"/>
                  </a:lnTo>
                  <a:lnTo>
                    <a:pt x="16" y="326"/>
                  </a:lnTo>
                  <a:lnTo>
                    <a:pt x="8" y="320"/>
                  </a:lnTo>
                  <a:lnTo>
                    <a:pt x="8" y="320"/>
                  </a:lnTo>
                  <a:lnTo>
                    <a:pt x="6" y="314"/>
                  </a:lnTo>
                  <a:lnTo>
                    <a:pt x="4" y="304"/>
                  </a:lnTo>
                  <a:lnTo>
                    <a:pt x="4" y="304"/>
                  </a:lnTo>
                  <a:lnTo>
                    <a:pt x="6" y="296"/>
                  </a:lnTo>
                  <a:lnTo>
                    <a:pt x="8" y="288"/>
                  </a:lnTo>
                  <a:lnTo>
                    <a:pt x="8" y="288"/>
                  </a:lnTo>
                  <a:lnTo>
                    <a:pt x="16" y="286"/>
                  </a:lnTo>
                  <a:lnTo>
                    <a:pt x="24" y="284"/>
                  </a:lnTo>
                  <a:lnTo>
                    <a:pt x="192" y="284"/>
                  </a:lnTo>
                  <a:lnTo>
                    <a:pt x="192" y="256"/>
                  </a:lnTo>
                  <a:lnTo>
                    <a:pt x="42" y="256"/>
                  </a:lnTo>
                  <a:lnTo>
                    <a:pt x="42" y="256"/>
                  </a:lnTo>
                  <a:lnTo>
                    <a:pt x="34" y="256"/>
                  </a:lnTo>
                  <a:lnTo>
                    <a:pt x="28" y="252"/>
                  </a:lnTo>
                  <a:lnTo>
                    <a:pt x="28" y="252"/>
                  </a:lnTo>
                  <a:lnTo>
                    <a:pt x="24" y="246"/>
                  </a:lnTo>
                  <a:lnTo>
                    <a:pt x="22" y="236"/>
                  </a:lnTo>
                  <a:lnTo>
                    <a:pt x="22" y="236"/>
                  </a:lnTo>
                  <a:lnTo>
                    <a:pt x="24" y="228"/>
                  </a:lnTo>
                  <a:lnTo>
                    <a:pt x="28" y="222"/>
                  </a:lnTo>
                  <a:lnTo>
                    <a:pt x="28" y="222"/>
                  </a:lnTo>
                  <a:lnTo>
                    <a:pt x="34" y="218"/>
                  </a:lnTo>
                  <a:lnTo>
                    <a:pt x="42" y="216"/>
                  </a:lnTo>
                  <a:lnTo>
                    <a:pt x="192" y="216"/>
                  </a:lnTo>
                  <a:lnTo>
                    <a:pt x="192" y="190"/>
                  </a:lnTo>
                  <a:lnTo>
                    <a:pt x="38" y="190"/>
                  </a:lnTo>
                  <a:lnTo>
                    <a:pt x="38" y="190"/>
                  </a:lnTo>
                  <a:lnTo>
                    <a:pt x="28" y="188"/>
                  </a:lnTo>
                  <a:lnTo>
                    <a:pt x="22" y="184"/>
                  </a:lnTo>
                  <a:lnTo>
                    <a:pt x="22" y="184"/>
                  </a:lnTo>
                  <a:lnTo>
                    <a:pt x="18" y="178"/>
                  </a:lnTo>
                  <a:lnTo>
                    <a:pt x="18" y="168"/>
                  </a:lnTo>
                  <a:lnTo>
                    <a:pt x="18" y="168"/>
                  </a:lnTo>
                  <a:lnTo>
                    <a:pt x="18" y="160"/>
                  </a:lnTo>
                  <a:lnTo>
                    <a:pt x="22" y="152"/>
                  </a:lnTo>
                  <a:lnTo>
                    <a:pt x="22" y="152"/>
                  </a:lnTo>
                  <a:lnTo>
                    <a:pt x="28" y="150"/>
                  </a:lnTo>
                  <a:lnTo>
                    <a:pt x="38" y="148"/>
                  </a:lnTo>
                  <a:lnTo>
                    <a:pt x="120" y="148"/>
                  </a:lnTo>
                  <a:lnTo>
                    <a:pt x="108" y="114"/>
                  </a:lnTo>
                  <a:lnTo>
                    <a:pt x="20" y="114"/>
                  </a:lnTo>
                  <a:lnTo>
                    <a:pt x="20" y="114"/>
                  </a:lnTo>
                  <a:lnTo>
                    <a:pt x="12" y="112"/>
                  </a:lnTo>
                  <a:lnTo>
                    <a:pt x="6" y="108"/>
                  </a:lnTo>
                  <a:lnTo>
                    <a:pt x="6" y="108"/>
                  </a:lnTo>
                  <a:lnTo>
                    <a:pt x="2" y="102"/>
                  </a:lnTo>
                  <a:lnTo>
                    <a:pt x="0" y="92"/>
                  </a:lnTo>
                  <a:lnTo>
                    <a:pt x="0" y="92"/>
                  </a:lnTo>
                  <a:lnTo>
                    <a:pt x="2" y="82"/>
                  </a:lnTo>
                  <a:lnTo>
                    <a:pt x="6" y="76"/>
                  </a:lnTo>
                  <a:lnTo>
                    <a:pt x="6" y="76"/>
                  </a:lnTo>
                  <a:lnTo>
                    <a:pt x="12" y="72"/>
                  </a:lnTo>
                  <a:lnTo>
                    <a:pt x="20" y="72"/>
                  </a:lnTo>
                  <a:lnTo>
                    <a:pt x="70" y="72"/>
                  </a:lnTo>
                  <a:lnTo>
                    <a:pt x="70" y="72"/>
                  </a:lnTo>
                  <a:lnTo>
                    <a:pt x="52" y="42"/>
                  </a:lnTo>
                  <a:lnTo>
                    <a:pt x="52" y="42"/>
                  </a:lnTo>
                  <a:lnTo>
                    <a:pt x="50" y="38"/>
                  </a:lnTo>
                  <a:lnTo>
                    <a:pt x="48" y="34"/>
                  </a:lnTo>
                  <a:lnTo>
                    <a:pt x="48" y="34"/>
                  </a:lnTo>
                  <a:lnTo>
                    <a:pt x="50" y="24"/>
                  </a:lnTo>
                  <a:lnTo>
                    <a:pt x="56" y="18"/>
                  </a:lnTo>
                  <a:lnTo>
                    <a:pt x="56" y="18"/>
                  </a:lnTo>
                  <a:lnTo>
                    <a:pt x="62" y="16"/>
                  </a:lnTo>
                  <a:lnTo>
                    <a:pt x="70" y="16"/>
                  </a:lnTo>
                  <a:lnTo>
                    <a:pt x="70" y="16"/>
                  </a:lnTo>
                  <a:lnTo>
                    <a:pt x="76" y="16"/>
                  </a:lnTo>
                  <a:lnTo>
                    <a:pt x="80" y="20"/>
                  </a:lnTo>
                  <a:lnTo>
                    <a:pt x="80" y="20"/>
                  </a:lnTo>
                  <a:lnTo>
                    <a:pt x="88" y="24"/>
                  </a:lnTo>
                  <a:lnTo>
                    <a:pt x="96" y="34"/>
                  </a:lnTo>
                  <a:lnTo>
                    <a:pt x="96" y="34"/>
                  </a:lnTo>
                  <a:lnTo>
                    <a:pt x="110" y="56"/>
                  </a:lnTo>
                  <a:lnTo>
                    <a:pt x="114" y="64"/>
                  </a:lnTo>
                  <a:lnTo>
                    <a:pt x="116" y="72"/>
                  </a:lnTo>
                  <a:lnTo>
                    <a:pt x="144" y="72"/>
                  </a:lnTo>
                  <a:lnTo>
                    <a:pt x="144" y="20"/>
                  </a:lnTo>
                  <a:lnTo>
                    <a:pt x="144" y="20"/>
                  </a:lnTo>
                  <a:lnTo>
                    <a:pt x="146" y="12"/>
                  </a:lnTo>
                  <a:lnTo>
                    <a:pt x="152" y="4"/>
                  </a:lnTo>
                  <a:lnTo>
                    <a:pt x="152" y="4"/>
                  </a:lnTo>
                  <a:lnTo>
                    <a:pt x="158" y="2"/>
                  </a:lnTo>
                  <a:lnTo>
                    <a:pt x="168" y="0"/>
                  </a:lnTo>
                  <a:lnTo>
                    <a:pt x="168" y="0"/>
                  </a:lnTo>
                  <a:close/>
                  <a:moveTo>
                    <a:pt x="172" y="148"/>
                  </a:moveTo>
                  <a:lnTo>
                    <a:pt x="250" y="148"/>
                  </a:lnTo>
                  <a:lnTo>
                    <a:pt x="264" y="114"/>
                  </a:lnTo>
                  <a:lnTo>
                    <a:pt x="158" y="114"/>
                  </a:lnTo>
                  <a:lnTo>
                    <a:pt x="172" y="148"/>
                  </a:lnTo>
                  <a:close/>
                </a:path>
              </a:pathLst>
            </a:custGeom>
            <a:solidFill>
              <a:srgbClr val="002776"/>
            </a:solidFill>
            <a:ln w="9525">
              <a:noFill/>
              <a:round/>
              <a:headEnd/>
              <a:tailEnd/>
            </a:ln>
          </p:spPr>
          <p:txBody>
            <a:bodyPr/>
            <a:lstStyle/>
            <a:p>
              <a:pPr algn="l" rtl="0" fontAlgn="base">
                <a:spcBef>
                  <a:spcPct val="0"/>
                </a:spcBef>
                <a:spcAft>
                  <a:spcPct val="0"/>
                </a:spcAft>
                <a:defRPr/>
              </a:pPr>
              <a:endParaRPr lang="zh-TW" altLang="en-US" kern="1200">
                <a:solidFill>
                  <a:srgbClr val="000000"/>
                </a:solidFill>
                <a:latin typeface="Arial" pitchFamily="34" charset="0"/>
                <a:ea typeface="新細明體" pitchFamily="18" charset="-120"/>
                <a:cs typeface="Arial" pitchFamily="34" charset="0"/>
              </a:endParaRPr>
            </a:p>
          </p:txBody>
        </p:sp>
        <p:sp>
          <p:nvSpPr>
            <p:cNvPr id="20" name="Freeform 20"/>
            <p:cNvSpPr>
              <a:spLocks noEditPoints="1"/>
            </p:cNvSpPr>
            <p:nvPr userDrawn="1"/>
          </p:nvSpPr>
          <p:spPr bwMode="auto">
            <a:xfrm>
              <a:off x="1299896" y="1627175"/>
              <a:ext cx="380894" cy="373065"/>
            </a:xfrm>
            <a:custGeom>
              <a:avLst/>
              <a:gdLst/>
              <a:ahLst/>
              <a:cxnLst>
                <a:cxn ang="0">
                  <a:pos x="28" y="208"/>
                </a:cxn>
                <a:cxn ang="0">
                  <a:pos x="16" y="184"/>
                </a:cxn>
                <a:cxn ang="0">
                  <a:pos x="38" y="166"/>
                </a:cxn>
                <a:cxn ang="0">
                  <a:pos x="284" y="152"/>
                </a:cxn>
                <a:cxn ang="0">
                  <a:pos x="384" y="140"/>
                </a:cxn>
                <a:cxn ang="0">
                  <a:pos x="404" y="162"/>
                </a:cxn>
                <a:cxn ang="0">
                  <a:pos x="394" y="182"/>
                </a:cxn>
                <a:cxn ang="0">
                  <a:pos x="234" y="386"/>
                </a:cxn>
                <a:cxn ang="0">
                  <a:pos x="220" y="408"/>
                </a:cxn>
                <a:cxn ang="0">
                  <a:pos x="190" y="404"/>
                </a:cxn>
                <a:cxn ang="0">
                  <a:pos x="102" y="208"/>
                </a:cxn>
                <a:cxn ang="0">
                  <a:pos x="108" y="260"/>
                </a:cxn>
                <a:cxn ang="0">
                  <a:pos x="118" y="302"/>
                </a:cxn>
                <a:cxn ang="0">
                  <a:pos x="174" y="352"/>
                </a:cxn>
                <a:cxn ang="0">
                  <a:pos x="176" y="378"/>
                </a:cxn>
                <a:cxn ang="0">
                  <a:pos x="152" y="392"/>
                </a:cxn>
                <a:cxn ang="0">
                  <a:pos x="116" y="368"/>
                </a:cxn>
                <a:cxn ang="0">
                  <a:pos x="86" y="334"/>
                </a:cxn>
                <a:cxn ang="0">
                  <a:pos x="48" y="386"/>
                </a:cxn>
                <a:cxn ang="0">
                  <a:pos x="10" y="388"/>
                </a:cxn>
                <a:cxn ang="0">
                  <a:pos x="0" y="370"/>
                </a:cxn>
                <a:cxn ang="0">
                  <a:pos x="42" y="320"/>
                </a:cxn>
                <a:cxn ang="0">
                  <a:pos x="60" y="274"/>
                </a:cxn>
                <a:cxn ang="0">
                  <a:pos x="68" y="210"/>
                </a:cxn>
                <a:cxn ang="0">
                  <a:pos x="378" y="2"/>
                </a:cxn>
                <a:cxn ang="0">
                  <a:pos x="398" y="32"/>
                </a:cxn>
                <a:cxn ang="0">
                  <a:pos x="388" y="128"/>
                </a:cxn>
                <a:cxn ang="0">
                  <a:pos x="54" y="136"/>
                </a:cxn>
                <a:cxn ang="0">
                  <a:pos x="24" y="116"/>
                </a:cxn>
                <a:cxn ang="0">
                  <a:pos x="26" y="12"/>
                </a:cxn>
                <a:cxn ang="0">
                  <a:pos x="54" y="0"/>
                </a:cxn>
                <a:cxn ang="0">
                  <a:pos x="76" y="42"/>
                </a:cxn>
                <a:cxn ang="0">
                  <a:pos x="70" y="84"/>
                </a:cxn>
                <a:cxn ang="0">
                  <a:pos x="130" y="94"/>
                </a:cxn>
                <a:cxn ang="0">
                  <a:pos x="240" y="94"/>
                </a:cxn>
                <a:cxn ang="0">
                  <a:pos x="342" y="208"/>
                </a:cxn>
                <a:cxn ang="0">
                  <a:pos x="348" y="272"/>
                </a:cxn>
                <a:cxn ang="0">
                  <a:pos x="366" y="316"/>
                </a:cxn>
                <a:cxn ang="0">
                  <a:pos x="418" y="358"/>
                </a:cxn>
                <a:cxn ang="0">
                  <a:pos x="410" y="386"/>
                </a:cxn>
                <a:cxn ang="0">
                  <a:pos x="384" y="392"/>
                </a:cxn>
                <a:cxn ang="0">
                  <a:pos x="330" y="334"/>
                </a:cxn>
                <a:cxn ang="0">
                  <a:pos x="304" y="362"/>
                </a:cxn>
                <a:cxn ang="0">
                  <a:pos x="264" y="394"/>
                </a:cxn>
                <a:cxn ang="0">
                  <a:pos x="236" y="370"/>
                </a:cxn>
                <a:cxn ang="0">
                  <a:pos x="270" y="330"/>
                </a:cxn>
                <a:cxn ang="0">
                  <a:pos x="296" y="288"/>
                </a:cxn>
                <a:cxn ang="0">
                  <a:pos x="302" y="214"/>
                </a:cxn>
                <a:cxn ang="0">
                  <a:pos x="324" y="204"/>
                </a:cxn>
                <a:cxn ang="0">
                  <a:pos x="346" y="90"/>
                </a:cxn>
                <a:cxn ang="0">
                  <a:pos x="348" y="46"/>
                </a:cxn>
                <a:cxn ang="0">
                  <a:pos x="288" y="94"/>
                </a:cxn>
              </a:cxnLst>
              <a:rect l="0" t="0" r="r" b="b"/>
              <a:pathLst>
                <a:path w="420" h="410">
                  <a:moveTo>
                    <a:pt x="68" y="210"/>
                  </a:moveTo>
                  <a:lnTo>
                    <a:pt x="68" y="210"/>
                  </a:lnTo>
                  <a:lnTo>
                    <a:pt x="40" y="210"/>
                  </a:lnTo>
                  <a:lnTo>
                    <a:pt x="40" y="210"/>
                  </a:lnTo>
                  <a:lnTo>
                    <a:pt x="28" y="208"/>
                  </a:lnTo>
                  <a:lnTo>
                    <a:pt x="24" y="206"/>
                  </a:lnTo>
                  <a:lnTo>
                    <a:pt x="20" y="202"/>
                  </a:lnTo>
                  <a:lnTo>
                    <a:pt x="20" y="202"/>
                  </a:lnTo>
                  <a:lnTo>
                    <a:pt x="18" y="194"/>
                  </a:lnTo>
                  <a:lnTo>
                    <a:pt x="16" y="184"/>
                  </a:lnTo>
                  <a:lnTo>
                    <a:pt x="16" y="184"/>
                  </a:lnTo>
                  <a:lnTo>
                    <a:pt x="18" y="176"/>
                  </a:lnTo>
                  <a:lnTo>
                    <a:pt x="22" y="170"/>
                  </a:lnTo>
                  <a:lnTo>
                    <a:pt x="28" y="168"/>
                  </a:lnTo>
                  <a:lnTo>
                    <a:pt x="38" y="166"/>
                  </a:lnTo>
                  <a:lnTo>
                    <a:pt x="38" y="166"/>
                  </a:lnTo>
                  <a:lnTo>
                    <a:pt x="116" y="164"/>
                  </a:lnTo>
                  <a:lnTo>
                    <a:pt x="192" y="160"/>
                  </a:lnTo>
                  <a:lnTo>
                    <a:pt x="192" y="160"/>
                  </a:lnTo>
                  <a:lnTo>
                    <a:pt x="284" y="152"/>
                  </a:lnTo>
                  <a:lnTo>
                    <a:pt x="326" y="148"/>
                  </a:lnTo>
                  <a:lnTo>
                    <a:pt x="366" y="142"/>
                  </a:lnTo>
                  <a:lnTo>
                    <a:pt x="366" y="142"/>
                  </a:lnTo>
                  <a:lnTo>
                    <a:pt x="384" y="140"/>
                  </a:lnTo>
                  <a:lnTo>
                    <a:pt x="384" y="140"/>
                  </a:lnTo>
                  <a:lnTo>
                    <a:pt x="392" y="142"/>
                  </a:lnTo>
                  <a:lnTo>
                    <a:pt x="398" y="148"/>
                  </a:lnTo>
                  <a:lnTo>
                    <a:pt x="398" y="148"/>
                  </a:lnTo>
                  <a:lnTo>
                    <a:pt x="402" y="154"/>
                  </a:lnTo>
                  <a:lnTo>
                    <a:pt x="404" y="162"/>
                  </a:lnTo>
                  <a:lnTo>
                    <a:pt x="404" y="162"/>
                  </a:lnTo>
                  <a:lnTo>
                    <a:pt x="404" y="170"/>
                  </a:lnTo>
                  <a:lnTo>
                    <a:pt x="402" y="174"/>
                  </a:lnTo>
                  <a:lnTo>
                    <a:pt x="398" y="178"/>
                  </a:lnTo>
                  <a:lnTo>
                    <a:pt x="394" y="182"/>
                  </a:lnTo>
                  <a:lnTo>
                    <a:pt x="394" y="182"/>
                  </a:lnTo>
                  <a:lnTo>
                    <a:pt x="360" y="188"/>
                  </a:lnTo>
                  <a:lnTo>
                    <a:pt x="322" y="192"/>
                  </a:lnTo>
                  <a:lnTo>
                    <a:pt x="234" y="200"/>
                  </a:lnTo>
                  <a:lnTo>
                    <a:pt x="234" y="386"/>
                  </a:lnTo>
                  <a:lnTo>
                    <a:pt x="234" y="386"/>
                  </a:lnTo>
                  <a:lnTo>
                    <a:pt x="232" y="396"/>
                  </a:lnTo>
                  <a:lnTo>
                    <a:pt x="228" y="404"/>
                  </a:lnTo>
                  <a:lnTo>
                    <a:pt x="228" y="404"/>
                  </a:lnTo>
                  <a:lnTo>
                    <a:pt x="220" y="408"/>
                  </a:lnTo>
                  <a:lnTo>
                    <a:pt x="208" y="410"/>
                  </a:lnTo>
                  <a:lnTo>
                    <a:pt x="208" y="410"/>
                  </a:lnTo>
                  <a:lnTo>
                    <a:pt x="198" y="408"/>
                  </a:lnTo>
                  <a:lnTo>
                    <a:pt x="190" y="404"/>
                  </a:lnTo>
                  <a:lnTo>
                    <a:pt x="190" y="404"/>
                  </a:lnTo>
                  <a:lnTo>
                    <a:pt x="186" y="396"/>
                  </a:lnTo>
                  <a:lnTo>
                    <a:pt x="186" y="386"/>
                  </a:lnTo>
                  <a:lnTo>
                    <a:pt x="186" y="204"/>
                  </a:lnTo>
                  <a:lnTo>
                    <a:pt x="186" y="204"/>
                  </a:lnTo>
                  <a:lnTo>
                    <a:pt x="102" y="208"/>
                  </a:lnTo>
                  <a:lnTo>
                    <a:pt x="102" y="208"/>
                  </a:lnTo>
                  <a:lnTo>
                    <a:pt x="106" y="210"/>
                  </a:lnTo>
                  <a:lnTo>
                    <a:pt x="108" y="214"/>
                  </a:lnTo>
                  <a:lnTo>
                    <a:pt x="108" y="224"/>
                  </a:lnTo>
                  <a:lnTo>
                    <a:pt x="108" y="260"/>
                  </a:lnTo>
                  <a:lnTo>
                    <a:pt x="108" y="260"/>
                  </a:lnTo>
                  <a:lnTo>
                    <a:pt x="110" y="272"/>
                  </a:lnTo>
                  <a:lnTo>
                    <a:pt x="110" y="284"/>
                  </a:lnTo>
                  <a:lnTo>
                    <a:pt x="114" y="294"/>
                  </a:lnTo>
                  <a:lnTo>
                    <a:pt x="118" y="302"/>
                  </a:lnTo>
                  <a:lnTo>
                    <a:pt x="118" y="302"/>
                  </a:lnTo>
                  <a:lnTo>
                    <a:pt x="126" y="316"/>
                  </a:lnTo>
                  <a:lnTo>
                    <a:pt x="140" y="328"/>
                  </a:lnTo>
                  <a:lnTo>
                    <a:pt x="154" y="340"/>
                  </a:lnTo>
                  <a:lnTo>
                    <a:pt x="174" y="352"/>
                  </a:lnTo>
                  <a:lnTo>
                    <a:pt x="174" y="352"/>
                  </a:lnTo>
                  <a:lnTo>
                    <a:pt x="178" y="360"/>
                  </a:lnTo>
                  <a:lnTo>
                    <a:pt x="178" y="368"/>
                  </a:lnTo>
                  <a:lnTo>
                    <a:pt x="178" y="368"/>
                  </a:lnTo>
                  <a:lnTo>
                    <a:pt x="176" y="378"/>
                  </a:lnTo>
                  <a:lnTo>
                    <a:pt x="170" y="386"/>
                  </a:lnTo>
                  <a:lnTo>
                    <a:pt x="170" y="386"/>
                  </a:lnTo>
                  <a:lnTo>
                    <a:pt x="162" y="392"/>
                  </a:lnTo>
                  <a:lnTo>
                    <a:pt x="152" y="392"/>
                  </a:lnTo>
                  <a:lnTo>
                    <a:pt x="152" y="392"/>
                  </a:lnTo>
                  <a:lnTo>
                    <a:pt x="144" y="392"/>
                  </a:lnTo>
                  <a:lnTo>
                    <a:pt x="136" y="386"/>
                  </a:lnTo>
                  <a:lnTo>
                    <a:pt x="136" y="386"/>
                  </a:lnTo>
                  <a:lnTo>
                    <a:pt x="128" y="378"/>
                  </a:lnTo>
                  <a:lnTo>
                    <a:pt x="116" y="368"/>
                  </a:lnTo>
                  <a:lnTo>
                    <a:pt x="92" y="336"/>
                  </a:lnTo>
                  <a:lnTo>
                    <a:pt x="92" y="336"/>
                  </a:lnTo>
                  <a:lnTo>
                    <a:pt x="88" y="332"/>
                  </a:lnTo>
                  <a:lnTo>
                    <a:pt x="88" y="332"/>
                  </a:lnTo>
                  <a:lnTo>
                    <a:pt x="86" y="334"/>
                  </a:lnTo>
                  <a:lnTo>
                    <a:pt x="84" y="336"/>
                  </a:lnTo>
                  <a:lnTo>
                    <a:pt x="84" y="336"/>
                  </a:lnTo>
                  <a:lnTo>
                    <a:pt x="66" y="362"/>
                  </a:lnTo>
                  <a:lnTo>
                    <a:pt x="48" y="386"/>
                  </a:lnTo>
                  <a:lnTo>
                    <a:pt x="48" y="386"/>
                  </a:lnTo>
                  <a:lnTo>
                    <a:pt x="38" y="392"/>
                  </a:lnTo>
                  <a:lnTo>
                    <a:pt x="28" y="394"/>
                  </a:lnTo>
                  <a:lnTo>
                    <a:pt x="28" y="394"/>
                  </a:lnTo>
                  <a:lnTo>
                    <a:pt x="18" y="392"/>
                  </a:lnTo>
                  <a:lnTo>
                    <a:pt x="10" y="388"/>
                  </a:lnTo>
                  <a:lnTo>
                    <a:pt x="10" y="388"/>
                  </a:lnTo>
                  <a:lnTo>
                    <a:pt x="2" y="380"/>
                  </a:lnTo>
                  <a:lnTo>
                    <a:pt x="0" y="374"/>
                  </a:lnTo>
                  <a:lnTo>
                    <a:pt x="0" y="370"/>
                  </a:lnTo>
                  <a:lnTo>
                    <a:pt x="0" y="370"/>
                  </a:lnTo>
                  <a:lnTo>
                    <a:pt x="2" y="360"/>
                  </a:lnTo>
                  <a:lnTo>
                    <a:pt x="8" y="352"/>
                  </a:lnTo>
                  <a:lnTo>
                    <a:pt x="8" y="352"/>
                  </a:lnTo>
                  <a:lnTo>
                    <a:pt x="32" y="330"/>
                  </a:lnTo>
                  <a:lnTo>
                    <a:pt x="42" y="320"/>
                  </a:lnTo>
                  <a:lnTo>
                    <a:pt x="50" y="310"/>
                  </a:lnTo>
                  <a:lnTo>
                    <a:pt x="50" y="310"/>
                  </a:lnTo>
                  <a:lnTo>
                    <a:pt x="54" y="300"/>
                  </a:lnTo>
                  <a:lnTo>
                    <a:pt x="58" y="288"/>
                  </a:lnTo>
                  <a:lnTo>
                    <a:pt x="60" y="274"/>
                  </a:lnTo>
                  <a:lnTo>
                    <a:pt x="62" y="260"/>
                  </a:lnTo>
                  <a:lnTo>
                    <a:pt x="62" y="224"/>
                  </a:lnTo>
                  <a:lnTo>
                    <a:pt x="62" y="224"/>
                  </a:lnTo>
                  <a:lnTo>
                    <a:pt x="62" y="216"/>
                  </a:lnTo>
                  <a:lnTo>
                    <a:pt x="68" y="210"/>
                  </a:lnTo>
                  <a:lnTo>
                    <a:pt x="68" y="210"/>
                  </a:lnTo>
                  <a:close/>
                  <a:moveTo>
                    <a:pt x="54" y="0"/>
                  </a:moveTo>
                  <a:lnTo>
                    <a:pt x="364" y="0"/>
                  </a:lnTo>
                  <a:lnTo>
                    <a:pt x="364" y="0"/>
                  </a:lnTo>
                  <a:lnTo>
                    <a:pt x="378" y="2"/>
                  </a:lnTo>
                  <a:lnTo>
                    <a:pt x="384" y="4"/>
                  </a:lnTo>
                  <a:lnTo>
                    <a:pt x="388" y="8"/>
                  </a:lnTo>
                  <a:lnTo>
                    <a:pt x="392" y="12"/>
                  </a:lnTo>
                  <a:lnTo>
                    <a:pt x="396" y="18"/>
                  </a:lnTo>
                  <a:lnTo>
                    <a:pt x="398" y="32"/>
                  </a:lnTo>
                  <a:lnTo>
                    <a:pt x="398" y="102"/>
                  </a:lnTo>
                  <a:lnTo>
                    <a:pt x="398" y="102"/>
                  </a:lnTo>
                  <a:lnTo>
                    <a:pt x="396" y="116"/>
                  </a:lnTo>
                  <a:lnTo>
                    <a:pt x="392" y="122"/>
                  </a:lnTo>
                  <a:lnTo>
                    <a:pt x="388" y="128"/>
                  </a:lnTo>
                  <a:lnTo>
                    <a:pt x="384" y="130"/>
                  </a:lnTo>
                  <a:lnTo>
                    <a:pt x="378" y="134"/>
                  </a:lnTo>
                  <a:lnTo>
                    <a:pt x="364" y="136"/>
                  </a:lnTo>
                  <a:lnTo>
                    <a:pt x="54" y="136"/>
                  </a:lnTo>
                  <a:lnTo>
                    <a:pt x="54" y="136"/>
                  </a:lnTo>
                  <a:lnTo>
                    <a:pt x="40" y="134"/>
                  </a:lnTo>
                  <a:lnTo>
                    <a:pt x="34" y="130"/>
                  </a:lnTo>
                  <a:lnTo>
                    <a:pt x="30" y="128"/>
                  </a:lnTo>
                  <a:lnTo>
                    <a:pt x="26" y="122"/>
                  </a:lnTo>
                  <a:lnTo>
                    <a:pt x="24" y="116"/>
                  </a:lnTo>
                  <a:lnTo>
                    <a:pt x="20" y="102"/>
                  </a:lnTo>
                  <a:lnTo>
                    <a:pt x="20" y="32"/>
                  </a:lnTo>
                  <a:lnTo>
                    <a:pt x="20" y="32"/>
                  </a:lnTo>
                  <a:lnTo>
                    <a:pt x="24" y="18"/>
                  </a:lnTo>
                  <a:lnTo>
                    <a:pt x="26" y="12"/>
                  </a:lnTo>
                  <a:lnTo>
                    <a:pt x="30" y="8"/>
                  </a:lnTo>
                  <a:lnTo>
                    <a:pt x="34" y="4"/>
                  </a:lnTo>
                  <a:lnTo>
                    <a:pt x="40" y="2"/>
                  </a:lnTo>
                  <a:lnTo>
                    <a:pt x="54" y="0"/>
                  </a:lnTo>
                  <a:lnTo>
                    <a:pt x="54" y="0"/>
                  </a:lnTo>
                  <a:close/>
                  <a:moveTo>
                    <a:pt x="130" y="94"/>
                  </a:moveTo>
                  <a:lnTo>
                    <a:pt x="130" y="42"/>
                  </a:lnTo>
                  <a:lnTo>
                    <a:pt x="80" y="42"/>
                  </a:lnTo>
                  <a:lnTo>
                    <a:pt x="80" y="42"/>
                  </a:lnTo>
                  <a:lnTo>
                    <a:pt x="76" y="42"/>
                  </a:lnTo>
                  <a:lnTo>
                    <a:pt x="72" y="44"/>
                  </a:lnTo>
                  <a:lnTo>
                    <a:pt x="72" y="46"/>
                  </a:lnTo>
                  <a:lnTo>
                    <a:pt x="70" y="50"/>
                  </a:lnTo>
                  <a:lnTo>
                    <a:pt x="70" y="84"/>
                  </a:lnTo>
                  <a:lnTo>
                    <a:pt x="70" y="84"/>
                  </a:lnTo>
                  <a:lnTo>
                    <a:pt x="72" y="88"/>
                  </a:lnTo>
                  <a:lnTo>
                    <a:pt x="72" y="90"/>
                  </a:lnTo>
                  <a:lnTo>
                    <a:pt x="76" y="92"/>
                  </a:lnTo>
                  <a:lnTo>
                    <a:pt x="80" y="94"/>
                  </a:lnTo>
                  <a:lnTo>
                    <a:pt x="130" y="94"/>
                  </a:lnTo>
                  <a:close/>
                  <a:moveTo>
                    <a:pt x="240" y="94"/>
                  </a:moveTo>
                  <a:lnTo>
                    <a:pt x="240" y="42"/>
                  </a:lnTo>
                  <a:lnTo>
                    <a:pt x="178" y="42"/>
                  </a:lnTo>
                  <a:lnTo>
                    <a:pt x="178" y="94"/>
                  </a:lnTo>
                  <a:lnTo>
                    <a:pt x="240" y="94"/>
                  </a:lnTo>
                  <a:close/>
                  <a:moveTo>
                    <a:pt x="324" y="204"/>
                  </a:moveTo>
                  <a:lnTo>
                    <a:pt x="324" y="204"/>
                  </a:lnTo>
                  <a:lnTo>
                    <a:pt x="336" y="206"/>
                  </a:lnTo>
                  <a:lnTo>
                    <a:pt x="342" y="208"/>
                  </a:lnTo>
                  <a:lnTo>
                    <a:pt x="342" y="208"/>
                  </a:lnTo>
                  <a:lnTo>
                    <a:pt x="346" y="214"/>
                  </a:lnTo>
                  <a:lnTo>
                    <a:pt x="348" y="224"/>
                  </a:lnTo>
                  <a:lnTo>
                    <a:pt x="348" y="260"/>
                  </a:lnTo>
                  <a:lnTo>
                    <a:pt x="348" y="260"/>
                  </a:lnTo>
                  <a:lnTo>
                    <a:pt x="348" y="272"/>
                  </a:lnTo>
                  <a:lnTo>
                    <a:pt x="350" y="284"/>
                  </a:lnTo>
                  <a:lnTo>
                    <a:pt x="354" y="294"/>
                  </a:lnTo>
                  <a:lnTo>
                    <a:pt x="358" y="302"/>
                  </a:lnTo>
                  <a:lnTo>
                    <a:pt x="358" y="302"/>
                  </a:lnTo>
                  <a:lnTo>
                    <a:pt x="366" y="316"/>
                  </a:lnTo>
                  <a:lnTo>
                    <a:pt x="378" y="328"/>
                  </a:lnTo>
                  <a:lnTo>
                    <a:pt x="394" y="340"/>
                  </a:lnTo>
                  <a:lnTo>
                    <a:pt x="414" y="352"/>
                  </a:lnTo>
                  <a:lnTo>
                    <a:pt x="414" y="352"/>
                  </a:lnTo>
                  <a:lnTo>
                    <a:pt x="418" y="358"/>
                  </a:lnTo>
                  <a:lnTo>
                    <a:pt x="420" y="366"/>
                  </a:lnTo>
                  <a:lnTo>
                    <a:pt x="420" y="366"/>
                  </a:lnTo>
                  <a:lnTo>
                    <a:pt x="420" y="372"/>
                  </a:lnTo>
                  <a:lnTo>
                    <a:pt x="418" y="376"/>
                  </a:lnTo>
                  <a:lnTo>
                    <a:pt x="410" y="386"/>
                  </a:lnTo>
                  <a:lnTo>
                    <a:pt x="410" y="386"/>
                  </a:lnTo>
                  <a:lnTo>
                    <a:pt x="402" y="392"/>
                  </a:lnTo>
                  <a:lnTo>
                    <a:pt x="392" y="392"/>
                  </a:lnTo>
                  <a:lnTo>
                    <a:pt x="392" y="392"/>
                  </a:lnTo>
                  <a:lnTo>
                    <a:pt x="384" y="392"/>
                  </a:lnTo>
                  <a:lnTo>
                    <a:pt x="376" y="386"/>
                  </a:lnTo>
                  <a:lnTo>
                    <a:pt x="376" y="386"/>
                  </a:lnTo>
                  <a:lnTo>
                    <a:pt x="356" y="366"/>
                  </a:lnTo>
                  <a:lnTo>
                    <a:pt x="330" y="334"/>
                  </a:lnTo>
                  <a:lnTo>
                    <a:pt x="330" y="334"/>
                  </a:lnTo>
                  <a:lnTo>
                    <a:pt x="328" y="332"/>
                  </a:lnTo>
                  <a:lnTo>
                    <a:pt x="328" y="332"/>
                  </a:lnTo>
                  <a:lnTo>
                    <a:pt x="324" y="334"/>
                  </a:lnTo>
                  <a:lnTo>
                    <a:pt x="324" y="334"/>
                  </a:lnTo>
                  <a:lnTo>
                    <a:pt x="304" y="362"/>
                  </a:lnTo>
                  <a:lnTo>
                    <a:pt x="284" y="386"/>
                  </a:lnTo>
                  <a:lnTo>
                    <a:pt x="284" y="386"/>
                  </a:lnTo>
                  <a:lnTo>
                    <a:pt x="274" y="392"/>
                  </a:lnTo>
                  <a:lnTo>
                    <a:pt x="264" y="394"/>
                  </a:lnTo>
                  <a:lnTo>
                    <a:pt x="264" y="394"/>
                  </a:lnTo>
                  <a:lnTo>
                    <a:pt x="254" y="392"/>
                  </a:lnTo>
                  <a:lnTo>
                    <a:pt x="246" y="388"/>
                  </a:lnTo>
                  <a:lnTo>
                    <a:pt x="246" y="388"/>
                  </a:lnTo>
                  <a:lnTo>
                    <a:pt x="240" y="380"/>
                  </a:lnTo>
                  <a:lnTo>
                    <a:pt x="236" y="370"/>
                  </a:lnTo>
                  <a:lnTo>
                    <a:pt x="236" y="370"/>
                  </a:lnTo>
                  <a:lnTo>
                    <a:pt x="238" y="360"/>
                  </a:lnTo>
                  <a:lnTo>
                    <a:pt x="244" y="352"/>
                  </a:lnTo>
                  <a:lnTo>
                    <a:pt x="244" y="352"/>
                  </a:lnTo>
                  <a:lnTo>
                    <a:pt x="270" y="330"/>
                  </a:lnTo>
                  <a:lnTo>
                    <a:pt x="280" y="320"/>
                  </a:lnTo>
                  <a:lnTo>
                    <a:pt x="288" y="310"/>
                  </a:lnTo>
                  <a:lnTo>
                    <a:pt x="288" y="310"/>
                  </a:lnTo>
                  <a:lnTo>
                    <a:pt x="292" y="300"/>
                  </a:lnTo>
                  <a:lnTo>
                    <a:pt x="296" y="288"/>
                  </a:lnTo>
                  <a:lnTo>
                    <a:pt x="300" y="274"/>
                  </a:lnTo>
                  <a:lnTo>
                    <a:pt x="300" y="260"/>
                  </a:lnTo>
                  <a:lnTo>
                    <a:pt x="300" y="224"/>
                  </a:lnTo>
                  <a:lnTo>
                    <a:pt x="300" y="224"/>
                  </a:lnTo>
                  <a:lnTo>
                    <a:pt x="302" y="214"/>
                  </a:lnTo>
                  <a:lnTo>
                    <a:pt x="304" y="210"/>
                  </a:lnTo>
                  <a:lnTo>
                    <a:pt x="308" y="208"/>
                  </a:lnTo>
                  <a:lnTo>
                    <a:pt x="308" y="208"/>
                  </a:lnTo>
                  <a:lnTo>
                    <a:pt x="314" y="204"/>
                  </a:lnTo>
                  <a:lnTo>
                    <a:pt x="324" y="204"/>
                  </a:lnTo>
                  <a:lnTo>
                    <a:pt x="324" y="204"/>
                  </a:lnTo>
                  <a:close/>
                  <a:moveTo>
                    <a:pt x="338" y="94"/>
                  </a:moveTo>
                  <a:lnTo>
                    <a:pt x="338" y="94"/>
                  </a:lnTo>
                  <a:lnTo>
                    <a:pt x="342" y="92"/>
                  </a:lnTo>
                  <a:lnTo>
                    <a:pt x="346" y="90"/>
                  </a:lnTo>
                  <a:lnTo>
                    <a:pt x="348" y="88"/>
                  </a:lnTo>
                  <a:lnTo>
                    <a:pt x="348" y="84"/>
                  </a:lnTo>
                  <a:lnTo>
                    <a:pt x="348" y="50"/>
                  </a:lnTo>
                  <a:lnTo>
                    <a:pt x="348" y="50"/>
                  </a:lnTo>
                  <a:lnTo>
                    <a:pt x="348" y="46"/>
                  </a:lnTo>
                  <a:lnTo>
                    <a:pt x="346" y="44"/>
                  </a:lnTo>
                  <a:lnTo>
                    <a:pt x="342" y="42"/>
                  </a:lnTo>
                  <a:lnTo>
                    <a:pt x="338" y="42"/>
                  </a:lnTo>
                  <a:lnTo>
                    <a:pt x="288" y="42"/>
                  </a:lnTo>
                  <a:lnTo>
                    <a:pt x="288" y="94"/>
                  </a:lnTo>
                  <a:lnTo>
                    <a:pt x="338" y="94"/>
                  </a:lnTo>
                  <a:close/>
                </a:path>
              </a:pathLst>
            </a:custGeom>
            <a:solidFill>
              <a:srgbClr val="002776"/>
            </a:solidFill>
            <a:ln w="9525">
              <a:noFill/>
              <a:round/>
              <a:headEnd/>
              <a:tailEnd/>
            </a:ln>
          </p:spPr>
          <p:txBody>
            <a:bodyPr/>
            <a:lstStyle/>
            <a:p>
              <a:pPr algn="l" rtl="0" fontAlgn="base">
                <a:spcBef>
                  <a:spcPct val="0"/>
                </a:spcBef>
                <a:spcAft>
                  <a:spcPct val="0"/>
                </a:spcAft>
                <a:defRPr/>
              </a:pPr>
              <a:endParaRPr lang="zh-TW" altLang="en-US" kern="1200">
                <a:solidFill>
                  <a:srgbClr val="000000"/>
                </a:solidFill>
                <a:latin typeface="Arial" pitchFamily="34" charset="0"/>
                <a:ea typeface="新細明體" pitchFamily="18" charset="-120"/>
                <a:cs typeface="Arial" pitchFamily="34" charset="0"/>
              </a:endParaRPr>
            </a:p>
          </p:txBody>
        </p:sp>
        <p:sp>
          <p:nvSpPr>
            <p:cNvPr id="21" name="Freeform 21"/>
            <p:cNvSpPr>
              <a:spLocks noEditPoints="1"/>
            </p:cNvSpPr>
            <p:nvPr userDrawn="1"/>
          </p:nvSpPr>
          <p:spPr bwMode="auto">
            <a:xfrm>
              <a:off x="1717292" y="1616063"/>
              <a:ext cx="387242" cy="382589"/>
            </a:xfrm>
            <a:custGeom>
              <a:avLst/>
              <a:gdLst/>
              <a:ahLst/>
              <a:cxnLst>
                <a:cxn ang="0">
                  <a:pos x="122" y="4"/>
                </a:cxn>
                <a:cxn ang="0">
                  <a:pos x="132" y="16"/>
                </a:cxn>
                <a:cxn ang="0">
                  <a:pos x="128" y="42"/>
                </a:cxn>
                <a:cxn ang="0">
                  <a:pos x="104" y="396"/>
                </a:cxn>
                <a:cxn ang="0">
                  <a:pos x="92" y="418"/>
                </a:cxn>
                <a:cxn ang="0">
                  <a:pos x="64" y="414"/>
                </a:cxn>
                <a:cxn ang="0">
                  <a:pos x="58" y="210"/>
                </a:cxn>
                <a:cxn ang="0">
                  <a:pos x="44" y="228"/>
                </a:cxn>
                <a:cxn ang="0">
                  <a:pos x="16" y="232"/>
                </a:cxn>
                <a:cxn ang="0">
                  <a:pos x="0" y="210"/>
                </a:cxn>
                <a:cxn ang="0">
                  <a:pos x="6" y="194"/>
                </a:cxn>
                <a:cxn ang="0">
                  <a:pos x="86" y="14"/>
                </a:cxn>
                <a:cxn ang="0">
                  <a:pos x="98" y="2"/>
                </a:cxn>
                <a:cxn ang="0">
                  <a:pos x="402" y="86"/>
                </a:cxn>
                <a:cxn ang="0">
                  <a:pos x="420" y="92"/>
                </a:cxn>
                <a:cxn ang="0">
                  <a:pos x="424" y="118"/>
                </a:cxn>
                <a:cxn ang="0">
                  <a:pos x="402" y="132"/>
                </a:cxn>
                <a:cxn ang="0">
                  <a:pos x="134" y="126"/>
                </a:cxn>
                <a:cxn ang="0">
                  <a:pos x="128" y="108"/>
                </a:cxn>
                <a:cxn ang="0">
                  <a:pos x="140" y="88"/>
                </a:cxn>
                <a:cxn ang="0">
                  <a:pos x="384" y="156"/>
                </a:cxn>
                <a:cxn ang="0">
                  <a:pos x="400" y="160"/>
                </a:cxn>
                <a:cxn ang="0">
                  <a:pos x="404" y="184"/>
                </a:cxn>
                <a:cxn ang="0">
                  <a:pos x="384" y="196"/>
                </a:cxn>
                <a:cxn ang="0">
                  <a:pos x="148" y="192"/>
                </a:cxn>
                <a:cxn ang="0">
                  <a:pos x="142" y="176"/>
                </a:cxn>
                <a:cxn ang="0">
                  <a:pos x="154" y="156"/>
                </a:cxn>
                <a:cxn ang="0">
                  <a:pos x="384" y="220"/>
                </a:cxn>
                <a:cxn ang="0">
                  <a:pos x="400" y="224"/>
                </a:cxn>
                <a:cxn ang="0">
                  <a:pos x="404" y="248"/>
                </a:cxn>
                <a:cxn ang="0">
                  <a:pos x="384" y="260"/>
                </a:cxn>
                <a:cxn ang="0">
                  <a:pos x="148" y="254"/>
                </a:cxn>
                <a:cxn ang="0">
                  <a:pos x="142" y="240"/>
                </a:cxn>
                <a:cxn ang="0">
                  <a:pos x="154" y="220"/>
                </a:cxn>
                <a:cxn ang="0">
                  <a:pos x="380" y="18"/>
                </a:cxn>
                <a:cxn ang="0">
                  <a:pos x="396" y="22"/>
                </a:cxn>
                <a:cxn ang="0">
                  <a:pos x="400" y="46"/>
                </a:cxn>
                <a:cxn ang="0">
                  <a:pos x="380" y="58"/>
                </a:cxn>
                <a:cxn ang="0">
                  <a:pos x="150" y="54"/>
                </a:cxn>
                <a:cxn ang="0">
                  <a:pos x="146" y="38"/>
                </a:cxn>
                <a:cxn ang="0">
                  <a:pos x="158" y="18"/>
                </a:cxn>
                <a:cxn ang="0">
                  <a:pos x="368" y="286"/>
                </a:cxn>
                <a:cxn ang="0">
                  <a:pos x="392" y="294"/>
                </a:cxn>
                <a:cxn ang="0">
                  <a:pos x="400" y="382"/>
                </a:cxn>
                <a:cxn ang="0">
                  <a:pos x="392" y="406"/>
                </a:cxn>
                <a:cxn ang="0">
                  <a:pos x="178" y="414"/>
                </a:cxn>
                <a:cxn ang="0">
                  <a:pos x="154" y="406"/>
                </a:cxn>
                <a:cxn ang="0">
                  <a:pos x="146" y="318"/>
                </a:cxn>
                <a:cxn ang="0">
                  <a:pos x="154" y="294"/>
                </a:cxn>
                <a:cxn ang="0">
                  <a:pos x="178" y="286"/>
                </a:cxn>
                <a:cxn ang="0">
                  <a:pos x="348" y="372"/>
                </a:cxn>
                <a:cxn ang="0">
                  <a:pos x="350" y="336"/>
                </a:cxn>
                <a:cxn ang="0">
                  <a:pos x="340" y="326"/>
                </a:cxn>
                <a:cxn ang="0">
                  <a:pos x="198" y="328"/>
                </a:cxn>
                <a:cxn ang="0">
                  <a:pos x="194" y="364"/>
                </a:cxn>
                <a:cxn ang="0">
                  <a:pos x="206" y="374"/>
                </a:cxn>
              </a:cxnLst>
              <a:rect l="0" t="0" r="r" b="b"/>
              <a:pathLst>
                <a:path w="424" h="420">
                  <a:moveTo>
                    <a:pt x="102" y="0"/>
                  </a:moveTo>
                  <a:lnTo>
                    <a:pt x="102" y="0"/>
                  </a:lnTo>
                  <a:lnTo>
                    <a:pt x="114" y="0"/>
                  </a:lnTo>
                  <a:lnTo>
                    <a:pt x="122" y="4"/>
                  </a:lnTo>
                  <a:lnTo>
                    <a:pt x="122" y="4"/>
                  </a:lnTo>
                  <a:lnTo>
                    <a:pt x="126" y="6"/>
                  </a:lnTo>
                  <a:lnTo>
                    <a:pt x="130" y="10"/>
                  </a:lnTo>
                  <a:lnTo>
                    <a:pt x="132" y="16"/>
                  </a:lnTo>
                  <a:lnTo>
                    <a:pt x="132" y="22"/>
                  </a:lnTo>
                  <a:lnTo>
                    <a:pt x="132" y="22"/>
                  </a:lnTo>
                  <a:lnTo>
                    <a:pt x="128" y="42"/>
                  </a:lnTo>
                  <a:lnTo>
                    <a:pt x="128" y="42"/>
                  </a:lnTo>
                  <a:lnTo>
                    <a:pt x="118" y="76"/>
                  </a:lnTo>
                  <a:lnTo>
                    <a:pt x="104" y="112"/>
                  </a:lnTo>
                  <a:lnTo>
                    <a:pt x="104" y="396"/>
                  </a:lnTo>
                  <a:lnTo>
                    <a:pt x="104" y="396"/>
                  </a:lnTo>
                  <a:lnTo>
                    <a:pt x="102" y="406"/>
                  </a:lnTo>
                  <a:lnTo>
                    <a:pt x="98" y="414"/>
                  </a:lnTo>
                  <a:lnTo>
                    <a:pt x="98" y="414"/>
                  </a:lnTo>
                  <a:lnTo>
                    <a:pt x="92" y="418"/>
                  </a:lnTo>
                  <a:lnTo>
                    <a:pt x="80" y="420"/>
                  </a:lnTo>
                  <a:lnTo>
                    <a:pt x="80" y="420"/>
                  </a:lnTo>
                  <a:lnTo>
                    <a:pt x="70" y="418"/>
                  </a:lnTo>
                  <a:lnTo>
                    <a:pt x="64" y="414"/>
                  </a:lnTo>
                  <a:lnTo>
                    <a:pt x="64" y="414"/>
                  </a:lnTo>
                  <a:lnTo>
                    <a:pt x="58" y="406"/>
                  </a:lnTo>
                  <a:lnTo>
                    <a:pt x="58" y="396"/>
                  </a:lnTo>
                  <a:lnTo>
                    <a:pt x="58" y="210"/>
                  </a:lnTo>
                  <a:lnTo>
                    <a:pt x="58" y="210"/>
                  </a:lnTo>
                  <a:lnTo>
                    <a:pt x="48" y="226"/>
                  </a:lnTo>
                  <a:lnTo>
                    <a:pt x="48" y="226"/>
                  </a:lnTo>
                  <a:lnTo>
                    <a:pt x="44" y="228"/>
                  </a:lnTo>
                  <a:lnTo>
                    <a:pt x="38" y="232"/>
                  </a:lnTo>
                  <a:lnTo>
                    <a:pt x="28" y="234"/>
                  </a:lnTo>
                  <a:lnTo>
                    <a:pt x="28" y="234"/>
                  </a:lnTo>
                  <a:lnTo>
                    <a:pt x="16" y="232"/>
                  </a:lnTo>
                  <a:lnTo>
                    <a:pt x="8" y="228"/>
                  </a:lnTo>
                  <a:lnTo>
                    <a:pt x="8" y="228"/>
                  </a:lnTo>
                  <a:lnTo>
                    <a:pt x="2" y="220"/>
                  </a:lnTo>
                  <a:lnTo>
                    <a:pt x="0" y="210"/>
                  </a:lnTo>
                  <a:lnTo>
                    <a:pt x="0" y="210"/>
                  </a:lnTo>
                  <a:lnTo>
                    <a:pt x="2" y="202"/>
                  </a:lnTo>
                  <a:lnTo>
                    <a:pt x="6" y="194"/>
                  </a:lnTo>
                  <a:lnTo>
                    <a:pt x="6" y="194"/>
                  </a:lnTo>
                  <a:lnTo>
                    <a:pt x="30" y="152"/>
                  </a:lnTo>
                  <a:lnTo>
                    <a:pt x="52" y="108"/>
                  </a:lnTo>
                  <a:lnTo>
                    <a:pt x="70" y="62"/>
                  </a:lnTo>
                  <a:lnTo>
                    <a:pt x="86" y="14"/>
                  </a:lnTo>
                  <a:lnTo>
                    <a:pt x="86" y="14"/>
                  </a:lnTo>
                  <a:lnTo>
                    <a:pt x="90" y="8"/>
                  </a:lnTo>
                  <a:lnTo>
                    <a:pt x="92" y="4"/>
                  </a:lnTo>
                  <a:lnTo>
                    <a:pt x="98" y="2"/>
                  </a:lnTo>
                  <a:lnTo>
                    <a:pt x="102" y="0"/>
                  </a:lnTo>
                  <a:lnTo>
                    <a:pt x="102" y="0"/>
                  </a:lnTo>
                  <a:close/>
                  <a:moveTo>
                    <a:pt x="150" y="86"/>
                  </a:moveTo>
                  <a:lnTo>
                    <a:pt x="402" y="86"/>
                  </a:lnTo>
                  <a:lnTo>
                    <a:pt x="402" y="86"/>
                  </a:lnTo>
                  <a:lnTo>
                    <a:pt x="412" y="88"/>
                  </a:lnTo>
                  <a:lnTo>
                    <a:pt x="420" y="92"/>
                  </a:lnTo>
                  <a:lnTo>
                    <a:pt x="420" y="92"/>
                  </a:lnTo>
                  <a:lnTo>
                    <a:pt x="424" y="98"/>
                  </a:lnTo>
                  <a:lnTo>
                    <a:pt x="424" y="108"/>
                  </a:lnTo>
                  <a:lnTo>
                    <a:pt x="424" y="108"/>
                  </a:lnTo>
                  <a:lnTo>
                    <a:pt x="424" y="118"/>
                  </a:lnTo>
                  <a:lnTo>
                    <a:pt x="420" y="124"/>
                  </a:lnTo>
                  <a:lnTo>
                    <a:pt x="420" y="124"/>
                  </a:lnTo>
                  <a:lnTo>
                    <a:pt x="412" y="130"/>
                  </a:lnTo>
                  <a:lnTo>
                    <a:pt x="402" y="132"/>
                  </a:lnTo>
                  <a:lnTo>
                    <a:pt x="150" y="132"/>
                  </a:lnTo>
                  <a:lnTo>
                    <a:pt x="150" y="132"/>
                  </a:lnTo>
                  <a:lnTo>
                    <a:pt x="140" y="130"/>
                  </a:lnTo>
                  <a:lnTo>
                    <a:pt x="134" y="126"/>
                  </a:lnTo>
                  <a:lnTo>
                    <a:pt x="134" y="126"/>
                  </a:lnTo>
                  <a:lnTo>
                    <a:pt x="130" y="120"/>
                  </a:lnTo>
                  <a:lnTo>
                    <a:pt x="128" y="108"/>
                  </a:lnTo>
                  <a:lnTo>
                    <a:pt x="128" y="108"/>
                  </a:lnTo>
                  <a:lnTo>
                    <a:pt x="130" y="98"/>
                  </a:lnTo>
                  <a:lnTo>
                    <a:pt x="134" y="92"/>
                  </a:lnTo>
                  <a:lnTo>
                    <a:pt x="134" y="92"/>
                  </a:lnTo>
                  <a:lnTo>
                    <a:pt x="140" y="88"/>
                  </a:lnTo>
                  <a:lnTo>
                    <a:pt x="150" y="86"/>
                  </a:lnTo>
                  <a:lnTo>
                    <a:pt x="150" y="86"/>
                  </a:lnTo>
                  <a:close/>
                  <a:moveTo>
                    <a:pt x="162" y="156"/>
                  </a:moveTo>
                  <a:lnTo>
                    <a:pt x="384" y="156"/>
                  </a:lnTo>
                  <a:lnTo>
                    <a:pt x="384" y="156"/>
                  </a:lnTo>
                  <a:lnTo>
                    <a:pt x="394" y="156"/>
                  </a:lnTo>
                  <a:lnTo>
                    <a:pt x="400" y="160"/>
                  </a:lnTo>
                  <a:lnTo>
                    <a:pt x="400" y="160"/>
                  </a:lnTo>
                  <a:lnTo>
                    <a:pt x="404" y="166"/>
                  </a:lnTo>
                  <a:lnTo>
                    <a:pt x="404" y="176"/>
                  </a:lnTo>
                  <a:lnTo>
                    <a:pt x="404" y="176"/>
                  </a:lnTo>
                  <a:lnTo>
                    <a:pt x="404" y="184"/>
                  </a:lnTo>
                  <a:lnTo>
                    <a:pt x="400" y="190"/>
                  </a:lnTo>
                  <a:lnTo>
                    <a:pt x="400" y="190"/>
                  </a:lnTo>
                  <a:lnTo>
                    <a:pt x="394" y="194"/>
                  </a:lnTo>
                  <a:lnTo>
                    <a:pt x="384" y="196"/>
                  </a:lnTo>
                  <a:lnTo>
                    <a:pt x="162" y="196"/>
                  </a:lnTo>
                  <a:lnTo>
                    <a:pt x="162" y="196"/>
                  </a:lnTo>
                  <a:lnTo>
                    <a:pt x="154" y="196"/>
                  </a:lnTo>
                  <a:lnTo>
                    <a:pt x="148" y="192"/>
                  </a:lnTo>
                  <a:lnTo>
                    <a:pt x="148" y="192"/>
                  </a:lnTo>
                  <a:lnTo>
                    <a:pt x="144" y="186"/>
                  </a:lnTo>
                  <a:lnTo>
                    <a:pt x="142" y="176"/>
                  </a:lnTo>
                  <a:lnTo>
                    <a:pt x="142" y="176"/>
                  </a:lnTo>
                  <a:lnTo>
                    <a:pt x="144" y="168"/>
                  </a:lnTo>
                  <a:lnTo>
                    <a:pt x="148" y="160"/>
                  </a:lnTo>
                  <a:lnTo>
                    <a:pt x="148" y="160"/>
                  </a:lnTo>
                  <a:lnTo>
                    <a:pt x="154" y="156"/>
                  </a:lnTo>
                  <a:lnTo>
                    <a:pt x="162" y="156"/>
                  </a:lnTo>
                  <a:lnTo>
                    <a:pt x="162" y="156"/>
                  </a:lnTo>
                  <a:close/>
                  <a:moveTo>
                    <a:pt x="162" y="220"/>
                  </a:moveTo>
                  <a:lnTo>
                    <a:pt x="384" y="220"/>
                  </a:lnTo>
                  <a:lnTo>
                    <a:pt x="384" y="220"/>
                  </a:lnTo>
                  <a:lnTo>
                    <a:pt x="394" y="220"/>
                  </a:lnTo>
                  <a:lnTo>
                    <a:pt x="400" y="224"/>
                  </a:lnTo>
                  <a:lnTo>
                    <a:pt x="400" y="224"/>
                  </a:lnTo>
                  <a:lnTo>
                    <a:pt x="404" y="230"/>
                  </a:lnTo>
                  <a:lnTo>
                    <a:pt x="404" y="240"/>
                  </a:lnTo>
                  <a:lnTo>
                    <a:pt x="404" y="240"/>
                  </a:lnTo>
                  <a:lnTo>
                    <a:pt x="404" y="248"/>
                  </a:lnTo>
                  <a:lnTo>
                    <a:pt x="400" y="254"/>
                  </a:lnTo>
                  <a:lnTo>
                    <a:pt x="400" y="254"/>
                  </a:lnTo>
                  <a:lnTo>
                    <a:pt x="394" y="258"/>
                  </a:lnTo>
                  <a:lnTo>
                    <a:pt x="384" y="260"/>
                  </a:lnTo>
                  <a:lnTo>
                    <a:pt x="162" y="260"/>
                  </a:lnTo>
                  <a:lnTo>
                    <a:pt x="162" y="260"/>
                  </a:lnTo>
                  <a:lnTo>
                    <a:pt x="154" y="258"/>
                  </a:lnTo>
                  <a:lnTo>
                    <a:pt x="148" y="254"/>
                  </a:lnTo>
                  <a:lnTo>
                    <a:pt x="148" y="254"/>
                  </a:lnTo>
                  <a:lnTo>
                    <a:pt x="144" y="250"/>
                  </a:lnTo>
                  <a:lnTo>
                    <a:pt x="142" y="240"/>
                  </a:lnTo>
                  <a:lnTo>
                    <a:pt x="142" y="240"/>
                  </a:lnTo>
                  <a:lnTo>
                    <a:pt x="144" y="230"/>
                  </a:lnTo>
                  <a:lnTo>
                    <a:pt x="148" y="224"/>
                  </a:lnTo>
                  <a:lnTo>
                    <a:pt x="148" y="224"/>
                  </a:lnTo>
                  <a:lnTo>
                    <a:pt x="154" y="220"/>
                  </a:lnTo>
                  <a:lnTo>
                    <a:pt x="162" y="220"/>
                  </a:lnTo>
                  <a:lnTo>
                    <a:pt x="162" y="220"/>
                  </a:lnTo>
                  <a:close/>
                  <a:moveTo>
                    <a:pt x="166" y="18"/>
                  </a:moveTo>
                  <a:lnTo>
                    <a:pt x="380" y="18"/>
                  </a:lnTo>
                  <a:lnTo>
                    <a:pt x="380" y="18"/>
                  </a:lnTo>
                  <a:lnTo>
                    <a:pt x="390" y="18"/>
                  </a:lnTo>
                  <a:lnTo>
                    <a:pt x="396" y="22"/>
                  </a:lnTo>
                  <a:lnTo>
                    <a:pt x="396" y="22"/>
                  </a:lnTo>
                  <a:lnTo>
                    <a:pt x="400" y="28"/>
                  </a:lnTo>
                  <a:lnTo>
                    <a:pt x="400" y="38"/>
                  </a:lnTo>
                  <a:lnTo>
                    <a:pt x="400" y="38"/>
                  </a:lnTo>
                  <a:lnTo>
                    <a:pt x="400" y="46"/>
                  </a:lnTo>
                  <a:lnTo>
                    <a:pt x="396" y="52"/>
                  </a:lnTo>
                  <a:lnTo>
                    <a:pt x="396" y="52"/>
                  </a:lnTo>
                  <a:lnTo>
                    <a:pt x="390" y="56"/>
                  </a:lnTo>
                  <a:lnTo>
                    <a:pt x="380" y="58"/>
                  </a:lnTo>
                  <a:lnTo>
                    <a:pt x="166" y="58"/>
                  </a:lnTo>
                  <a:lnTo>
                    <a:pt x="166" y="58"/>
                  </a:lnTo>
                  <a:lnTo>
                    <a:pt x="158" y="56"/>
                  </a:lnTo>
                  <a:lnTo>
                    <a:pt x="150" y="54"/>
                  </a:lnTo>
                  <a:lnTo>
                    <a:pt x="150" y="54"/>
                  </a:lnTo>
                  <a:lnTo>
                    <a:pt x="148" y="48"/>
                  </a:lnTo>
                  <a:lnTo>
                    <a:pt x="146" y="38"/>
                  </a:lnTo>
                  <a:lnTo>
                    <a:pt x="146" y="38"/>
                  </a:lnTo>
                  <a:lnTo>
                    <a:pt x="148" y="28"/>
                  </a:lnTo>
                  <a:lnTo>
                    <a:pt x="150" y="22"/>
                  </a:lnTo>
                  <a:lnTo>
                    <a:pt x="150" y="22"/>
                  </a:lnTo>
                  <a:lnTo>
                    <a:pt x="158" y="18"/>
                  </a:lnTo>
                  <a:lnTo>
                    <a:pt x="166" y="18"/>
                  </a:lnTo>
                  <a:lnTo>
                    <a:pt x="166" y="18"/>
                  </a:lnTo>
                  <a:close/>
                  <a:moveTo>
                    <a:pt x="178" y="286"/>
                  </a:moveTo>
                  <a:lnTo>
                    <a:pt x="368" y="286"/>
                  </a:lnTo>
                  <a:lnTo>
                    <a:pt x="368" y="286"/>
                  </a:lnTo>
                  <a:lnTo>
                    <a:pt x="382" y="288"/>
                  </a:lnTo>
                  <a:lnTo>
                    <a:pt x="388" y="290"/>
                  </a:lnTo>
                  <a:lnTo>
                    <a:pt x="392" y="294"/>
                  </a:lnTo>
                  <a:lnTo>
                    <a:pt x="396" y="298"/>
                  </a:lnTo>
                  <a:lnTo>
                    <a:pt x="398" y="304"/>
                  </a:lnTo>
                  <a:lnTo>
                    <a:pt x="400" y="318"/>
                  </a:lnTo>
                  <a:lnTo>
                    <a:pt x="400" y="382"/>
                  </a:lnTo>
                  <a:lnTo>
                    <a:pt x="400" y="382"/>
                  </a:lnTo>
                  <a:lnTo>
                    <a:pt x="398" y="396"/>
                  </a:lnTo>
                  <a:lnTo>
                    <a:pt x="396" y="402"/>
                  </a:lnTo>
                  <a:lnTo>
                    <a:pt x="392" y="406"/>
                  </a:lnTo>
                  <a:lnTo>
                    <a:pt x="388" y="410"/>
                  </a:lnTo>
                  <a:lnTo>
                    <a:pt x="382" y="412"/>
                  </a:lnTo>
                  <a:lnTo>
                    <a:pt x="368" y="414"/>
                  </a:lnTo>
                  <a:lnTo>
                    <a:pt x="178" y="414"/>
                  </a:lnTo>
                  <a:lnTo>
                    <a:pt x="178" y="414"/>
                  </a:lnTo>
                  <a:lnTo>
                    <a:pt x="164" y="412"/>
                  </a:lnTo>
                  <a:lnTo>
                    <a:pt x="160" y="410"/>
                  </a:lnTo>
                  <a:lnTo>
                    <a:pt x="154" y="406"/>
                  </a:lnTo>
                  <a:lnTo>
                    <a:pt x="150" y="402"/>
                  </a:lnTo>
                  <a:lnTo>
                    <a:pt x="148" y="396"/>
                  </a:lnTo>
                  <a:lnTo>
                    <a:pt x="146" y="382"/>
                  </a:lnTo>
                  <a:lnTo>
                    <a:pt x="146" y="318"/>
                  </a:lnTo>
                  <a:lnTo>
                    <a:pt x="146" y="318"/>
                  </a:lnTo>
                  <a:lnTo>
                    <a:pt x="148" y="304"/>
                  </a:lnTo>
                  <a:lnTo>
                    <a:pt x="150" y="298"/>
                  </a:lnTo>
                  <a:lnTo>
                    <a:pt x="154" y="294"/>
                  </a:lnTo>
                  <a:lnTo>
                    <a:pt x="160" y="290"/>
                  </a:lnTo>
                  <a:lnTo>
                    <a:pt x="164" y="288"/>
                  </a:lnTo>
                  <a:lnTo>
                    <a:pt x="178" y="286"/>
                  </a:lnTo>
                  <a:lnTo>
                    <a:pt x="178" y="286"/>
                  </a:lnTo>
                  <a:close/>
                  <a:moveTo>
                    <a:pt x="340" y="374"/>
                  </a:moveTo>
                  <a:lnTo>
                    <a:pt x="340" y="374"/>
                  </a:lnTo>
                  <a:lnTo>
                    <a:pt x="346" y="374"/>
                  </a:lnTo>
                  <a:lnTo>
                    <a:pt x="348" y="372"/>
                  </a:lnTo>
                  <a:lnTo>
                    <a:pt x="350" y="368"/>
                  </a:lnTo>
                  <a:lnTo>
                    <a:pt x="350" y="364"/>
                  </a:lnTo>
                  <a:lnTo>
                    <a:pt x="350" y="336"/>
                  </a:lnTo>
                  <a:lnTo>
                    <a:pt x="350" y="336"/>
                  </a:lnTo>
                  <a:lnTo>
                    <a:pt x="350" y="332"/>
                  </a:lnTo>
                  <a:lnTo>
                    <a:pt x="348" y="328"/>
                  </a:lnTo>
                  <a:lnTo>
                    <a:pt x="346" y="326"/>
                  </a:lnTo>
                  <a:lnTo>
                    <a:pt x="340" y="326"/>
                  </a:lnTo>
                  <a:lnTo>
                    <a:pt x="206" y="326"/>
                  </a:lnTo>
                  <a:lnTo>
                    <a:pt x="206" y="326"/>
                  </a:lnTo>
                  <a:lnTo>
                    <a:pt x="202" y="326"/>
                  </a:lnTo>
                  <a:lnTo>
                    <a:pt x="198" y="328"/>
                  </a:lnTo>
                  <a:lnTo>
                    <a:pt x="196" y="332"/>
                  </a:lnTo>
                  <a:lnTo>
                    <a:pt x="194" y="336"/>
                  </a:lnTo>
                  <a:lnTo>
                    <a:pt x="194" y="364"/>
                  </a:lnTo>
                  <a:lnTo>
                    <a:pt x="194" y="364"/>
                  </a:lnTo>
                  <a:lnTo>
                    <a:pt x="196" y="368"/>
                  </a:lnTo>
                  <a:lnTo>
                    <a:pt x="198" y="372"/>
                  </a:lnTo>
                  <a:lnTo>
                    <a:pt x="202" y="374"/>
                  </a:lnTo>
                  <a:lnTo>
                    <a:pt x="206" y="374"/>
                  </a:lnTo>
                  <a:lnTo>
                    <a:pt x="340" y="374"/>
                  </a:lnTo>
                  <a:close/>
                </a:path>
              </a:pathLst>
            </a:custGeom>
            <a:solidFill>
              <a:srgbClr val="002776"/>
            </a:solidFill>
            <a:ln w="9525">
              <a:noFill/>
              <a:round/>
              <a:headEnd/>
              <a:tailEnd/>
            </a:ln>
          </p:spPr>
          <p:txBody>
            <a:bodyPr/>
            <a:lstStyle/>
            <a:p>
              <a:pPr algn="l" rtl="0" fontAlgn="base">
                <a:spcBef>
                  <a:spcPct val="0"/>
                </a:spcBef>
                <a:spcAft>
                  <a:spcPct val="0"/>
                </a:spcAft>
                <a:defRPr/>
              </a:pPr>
              <a:endParaRPr lang="zh-TW" altLang="en-US" kern="1200">
                <a:solidFill>
                  <a:srgbClr val="000000"/>
                </a:solidFill>
                <a:latin typeface="Arial" pitchFamily="34" charset="0"/>
                <a:ea typeface="新細明體" pitchFamily="18" charset="-120"/>
                <a:cs typeface="Arial" pitchFamily="34" charset="0"/>
              </a:endParaRPr>
            </a:p>
          </p:txBody>
        </p:sp>
      </p:grpSp>
    </p:spTree>
    <p:extLst>
      <p:ext uri="{BB962C8B-B14F-4D97-AF65-F5344CB8AC3E}">
        <p14:creationId xmlns:p14="http://schemas.microsoft.com/office/powerpoint/2010/main" val="2336595168"/>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標題投影片">
    <p:bg>
      <p:bgPr>
        <a:solidFill>
          <a:schemeClr val="bg1"/>
        </a:solidFill>
        <a:effectLst/>
      </p:bgPr>
    </p:bg>
    <p:spTree>
      <p:nvGrpSpPr>
        <p:cNvPr id="1" name=""/>
        <p:cNvGrpSpPr/>
        <p:nvPr/>
      </p:nvGrpSpPr>
      <p:grpSpPr>
        <a:xfrm>
          <a:off x="0" y="0"/>
          <a:ext cx="0" cy="0"/>
          <a:chOff x="0" y="0"/>
          <a:chExt cx="0" cy="0"/>
        </a:xfrm>
      </p:grpSpPr>
      <p:sp>
        <p:nvSpPr>
          <p:cNvPr id="21" name="AutoShape 6"/>
          <p:cNvSpPr>
            <a:spLocks noChangeAspect="1" noChangeArrowheads="1" noTextEdit="1"/>
          </p:cNvSpPr>
          <p:nvPr userDrawn="1"/>
        </p:nvSpPr>
        <p:spPr bwMode="auto">
          <a:xfrm>
            <a:off x="411242" y="945304"/>
            <a:ext cx="1932115" cy="819262"/>
          </a:xfrm>
          <a:prstGeom prst="rect">
            <a:avLst/>
          </a:prstGeom>
          <a:noFill/>
          <a:ln w="9525">
            <a:noFill/>
            <a:miter lim="800000"/>
            <a:headEnd/>
            <a:tailEnd/>
          </a:ln>
        </p:spPr>
        <p:txBody>
          <a:bodyPr lIns="81922" tIns="40961" rIns="81922" bIns="40961"/>
          <a:lstStyle/>
          <a:p>
            <a:pPr algn="l" rtl="0" fontAlgn="base">
              <a:spcBef>
                <a:spcPct val="0"/>
              </a:spcBef>
              <a:spcAft>
                <a:spcPct val="0"/>
              </a:spcAft>
              <a:defRPr/>
            </a:pPr>
            <a:endParaRPr kumimoji="1" lang="zh-TW" altLang="en-US" kern="1200">
              <a:solidFill>
                <a:srgbClr val="000000"/>
              </a:solidFill>
              <a:latin typeface="Arial" pitchFamily="34" charset="0"/>
              <a:ea typeface="新細明體" pitchFamily="18" charset="-120"/>
              <a:cs typeface="+mn-cs"/>
            </a:endParaRPr>
          </a:p>
        </p:txBody>
      </p:sp>
      <p:sp>
        <p:nvSpPr>
          <p:cNvPr id="120836" name="Text Placeholder 2"/>
          <p:cNvSpPr>
            <a:spLocks noGrp="1"/>
          </p:cNvSpPr>
          <p:nvPr>
            <p:ph type="subTitle" idx="1"/>
          </p:nvPr>
        </p:nvSpPr>
        <p:spPr>
          <a:xfrm>
            <a:off x="406913" y="6028944"/>
            <a:ext cx="4740104" cy="303897"/>
          </a:xfrm>
          <a:prstGeom prst="rect">
            <a:avLst/>
          </a:prstGeom>
        </p:spPr>
        <p:txBody>
          <a:bodyPr lIns="81922" tIns="40961" rIns="81922" bIns="40961"/>
          <a:lstStyle>
            <a:lvl1pPr marL="0" indent="0">
              <a:lnSpc>
                <a:spcPts val="1994"/>
              </a:lnSpc>
              <a:defRPr sz="1600" b="1" baseline="0" smtClean="0">
                <a:latin typeface="微軟正黑體" pitchFamily="34" charset="-120"/>
                <a:ea typeface="微軟正黑體" pitchFamily="34" charset="-120"/>
              </a:defRPr>
            </a:lvl1pPr>
          </a:lstStyle>
          <a:p>
            <a:r>
              <a:rPr lang="zh-TW" altLang="en-US" dirty="0" smtClean="0"/>
              <a:t>按一下以編輯母片副標題樣式</a:t>
            </a:r>
            <a:endParaRPr dirty="0" smtClean="0"/>
          </a:p>
        </p:txBody>
      </p:sp>
      <p:sp>
        <p:nvSpPr>
          <p:cNvPr id="26" name="Title Placeholder 1"/>
          <p:cNvSpPr>
            <a:spLocks noGrp="1"/>
          </p:cNvSpPr>
          <p:nvPr>
            <p:ph type="ctrTitle"/>
          </p:nvPr>
        </p:nvSpPr>
        <p:spPr>
          <a:xfrm>
            <a:off x="1125327" y="2546249"/>
            <a:ext cx="3935800" cy="1039003"/>
          </a:xfrm>
          <a:prstGeom prst="rect">
            <a:avLst/>
          </a:prstGeom>
        </p:spPr>
        <p:txBody>
          <a:bodyPr lIns="81922" tIns="40961" rIns="81922" bIns="40961"/>
          <a:lstStyle>
            <a:lvl1pPr>
              <a:lnSpc>
                <a:spcPts val="3589"/>
              </a:lnSpc>
              <a:defRPr sz="3300" b="0" baseline="0" smtClean="0">
                <a:solidFill>
                  <a:srgbClr val="002776"/>
                </a:solidFill>
                <a:latin typeface="微軟正黑體" pitchFamily="34" charset="-120"/>
                <a:ea typeface="微軟正黑體" pitchFamily="34" charset="-120"/>
              </a:defRPr>
            </a:lvl1pPr>
          </a:lstStyle>
          <a:p>
            <a:r>
              <a:rPr lang="zh-TW" altLang="en-US" dirty="0" smtClean="0"/>
              <a:t>按一下以編輯母片標題樣式</a:t>
            </a:r>
            <a:endParaRPr lang="en-US" dirty="0" smtClean="0"/>
          </a:p>
        </p:txBody>
      </p:sp>
      <p:grpSp>
        <p:nvGrpSpPr>
          <p:cNvPr id="2" name="群組 26"/>
          <p:cNvGrpSpPr>
            <a:grpSpLocks/>
          </p:cNvGrpSpPr>
          <p:nvPr userDrawn="1"/>
        </p:nvGrpSpPr>
        <p:grpSpPr bwMode="auto">
          <a:xfrm>
            <a:off x="411242" y="378121"/>
            <a:ext cx="1932115" cy="819263"/>
            <a:chOff x="452407" y="1071546"/>
            <a:chExt cx="2125070" cy="928694"/>
          </a:xfrm>
        </p:grpSpPr>
        <p:sp>
          <p:nvSpPr>
            <p:cNvPr id="7" name="AutoShape 6"/>
            <p:cNvSpPr>
              <a:spLocks noChangeAspect="1" noChangeArrowheads="1" noTextEdit="1"/>
            </p:cNvSpPr>
            <p:nvPr userDrawn="1"/>
          </p:nvSpPr>
          <p:spPr bwMode="auto">
            <a:xfrm>
              <a:off x="452407" y="1071546"/>
              <a:ext cx="2125070" cy="928694"/>
            </a:xfrm>
            <a:prstGeom prst="rect">
              <a:avLst/>
            </a:prstGeom>
            <a:noFill/>
            <a:ln w="9525">
              <a:noFill/>
              <a:miter lim="800000"/>
              <a:headEnd/>
              <a:tailEnd/>
            </a:ln>
          </p:spPr>
          <p:txBody>
            <a:bodyPr/>
            <a:lstStyle/>
            <a:p>
              <a:pPr algn="l" rtl="0" fontAlgn="base">
                <a:spcBef>
                  <a:spcPct val="0"/>
                </a:spcBef>
                <a:spcAft>
                  <a:spcPct val="0"/>
                </a:spcAft>
                <a:defRPr/>
              </a:pPr>
              <a:endParaRPr lang="zh-TW" altLang="en-US" kern="1200">
                <a:solidFill>
                  <a:srgbClr val="000000"/>
                </a:solidFill>
                <a:latin typeface="Arial" charset="0"/>
                <a:ea typeface="華康中黑體"/>
                <a:cs typeface="Arial" charset="0"/>
              </a:endParaRPr>
            </a:p>
          </p:txBody>
        </p:sp>
        <p:sp>
          <p:nvSpPr>
            <p:cNvPr id="8" name="Freeform 8"/>
            <p:cNvSpPr>
              <a:spLocks noEditPoints="1"/>
            </p:cNvSpPr>
            <p:nvPr userDrawn="1"/>
          </p:nvSpPr>
          <p:spPr bwMode="auto">
            <a:xfrm>
              <a:off x="815843" y="1171560"/>
              <a:ext cx="268213" cy="293689"/>
            </a:xfrm>
            <a:custGeom>
              <a:avLst/>
              <a:gdLst/>
              <a:ahLst/>
              <a:cxnLst>
                <a:cxn ang="0">
                  <a:pos x="150" y="72"/>
                </a:cxn>
                <a:cxn ang="0">
                  <a:pos x="174" y="78"/>
                </a:cxn>
                <a:cxn ang="0">
                  <a:pos x="190" y="92"/>
                </a:cxn>
                <a:cxn ang="0">
                  <a:pos x="198" y="108"/>
                </a:cxn>
                <a:cxn ang="0">
                  <a:pos x="200" y="126"/>
                </a:cxn>
                <a:cxn ang="0">
                  <a:pos x="98" y="126"/>
                </a:cxn>
                <a:cxn ang="0">
                  <a:pos x="102" y="106"/>
                </a:cxn>
                <a:cxn ang="0">
                  <a:pos x="112" y="88"/>
                </a:cxn>
                <a:cxn ang="0">
                  <a:pos x="128" y="76"/>
                </a:cxn>
                <a:cxn ang="0">
                  <a:pos x="150" y="72"/>
                </a:cxn>
                <a:cxn ang="0">
                  <a:pos x="260" y="232"/>
                </a:cxn>
                <a:cxn ang="0">
                  <a:pos x="242" y="236"/>
                </a:cxn>
                <a:cxn ang="0">
                  <a:pos x="226" y="240"/>
                </a:cxn>
                <a:cxn ang="0">
                  <a:pos x="186" y="244"/>
                </a:cxn>
                <a:cxn ang="0">
                  <a:pos x="170" y="244"/>
                </a:cxn>
                <a:cxn ang="0">
                  <a:pos x="140" y="238"/>
                </a:cxn>
                <a:cxn ang="0">
                  <a:pos x="118" y="226"/>
                </a:cxn>
                <a:cxn ang="0">
                  <a:pos x="104" y="206"/>
                </a:cxn>
                <a:cxn ang="0">
                  <a:pos x="290" y="194"/>
                </a:cxn>
                <a:cxn ang="0">
                  <a:pos x="294" y="178"/>
                </a:cxn>
                <a:cxn ang="0">
                  <a:pos x="294" y="154"/>
                </a:cxn>
                <a:cxn ang="0">
                  <a:pos x="286" y="96"/>
                </a:cxn>
                <a:cxn ang="0">
                  <a:pos x="276" y="70"/>
                </a:cxn>
                <a:cxn ang="0">
                  <a:pos x="262" y="46"/>
                </a:cxn>
                <a:cxn ang="0">
                  <a:pos x="242" y="28"/>
                </a:cxn>
                <a:cxn ang="0">
                  <a:pos x="218" y="12"/>
                </a:cxn>
                <a:cxn ang="0">
                  <a:pos x="188" y="2"/>
                </a:cxn>
                <a:cxn ang="0">
                  <a:pos x="152" y="0"/>
                </a:cxn>
                <a:cxn ang="0">
                  <a:pos x="134" y="0"/>
                </a:cxn>
                <a:cxn ang="0">
                  <a:pos x="102" y="8"/>
                </a:cxn>
                <a:cxn ang="0">
                  <a:pos x="74" y="20"/>
                </a:cxn>
                <a:cxn ang="0">
                  <a:pos x="50" y="38"/>
                </a:cxn>
                <a:cxn ang="0">
                  <a:pos x="30" y="62"/>
                </a:cxn>
                <a:cxn ang="0">
                  <a:pos x="16" y="88"/>
                </a:cxn>
                <a:cxn ang="0">
                  <a:pos x="6" y="116"/>
                </a:cxn>
                <a:cxn ang="0">
                  <a:pos x="0" y="148"/>
                </a:cxn>
                <a:cxn ang="0">
                  <a:pos x="0" y="164"/>
                </a:cxn>
                <a:cxn ang="0">
                  <a:pos x="4" y="200"/>
                </a:cxn>
                <a:cxn ang="0">
                  <a:pos x="12" y="232"/>
                </a:cxn>
                <a:cxn ang="0">
                  <a:pos x="28" y="258"/>
                </a:cxn>
                <a:cxn ang="0">
                  <a:pos x="48" y="282"/>
                </a:cxn>
                <a:cxn ang="0">
                  <a:pos x="72" y="300"/>
                </a:cxn>
                <a:cxn ang="0">
                  <a:pos x="102" y="312"/>
                </a:cxn>
                <a:cxn ang="0">
                  <a:pos x="134" y="320"/>
                </a:cxn>
                <a:cxn ang="0">
                  <a:pos x="168" y="322"/>
                </a:cxn>
                <a:cxn ang="0">
                  <a:pos x="202" y="322"/>
                </a:cxn>
                <a:cxn ang="0">
                  <a:pos x="228" y="318"/>
                </a:cxn>
                <a:cxn ang="0">
                  <a:pos x="274" y="302"/>
                </a:cxn>
              </a:cxnLst>
              <a:rect l="0" t="0" r="r" b="b"/>
              <a:pathLst>
                <a:path w="294" h="322">
                  <a:moveTo>
                    <a:pt x="150" y="72"/>
                  </a:moveTo>
                  <a:lnTo>
                    <a:pt x="150" y="72"/>
                  </a:lnTo>
                  <a:lnTo>
                    <a:pt x="164" y="74"/>
                  </a:lnTo>
                  <a:lnTo>
                    <a:pt x="174" y="78"/>
                  </a:lnTo>
                  <a:lnTo>
                    <a:pt x="182" y="84"/>
                  </a:lnTo>
                  <a:lnTo>
                    <a:pt x="190" y="92"/>
                  </a:lnTo>
                  <a:lnTo>
                    <a:pt x="194" y="100"/>
                  </a:lnTo>
                  <a:lnTo>
                    <a:pt x="198" y="108"/>
                  </a:lnTo>
                  <a:lnTo>
                    <a:pt x="200" y="126"/>
                  </a:lnTo>
                  <a:lnTo>
                    <a:pt x="200" y="126"/>
                  </a:lnTo>
                  <a:lnTo>
                    <a:pt x="98" y="126"/>
                  </a:lnTo>
                  <a:lnTo>
                    <a:pt x="98" y="126"/>
                  </a:lnTo>
                  <a:lnTo>
                    <a:pt x="98" y="116"/>
                  </a:lnTo>
                  <a:lnTo>
                    <a:pt x="102" y="106"/>
                  </a:lnTo>
                  <a:lnTo>
                    <a:pt x="106" y="96"/>
                  </a:lnTo>
                  <a:lnTo>
                    <a:pt x="112" y="88"/>
                  </a:lnTo>
                  <a:lnTo>
                    <a:pt x="120" y="82"/>
                  </a:lnTo>
                  <a:lnTo>
                    <a:pt x="128" y="76"/>
                  </a:lnTo>
                  <a:lnTo>
                    <a:pt x="138" y="72"/>
                  </a:lnTo>
                  <a:lnTo>
                    <a:pt x="150" y="72"/>
                  </a:lnTo>
                  <a:lnTo>
                    <a:pt x="150" y="72"/>
                  </a:lnTo>
                  <a:close/>
                  <a:moveTo>
                    <a:pt x="260" y="232"/>
                  </a:moveTo>
                  <a:lnTo>
                    <a:pt x="260" y="232"/>
                  </a:lnTo>
                  <a:lnTo>
                    <a:pt x="242" y="236"/>
                  </a:lnTo>
                  <a:lnTo>
                    <a:pt x="226" y="240"/>
                  </a:lnTo>
                  <a:lnTo>
                    <a:pt x="226" y="240"/>
                  </a:lnTo>
                  <a:lnTo>
                    <a:pt x="206" y="244"/>
                  </a:lnTo>
                  <a:lnTo>
                    <a:pt x="186" y="244"/>
                  </a:lnTo>
                  <a:lnTo>
                    <a:pt x="186" y="244"/>
                  </a:lnTo>
                  <a:lnTo>
                    <a:pt x="170" y="244"/>
                  </a:lnTo>
                  <a:lnTo>
                    <a:pt x="154" y="242"/>
                  </a:lnTo>
                  <a:lnTo>
                    <a:pt x="140" y="238"/>
                  </a:lnTo>
                  <a:lnTo>
                    <a:pt x="128" y="232"/>
                  </a:lnTo>
                  <a:lnTo>
                    <a:pt x="118" y="226"/>
                  </a:lnTo>
                  <a:lnTo>
                    <a:pt x="110" y="218"/>
                  </a:lnTo>
                  <a:lnTo>
                    <a:pt x="104" y="206"/>
                  </a:lnTo>
                  <a:lnTo>
                    <a:pt x="100" y="194"/>
                  </a:lnTo>
                  <a:lnTo>
                    <a:pt x="290" y="194"/>
                  </a:lnTo>
                  <a:lnTo>
                    <a:pt x="290" y="194"/>
                  </a:lnTo>
                  <a:lnTo>
                    <a:pt x="294" y="178"/>
                  </a:lnTo>
                  <a:lnTo>
                    <a:pt x="294" y="154"/>
                  </a:lnTo>
                  <a:lnTo>
                    <a:pt x="294" y="154"/>
                  </a:lnTo>
                  <a:lnTo>
                    <a:pt x="292" y="124"/>
                  </a:lnTo>
                  <a:lnTo>
                    <a:pt x="286" y="96"/>
                  </a:lnTo>
                  <a:lnTo>
                    <a:pt x="282" y="82"/>
                  </a:lnTo>
                  <a:lnTo>
                    <a:pt x="276" y="70"/>
                  </a:lnTo>
                  <a:lnTo>
                    <a:pt x="270" y="58"/>
                  </a:lnTo>
                  <a:lnTo>
                    <a:pt x="262" y="46"/>
                  </a:lnTo>
                  <a:lnTo>
                    <a:pt x="252" y="36"/>
                  </a:lnTo>
                  <a:lnTo>
                    <a:pt x="242" y="28"/>
                  </a:lnTo>
                  <a:lnTo>
                    <a:pt x="230" y="18"/>
                  </a:lnTo>
                  <a:lnTo>
                    <a:pt x="218" y="12"/>
                  </a:lnTo>
                  <a:lnTo>
                    <a:pt x="204" y="6"/>
                  </a:lnTo>
                  <a:lnTo>
                    <a:pt x="188" y="2"/>
                  </a:lnTo>
                  <a:lnTo>
                    <a:pt x="170" y="0"/>
                  </a:lnTo>
                  <a:lnTo>
                    <a:pt x="152" y="0"/>
                  </a:lnTo>
                  <a:lnTo>
                    <a:pt x="152" y="0"/>
                  </a:lnTo>
                  <a:lnTo>
                    <a:pt x="134" y="0"/>
                  </a:lnTo>
                  <a:lnTo>
                    <a:pt x="118" y="2"/>
                  </a:lnTo>
                  <a:lnTo>
                    <a:pt x="102" y="8"/>
                  </a:lnTo>
                  <a:lnTo>
                    <a:pt x="86" y="12"/>
                  </a:lnTo>
                  <a:lnTo>
                    <a:pt x="74" y="20"/>
                  </a:lnTo>
                  <a:lnTo>
                    <a:pt x="60" y="28"/>
                  </a:lnTo>
                  <a:lnTo>
                    <a:pt x="50" y="38"/>
                  </a:lnTo>
                  <a:lnTo>
                    <a:pt x="40" y="50"/>
                  </a:lnTo>
                  <a:lnTo>
                    <a:pt x="30" y="62"/>
                  </a:lnTo>
                  <a:lnTo>
                    <a:pt x="22" y="74"/>
                  </a:lnTo>
                  <a:lnTo>
                    <a:pt x="16" y="88"/>
                  </a:lnTo>
                  <a:lnTo>
                    <a:pt x="10" y="102"/>
                  </a:lnTo>
                  <a:lnTo>
                    <a:pt x="6" y="116"/>
                  </a:lnTo>
                  <a:lnTo>
                    <a:pt x="2" y="132"/>
                  </a:lnTo>
                  <a:lnTo>
                    <a:pt x="0" y="148"/>
                  </a:lnTo>
                  <a:lnTo>
                    <a:pt x="0" y="164"/>
                  </a:lnTo>
                  <a:lnTo>
                    <a:pt x="0" y="164"/>
                  </a:lnTo>
                  <a:lnTo>
                    <a:pt x="2" y="182"/>
                  </a:lnTo>
                  <a:lnTo>
                    <a:pt x="4" y="200"/>
                  </a:lnTo>
                  <a:lnTo>
                    <a:pt x="8" y="216"/>
                  </a:lnTo>
                  <a:lnTo>
                    <a:pt x="12" y="232"/>
                  </a:lnTo>
                  <a:lnTo>
                    <a:pt x="20" y="246"/>
                  </a:lnTo>
                  <a:lnTo>
                    <a:pt x="28" y="258"/>
                  </a:lnTo>
                  <a:lnTo>
                    <a:pt x="38" y="270"/>
                  </a:lnTo>
                  <a:lnTo>
                    <a:pt x="48" y="282"/>
                  </a:lnTo>
                  <a:lnTo>
                    <a:pt x="60" y="290"/>
                  </a:lnTo>
                  <a:lnTo>
                    <a:pt x="72" y="300"/>
                  </a:lnTo>
                  <a:lnTo>
                    <a:pt x="86" y="306"/>
                  </a:lnTo>
                  <a:lnTo>
                    <a:pt x="102" y="312"/>
                  </a:lnTo>
                  <a:lnTo>
                    <a:pt x="116" y="316"/>
                  </a:lnTo>
                  <a:lnTo>
                    <a:pt x="134" y="320"/>
                  </a:lnTo>
                  <a:lnTo>
                    <a:pt x="150" y="322"/>
                  </a:lnTo>
                  <a:lnTo>
                    <a:pt x="168" y="322"/>
                  </a:lnTo>
                  <a:lnTo>
                    <a:pt x="168" y="322"/>
                  </a:lnTo>
                  <a:lnTo>
                    <a:pt x="202" y="322"/>
                  </a:lnTo>
                  <a:lnTo>
                    <a:pt x="228" y="318"/>
                  </a:lnTo>
                  <a:lnTo>
                    <a:pt x="228" y="318"/>
                  </a:lnTo>
                  <a:lnTo>
                    <a:pt x="252" y="312"/>
                  </a:lnTo>
                  <a:lnTo>
                    <a:pt x="274" y="302"/>
                  </a:lnTo>
                  <a:lnTo>
                    <a:pt x="260" y="232"/>
                  </a:lnTo>
                  <a:close/>
                </a:path>
              </a:pathLst>
            </a:custGeom>
            <a:solidFill>
              <a:srgbClr val="002776"/>
            </a:solidFill>
            <a:ln w="9525">
              <a:noFill/>
              <a:round/>
              <a:headEnd/>
              <a:tailEnd/>
            </a:ln>
          </p:spPr>
          <p:txBody>
            <a:bodyPr/>
            <a:lstStyle/>
            <a:p>
              <a:pPr algn="l" rtl="0" fontAlgn="base">
                <a:spcBef>
                  <a:spcPct val="0"/>
                </a:spcBef>
                <a:spcAft>
                  <a:spcPct val="0"/>
                </a:spcAft>
                <a:defRPr/>
              </a:pPr>
              <a:endParaRPr lang="zh-TW" altLang="en-US" kern="1200">
                <a:solidFill>
                  <a:srgbClr val="000000"/>
                </a:solidFill>
                <a:latin typeface="Arial" pitchFamily="34" charset="0"/>
                <a:ea typeface="新細明體" pitchFamily="18" charset="-120"/>
                <a:cs typeface="Arial" pitchFamily="34" charset="0"/>
              </a:endParaRPr>
            </a:p>
          </p:txBody>
        </p:sp>
        <p:sp>
          <p:nvSpPr>
            <p:cNvPr id="9" name="Freeform 9"/>
            <p:cNvSpPr>
              <a:spLocks noEditPoints="1"/>
            </p:cNvSpPr>
            <p:nvPr userDrawn="1"/>
          </p:nvSpPr>
          <p:spPr bwMode="auto">
            <a:xfrm>
              <a:off x="2164842" y="1171560"/>
              <a:ext cx="268213" cy="293689"/>
            </a:xfrm>
            <a:custGeom>
              <a:avLst/>
              <a:gdLst/>
              <a:ahLst/>
              <a:cxnLst>
                <a:cxn ang="0">
                  <a:pos x="152" y="72"/>
                </a:cxn>
                <a:cxn ang="0">
                  <a:pos x="176" y="78"/>
                </a:cxn>
                <a:cxn ang="0">
                  <a:pos x="190" y="92"/>
                </a:cxn>
                <a:cxn ang="0">
                  <a:pos x="198" y="108"/>
                </a:cxn>
                <a:cxn ang="0">
                  <a:pos x="200" y="126"/>
                </a:cxn>
                <a:cxn ang="0">
                  <a:pos x="98" y="126"/>
                </a:cxn>
                <a:cxn ang="0">
                  <a:pos x="102" y="106"/>
                </a:cxn>
                <a:cxn ang="0">
                  <a:pos x="112" y="88"/>
                </a:cxn>
                <a:cxn ang="0">
                  <a:pos x="128" y="76"/>
                </a:cxn>
                <a:cxn ang="0">
                  <a:pos x="152" y="72"/>
                </a:cxn>
                <a:cxn ang="0">
                  <a:pos x="260" y="232"/>
                </a:cxn>
                <a:cxn ang="0">
                  <a:pos x="244" y="236"/>
                </a:cxn>
                <a:cxn ang="0">
                  <a:pos x="226" y="240"/>
                </a:cxn>
                <a:cxn ang="0">
                  <a:pos x="186" y="244"/>
                </a:cxn>
                <a:cxn ang="0">
                  <a:pos x="170" y="244"/>
                </a:cxn>
                <a:cxn ang="0">
                  <a:pos x="142" y="238"/>
                </a:cxn>
                <a:cxn ang="0">
                  <a:pos x="118" y="226"/>
                </a:cxn>
                <a:cxn ang="0">
                  <a:pos x="104" y="206"/>
                </a:cxn>
                <a:cxn ang="0">
                  <a:pos x="292" y="194"/>
                </a:cxn>
                <a:cxn ang="0">
                  <a:pos x="294" y="178"/>
                </a:cxn>
                <a:cxn ang="0">
                  <a:pos x="296" y="154"/>
                </a:cxn>
                <a:cxn ang="0">
                  <a:pos x="288" y="96"/>
                </a:cxn>
                <a:cxn ang="0">
                  <a:pos x="278" y="70"/>
                </a:cxn>
                <a:cxn ang="0">
                  <a:pos x="262" y="46"/>
                </a:cxn>
                <a:cxn ang="0">
                  <a:pos x="244" y="28"/>
                </a:cxn>
                <a:cxn ang="0">
                  <a:pos x="218" y="12"/>
                </a:cxn>
                <a:cxn ang="0">
                  <a:pos x="188" y="2"/>
                </a:cxn>
                <a:cxn ang="0">
                  <a:pos x="154" y="0"/>
                </a:cxn>
                <a:cxn ang="0">
                  <a:pos x="136" y="0"/>
                </a:cxn>
                <a:cxn ang="0">
                  <a:pos x="102" y="8"/>
                </a:cxn>
                <a:cxn ang="0">
                  <a:pos x="74" y="20"/>
                </a:cxn>
                <a:cxn ang="0">
                  <a:pos x="50" y="38"/>
                </a:cxn>
                <a:cxn ang="0">
                  <a:pos x="30" y="62"/>
                </a:cxn>
                <a:cxn ang="0">
                  <a:pos x="16" y="88"/>
                </a:cxn>
                <a:cxn ang="0">
                  <a:pos x="6" y="116"/>
                </a:cxn>
                <a:cxn ang="0">
                  <a:pos x="2" y="148"/>
                </a:cxn>
                <a:cxn ang="0">
                  <a:pos x="0" y="164"/>
                </a:cxn>
                <a:cxn ang="0">
                  <a:pos x="4" y="200"/>
                </a:cxn>
                <a:cxn ang="0">
                  <a:pos x="14" y="232"/>
                </a:cxn>
                <a:cxn ang="0">
                  <a:pos x="28" y="258"/>
                </a:cxn>
                <a:cxn ang="0">
                  <a:pos x="48" y="282"/>
                </a:cxn>
                <a:cxn ang="0">
                  <a:pos x="72" y="300"/>
                </a:cxn>
                <a:cxn ang="0">
                  <a:pos x="102" y="312"/>
                </a:cxn>
                <a:cxn ang="0">
                  <a:pos x="134" y="320"/>
                </a:cxn>
                <a:cxn ang="0">
                  <a:pos x="170" y="322"/>
                </a:cxn>
                <a:cxn ang="0">
                  <a:pos x="202" y="322"/>
                </a:cxn>
                <a:cxn ang="0">
                  <a:pos x="228" y="318"/>
                </a:cxn>
                <a:cxn ang="0">
                  <a:pos x="276" y="302"/>
                </a:cxn>
              </a:cxnLst>
              <a:rect l="0" t="0" r="r" b="b"/>
              <a:pathLst>
                <a:path w="296" h="322">
                  <a:moveTo>
                    <a:pt x="152" y="72"/>
                  </a:moveTo>
                  <a:lnTo>
                    <a:pt x="152" y="72"/>
                  </a:lnTo>
                  <a:lnTo>
                    <a:pt x="164" y="74"/>
                  </a:lnTo>
                  <a:lnTo>
                    <a:pt x="176" y="78"/>
                  </a:lnTo>
                  <a:lnTo>
                    <a:pt x="184" y="84"/>
                  </a:lnTo>
                  <a:lnTo>
                    <a:pt x="190" y="92"/>
                  </a:lnTo>
                  <a:lnTo>
                    <a:pt x="194" y="100"/>
                  </a:lnTo>
                  <a:lnTo>
                    <a:pt x="198" y="108"/>
                  </a:lnTo>
                  <a:lnTo>
                    <a:pt x="200" y="126"/>
                  </a:lnTo>
                  <a:lnTo>
                    <a:pt x="200" y="126"/>
                  </a:lnTo>
                  <a:lnTo>
                    <a:pt x="98" y="126"/>
                  </a:lnTo>
                  <a:lnTo>
                    <a:pt x="98" y="126"/>
                  </a:lnTo>
                  <a:lnTo>
                    <a:pt x="100" y="116"/>
                  </a:lnTo>
                  <a:lnTo>
                    <a:pt x="102" y="106"/>
                  </a:lnTo>
                  <a:lnTo>
                    <a:pt x="106" y="96"/>
                  </a:lnTo>
                  <a:lnTo>
                    <a:pt x="112" y="88"/>
                  </a:lnTo>
                  <a:lnTo>
                    <a:pt x="120" y="82"/>
                  </a:lnTo>
                  <a:lnTo>
                    <a:pt x="128" y="76"/>
                  </a:lnTo>
                  <a:lnTo>
                    <a:pt x="140" y="72"/>
                  </a:lnTo>
                  <a:lnTo>
                    <a:pt x="152" y="72"/>
                  </a:lnTo>
                  <a:lnTo>
                    <a:pt x="152" y="72"/>
                  </a:lnTo>
                  <a:close/>
                  <a:moveTo>
                    <a:pt x="260" y="232"/>
                  </a:moveTo>
                  <a:lnTo>
                    <a:pt x="260" y="232"/>
                  </a:lnTo>
                  <a:lnTo>
                    <a:pt x="244" y="236"/>
                  </a:lnTo>
                  <a:lnTo>
                    <a:pt x="226" y="240"/>
                  </a:lnTo>
                  <a:lnTo>
                    <a:pt x="226" y="240"/>
                  </a:lnTo>
                  <a:lnTo>
                    <a:pt x="206" y="244"/>
                  </a:lnTo>
                  <a:lnTo>
                    <a:pt x="186" y="244"/>
                  </a:lnTo>
                  <a:lnTo>
                    <a:pt x="186" y="244"/>
                  </a:lnTo>
                  <a:lnTo>
                    <a:pt x="170" y="244"/>
                  </a:lnTo>
                  <a:lnTo>
                    <a:pt x="154" y="242"/>
                  </a:lnTo>
                  <a:lnTo>
                    <a:pt x="142" y="238"/>
                  </a:lnTo>
                  <a:lnTo>
                    <a:pt x="128" y="232"/>
                  </a:lnTo>
                  <a:lnTo>
                    <a:pt x="118" y="226"/>
                  </a:lnTo>
                  <a:lnTo>
                    <a:pt x="110" y="218"/>
                  </a:lnTo>
                  <a:lnTo>
                    <a:pt x="104" y="206"/>
                  </a:lnTo>
                  <a:lnTo>
                    <a:pt x="100" y="194"/>
                  </a:lnTo>
                  <a:lnTo>
                    <a:pt x="292" y="194"/>
                  </a:lnTo>
                  <a:lnTo>
                    <a:pt x="292" y="194"/>
                  </a:lnTo>
                  <a:lnTo>
                    <a:pt x="294" y="178"/>
                  </a:lnTo>
                  <a:lnTo>
                    <a:pt x="296" y="154"/>
                  </a:lnTo>
                  <a:lnTo>
                    <a:pt x="296" y="154"/>
                  </a:lnTo>
                  <a:lnTo>
                    <a:pt x="294" y="124"/>
                  </a:lnTo>
                  <a:lnTo>
                    <a:pt x="288" y="96"/>
                  </a:lnTo>
                  <a:lnTo>
                    <a:pt x="282" y="82"/>
                  </a:lnTo>
                  <a:lnTo>
                    <a:pt x="278" y="70"/>
                  </a:lnTo>
                  <a:lnTo>
                    <a:pt x="270" y="58"/>
                  </a:lnTo>
                  <a:lnTo>
                    <a:pt x="262" y="46"/>
                  </a:lnTo>
                  <a:lnTo>
                    <a:pt x="254" y="36"/>
                  </a:lnTo>
                  <a:lnTo>
                    <a:pt x="244" y="28"/>
                  </a:lnTo>
                  <a:lnTo>
                    <a:pt x="232" y="18"/>
                  </a:lnTo>
                  <a:lnTo>
                    <a:pt x="218" y="12"/>
                  </a:lnTo>
                  <a:lnTo>
                    <a:pt x="204" y="6"/>
                  </a:lnTo>
                  <a:lnTo>
                    <a:pt x="188" y="2"/>
                  </a:lnTo>
                  <a:lnTo>
                    <a:pt x="172" y="0"/>
                  </a:lnTo>
                  <a:lnTo>
                    <a:pt x="154" y="0"/>
                  </a:lnTo>
                  <a:lnTo>
                    <a:pt x="154" y="0"/>
                  </a:lnTo>
                  <a:lnTo>
                    <a:pt x="136" y="0"/>
                  </a:lnTo>
                  <a:lnTo>
                    <a:pt x="118" y="2"/>
                  </a:lnTo>
                  <a:lnTo>
                    <a:pt x="102" y="8"/>
                  </a:lnTo>
                  <a:lnTo>
                    <a:pt x="88" y="12"/>
                  </a:lnTo>
                  <a:lnTo>
                    <a:pt x="74" y="20"/>
                  </a:lnTo>
                  <a:lnTo>
                    <a:pt x="62" y="28"/>
                  </a:lnTo>
                  <a:lnTo>
                    <a:pt x="50" y="38"/>
                  </a:lnTo>
                  <a:lnTo>
                    <a:pt x="40" y="50"/>
                  </a:lnTo>
                  <a:lnTo>
                    <a:pt x="30" y="62"/>
                  </a:lnTo>
                  <a:lnTo>
                    <a:pt x="22" y="74"/>
                  </a:lnTo>
                  <a:lnTo>
                    <a:pt x="16" y="88"/>
                  </a:lnTo>
                  <a:lnTo>
                    <a:pt x="10" y="102"/>
                  </a:lnTo>
                  <a:lnTo>
                    <a:pt x="6" y="116"/>
                  </a:lnTo>
                  <a:lnTo>
                    <a:pt x="4" y="132"/>
                  </a:lnTo>
                  <a:lnTo>
                    <a:pt x="2" y="148"/>
                  </a:lnTo>
                  <a:lnTo>
                    <a:pt x="0" y="164"/>
                  </a:lnTo>
                  <a:lnTo>
                    <a:pt x="0" y="164"/>
                  </a:lnTo>
                  <a:lnTo>
                    <a:pt x="2" y="182"/>
                  </a:lnTo>
                  <a:lnTo>
                    <a:pt x="4" y="200"/>
                  </a:lnTo>
                  <a:lnTo>
                    <a:pt x="8" y="216"/>
                  </a:lnTo>
                  <a:lnTo>
                    <a:pt x="14" y="232"/>
                  </a:lnTo>
                  <a:lnTo>
                    <a:pt x="20" y="246"/>
                  </a:lnTo>
                  <a:lnTo>
                    <a:pt x="28" y="258"/>
                  </a:lnTo>
                  <a:lnTo>
                    <a:pt x="38" y="270"/>
                  </a:lnTo>
                  <a:lnTo>
                    <a:pt x="48" y="282"/>
                  </a:lnTo>
                  <a:lnTo>
                    <a:pt x="60" y="290"/>
                  </a:lnTo>
                  <a:lnTo>
                    <a:pt x="72" y="300"/>
                  </a:lnTo>
                  <a:lnTo>
                    <a:pt x="86" y="306"/>
                  </a:lnTo>
                  <a:lnTo>
                    <a:pt x="102" y="312"/>
                  </a:lnTo>
                  <a:lnTo>
                    <a:pt x="118" y="316"/>
                  </a:lnTo>
                  <a:lnTo>
                    <a:pt x="134" y="320"/>
                  </a:lnTo>
                  <a:lnTo>
                    <a:pt x="152" y="322"/>
                  </a:lnTo>
                  <a:lnTo>
                    <a:pt x="170" y="322"/>
                  </a:lnTo>
                  <a:lnTo>
                    <a:pt x="170" y="322"/>
                  </a:lnTo>
                  <a:lnTo>
                    <a:pt x="202" y="322"/>
                  </a:lnTo>
                  <a:lnTo>
                    <a:pt x="228" y="318"/>
                  </a:lnTo>
                  <a:lnTo>
                    <a:pt x="228" y="318"/>
                  </a:lnTo>
                  <a:lnTo>
                    <a:pt x="252" y="312"/>
                  </a:lnTo>
                  <a:lnTo>
                    <a:pt x="276" y="302"/>
                  </a:lnTo>
                  <a:lnTo>
                    <a:pt x="260" y="232"/>
                  </a:lnTo>
                  <a:close/>
                </a:path>
              </a:pathLst>
            </a:custGeom>
            <a:solidFill>
              <a:srgbClr val="002776"/>
            </a:solidFill>
            <a:ln w="9525">
              <a:noFill/>
              <a:round/>
              <a:headEnd/>
              <a:tailEnd/>
            </a:ln>
          </p:spPr>
          <p:txBody>
            <a:bodyPr/>
            <a:lstStyle/>
            <a:p>
              <a:pPr algn="l" rtl="0" fontAlgn="base">
                <a:spcBef>
                  <a:spcPct val="0"/>
                </a:spcBef>
                <a:spcAft>
                  <a:spcPct val="0"/>
                </a:spcAft>
                <a:defRPr/>
              </a:pPr>
              <a:endParaRPr lang="zh-TW" altLang="en-US" kern="1200">
                <a:solidFill>
                  <a:srgbClr val="000000"/>
                </a:solidFill>
                <a:latin typeface="Arial" pitchFamily="34" charset="0"/>
                <a:ea typeface="新細明體" pitchFamily="18" charset="-120"/>
                <a:cs typeface="Arial" pitchFamily="34" charset="0"/>
              </a:endParaRPr>
            </a:p>
          </p:txBody>
        </p:sp>
        <p:sp>
          <p:nvSpPr>
            <p:cNvPr id="10" name="Rectangle 10"/>
            <p:cNvSpPr>
              <a:spLocks noChangeArrowheads="1"/>
            </p:cNvSpPr>
            <p:nvPr userDrawn="1"/>
          </p:nvSpPr>
          <p:spPr bwMode="auto">
            <a:xfrm>
              <a:off x="1128494" y="1076309"/>
              <a:ext cx="92049" cy="382589"/>
            </a:xfrm>
            <a:prstGeom prst="rect">
              <a:avLst/>
            </a:prstGeom>
            <a:solidFill>
              <a:srgbClr val="002776"/>
            </a:solidFill>
            <a:ln w="9525">
              <a:noFill/>
              <a:miter lim="800000"/>
              <a:headEnd/>
              <a:tailEnd/>
            </a:ln>
          </p:spPr>
          <p:txBody>
            <a:bodyPr/>
            <a:lstStyle/>
            <a:p>
              <a:pPr algn="l" rtl="0" fontAlgn="base">
                <a:spcBef>
                  <a:spcPct val="0"/>
                </a:spcBef>
                <a:spcAft>
                  <a:spcPct val="0"/>
                </a:spcAft>
                <a:defRPr/>
              </a:pPr>
              <a:endParaRPr lang="zh-TW" altLang="en-US" kern="1200">
                <a:solidFill>
                  <a:srgbClr val="000000"/>
                </a:solidFill>
                <a:latin typeface="Arial" pitchFamily="34" charset="0"/>
                <a:ea typeface="新細明體" pitchFamily="18" charset="-120"/>
                <a:cs typeface="Arial" pitchFamily="34" charset="0"/>
              </a:endParaRPr>
            </a:p>
          </p:txBody>
        </p:sp>
        <p:sp>
          <p:nvSpPr>
            <p:cNvPr id="11" name="Freeform 11"/>
            <p:cNvSpPr>
              <a:spLocks noEditPoints="1"/>
            </p:cNvSpPr>
            <p:nvPr userDrawn="1"/>
          </p:nvSpPr>
          <p:spPr bwMode="auto">
            <a:xfrm>
              <a:off x="1264981" y="1171560"/>
              <a:ext cx="292019" cy="293689"/>
            </a:xfrm>
            <a:custGeom>
              <a:avLst/>
              <a:gdLst/>
              <a:ahLst/>
              <a:cxnLst>
                <a:cxn ang="0">
                  <a:pos x="160" y="246"/>
                </a:cxn>
                <a:cxn ang="0">
                  <a:pos x="138" y="240"/>
                </a:cxn>
                <a:cxn ang="0">
                  <a:pos x="120" y="222"/>
                </a:cxn>
                <a:cxn ang="0">
                  <a:pos x="108" y="196"/>
                </a:cxn>
                <a:cxn ang="0">
                  <a:pos x="104" y="162"/>
                </a:cxn>
                <a:cxn ang="0">
                  <a:pos x="106" y="146"/>
                </a:cxn>
                <a:cxn ang="0">
                  <a:pos x="112" y="116"/>
                </a:cxn>
                <a:cxn ang="0">
                  <a:pos x="126" y="92"/>
                </a:cxn>
                <a:cxn ang="0">
                  <a:pos x="146" y="78"/>
                </a:cxn>
                <a:cxn ang="0">
                  <a:pos x="160" y="76"/>
                </a:cxn>
                <a:cxn ang="0">
                  <a:pos x="186" y="84"/>
                </a:cxn>
                <a:cxn ang="0">
                  <a:pos x="202" y="104"/>
                </a:cxn>
                <a:cxn ang="0">
                  <a:pos x="212" y="132"/>
                </a:cxn>
                <a:cxn ang="0">
                  <a:pos x="214" y="160"/>
                </a:cxn>
                <a:cxn ang="0">
                  <a:pos x="214" y="180"/>
                </a:cxn>
                <a:cxn ang="0">
                  <a:pos x="206" y="210"/>
                </a:cxn>
                <a:cxn ang="0">
                  <a:pos x="192" y="232"/>
                </a:cxn>
                <a:cxn ang="0">
                  <a:pos x="172" y="244"/>
                </a:cxn>
                <a:cxn ang="0">
                  <a:pos x="160" y="246"/>
                </a:cxn>
                <a:cxn ang="0">
                  <a:pos x="160" y="322"/>
                </a:cxn>
                <a:cxn ang="0">
                  <a:pos x="190" y="320"/>
                </a:cxn>
                <a:cxn ang="0">
                  <a:pos x="218" y="312"/>
                </a:cxn>
                <a:cxn ang="0">
                  <a:pos x="246" y="300"/>
                </a:cxn>
                <a:cxn ang="0">
                  <a:pos x="270" y="282"/>
                </a:cxn>
                <a:cxn ang="0">
                  <a:pos x="292" y="260"/>
                </a:cxn>
                <a:cxn ang="0">
                  <a:pos x="308" y="232"/>
                </a:cxn>
                <a:cxn ang="0">
                  <a:pos x="318" y="198"/>
                </a:cxn>
                <a:cxn ang="0">
                  <a:pos x="322" y="158"/>
                </a:cxn>
                <a:cxn ang="0">
                  <a:pos x="320" y="132"/>
                </a:cxn>
                <a:cxn ang="0">
                  <a:pos x="308" y="92"/>
                </a:cxn>
                <a:cxn ang="0">
                  <a:pos x="296" y="66"/>
                </a:cxn>
                <a:cxn ang="0">
                  <a:pos x="276" y="42"/>
                </a:cxn>
                <a:cxn ang="0">
                  <a:pos x="252" y="24"/>
                </a:cxn>
                <a:cxn ang="0">
                  <a:pos x="222" y="8"/>
                </a:cxn>
                <a:cxn ang="0">
                  <a:pos x="186" y="0"/>
                </a:cxn>
                <a:cxn ang="0">
                  <a:pos x="164" y="0"/>
                </a:cxn>
                <a:cxn ang="0">
                  <a:pos x="122" y="4"/>
                </a:cxn>
                <a:cxn ang="0">
                  <a:pos x="88" y="14"/>
                </a:cxn>
                <a:cxn ang="0">
                  <a:pos x="60" y="32"/>
                </a:cxn>
                <a:cxn ang="0">
                  <a:pos x="36" y="54"/>
                </a:cxn>
                <a:cxn ang="0">
                  <a:pos x="20" y="78"/>
                </a:cxn>
                <a:cxn ang="0">
                  <a:pos x="8" y="106"/>
                </a:cxn>
                <a:cxn ang="0">
                  <a:pos x="2" y="134"/>
                </a:cxn>
                <a:cxn ang="0">
                  <a:pos x="0" y="164"/>
                </a:cxn>
                <a:cxn ang="0">
                  <a:pos x="2" y="198"/>
                </a:cxn>
                <a:cxn ang="0">
                  <a:pos x="12" y="228"/>
                </a:cxn>
                <a:cxn ang="0">
                  <a:pos x="26" y="256"/>
                </a:cxn>
                <a:cxn ang="0">
                  <a:pos x="44" y="278"/>
                </a:cxn>
                <a:cxn ang="0">
                  <a:pos x="68" y="298"/>
                </a:cxn>
                <a:cxn ang="0">
                  <a:pos x="94" y="312"/>
                </a:cxn>
                <a:cxn ang="0">
                  <a:pos x="126" y="320"/>
                </a:cxn>
                <a:cxn ang="0">
                  <a:pos x="160" y="322"/>
                </a:cxn>
              </a:cxnLst>
              <a:rect l="0" t="0" r="r" b="b"/>
              <a:pathLst>
                <a:path w="322" h="322">
                  <a:moveTo>
                    <a:pt x="160" y="246"/>
                  </a:moveTo>
                  <a:lnTo>
                    <a:pt x="160" y="246"/>
                  </a:lnTo>
                  <a:lnTo>
                    <a:pt x="148" y="244"/>
                  </a:lnTo>
                  <a:lnTo>
                    <a:pt x="138" y="240"/>
                  </a:lnTo>
                  <a:lnTo>
                    <a:pt x="128" y="232"/>
                  </a:lnTo>
                  <a:lnTo>
                    <a:pt x="120" y="222"/>
                  </a:lnTo>
                  <a:lnTo>
                    <a:pt x="114" y="210"/>
                  </a:lnTo>
                  <a:lnTo>
                    <a:pt x="108" y="196"/>
                  </a:lnTo>
                  <a:lnTo>
                    <a:pt x="106" y="180"/>
                  </a:lnTo>
                  <a:lnTo>
                    <a:pt x="104" y="162"/>
                  </a:lnTo>
                  <a:lnTo>
                    <a:pt x="104" y="162"/>
                  </a:lnTo>
                  <a:lnTo>
                    <a:pt x="106" y="146"/>
                  </a:lnTo>
                  <a:lnTo>
                    <a:pt x="108" y="130"/>
                  </a:lnTo>
                  <a:lnTo>
                    <a:pt x="112" y="116"/>
                  </a:lnTo>
                  <a:lnTo>
                    <a:pt x="118" y="104"/>
                  </a:lnTo>
                  <a:lnTo>
                    <a:pt x="126" y="92"/>
                  </a:lnTo>
                  <a:lnTo>
                    <a:pt x="134" y="84"/>
                  </a:lnTo>
                  <a:lnTo>
                    <a:pt x="146" y="78"/>
                  </a:lnTo>
                  <a:lnTo>
                    <a:pt x="160" y="76"/>
                  </a:lnTo>
                  <a:lnTo>
                    <a:pt x="160" y="76"/>
                  </a:lnTo>
                  <a:lnTo>
                    <a:pt x="174" y="78"/>
                  </a:lnTo>
                  <a:lnTo>
                    <a:pt x="186" y="84"/>
                  </a:lnTo>
                  <a:lnTo>
                    <a:pt x="196" y="94"/>
                  </a:lnTo>
                  <a:lnTo>
                    <a:pt x="202" y="104"/>
                  </a:lnTo>
                  <a:lnTo>
                    <a:pt x="208" y="118"/>
                  </a:lnTo>
                  <a:lnTo>
                    <a:pt x="212" y="132"/>
                  </a:lnTo>
                  <a:lnTo>
                    <a:pt x="214" y="146"/>
                  </a:lnTo>
                  <a:lnTo>
                    <a:pt x="214" y="160"/>
                  </a:lnTo>
                  <a:lnTo>
                    <a:pt x="214" y="160"/>
                  </a:lnTo>
                  <a:lnTo>
                    <a:pt x="214" y="180"/>
                  </a:lnTo>
                  <a:lnTo>
                    <a:pt x="210" y="196"/>
                  </a:lnTo>
                  <a:lnTo>
                    <a:pt x="206" y="210"/>
                  </a:lnTo>
                  <a:lnTo>
                    <a:pt x="200" y="222"/>
                  </a:lnTo>
                  <a:lnTo>
                    <a:pt x="192" y="232"/>
                  </a:lnTo>
                  <a:lnTo>
                    <a:pt x="182" y="240"/>
                  </a:lnTo>
                  <a:lnTo>
                    <a:pt x="172" y="244"/>
                  </a:lnTo>
                  <a:lnTo>
                    <a:pt x="160" y="246"/>
                  </a:lnTo>
                  <a:lnTo>
                    <a:pt x="160" y="246"/>
                  </a:lnTo>
                  <a:close/>
                  <a:moveTo>
                    <a:pt x="160" y="322"/>
                  </a:moveTo>
                  <a:lnTo>
                    <a:pt x="160" y="322"/>
                  </a:lnTo>
                  <a:lnTo>
                    <a:pt x="174" y="322"/>
                  </a:lnTo>
                  <a:lnTo>
                    <a:pt x="190" y="320"/>
                  </a:lnTo>
                  <a:lnTo>
                    <a:pt x="204" y="318"/>
                  </a:lnTo>
                  <a:lnTo>
                    <a:pt x="218" y="312"/>
                  </a:lnTo>
                  <a:lnTo>
                    <a:pt x="232" y="308"/>
                  </a:lnTo>
                  <a:lnTo>
                    <a:pt x="246" y="300"/>
                  </a:lnTo>
                  <a:lnTo>
                    <a:pt x="258" y="292"/>
                  </a:lnTo>
                  <a:lnTo>
                    <a:pt x="270" y="282"/>
                  </a:lnTo>
                  <a:lnTo>
                    <a:pt x="282" y="272"/>
                  </a:lnTo>
                  <a:lnTo>
                    <a:pt x="292" y="260"/>
                  </a:lnTo>
                  <a:lnTo>
                    <a:pt x="300" y="246"/>
                  </a:lnTo>
                  <a:lnTo>
                    <a:pt x="308" y="232"/>
                  </a:lnTo>
                  <a:lnTo>
                    <a:pt x="314" y="216"/>
                  </a:lnTo>
                  <a:lnTo>
                    <a:pt x="318" y="198"/>
                  </a:lnTo>
                  <a:lnTo>
                    <a:pt x="320" y="178"/>
                  </a:lnTo>
                  <a:lnTo>
                    <a:pt x="322" y="158"/>
                  </a:lnTo>
                  <a:lnTo>
                    <a:pt x="322" y="158"/>
                  </a:lnTo>
                  <a:lnTo>
                    <a:pt x="320" y="132"/>
                  </a:lnTo>
                  <a:lnTo>
                    <a:pt x="314" y="104"/>
                  </a:lnTo>
                  <a:lnTo>
                    <a:pt x="308" y="92"/>
                  </a:lnTo>
                  <a:lnTo>
                    <a:pt x="302" y="78"/>
                  </a:lnTo>
                  <a:lnTo>
                    <a:pt x="296" y="66"/>
                  </a:lnTo>
                  <a:lnTo>
                    <a:pt x="286" y="54"/>
                  </a:lnTo>
                  <a:lnTo>
                    <a:pt x="276" y="42"/>
                  </a:lnTo>
                  <a:lnTo>
                    <a:pt x="266" y="32"/>
                  </a:lnTo>
                  <a:lnTo>
                    <a:pt x="252" y="24"/>
                  </a:lnTo>
                  <a:lnTo>
                    <a:pt x="238" y="16"/>
                  </a:lnTo>
                  <a:lnTo>
                    <a:pt x="222" y="8"/>
                  </a:lnTo>
                  <a:lnTo>
                    <a:pt x="204" y="4"/>
                  </a:lnTo>
                  <a:lnTo>
                    <a:pt x="186" y="0"/>
                  </a:lnTo>
                  <a:lnTo>
                    <a:pt x="164" y="0"/>
                  </a:lnTo>
                  <a:lnTo>
                    <a:pt x="164" y="0"/>
                  </a:lnTo>
                  <a:lnTo>
                    <a:pt x="142" y="0"/>
                  </a:lnTo>
                  <a:lnTo>
                    <a:pt x="122" y="4"/>
                  </a:lnTo>
                  <a:lnTo>
                    <a:pt x="104" y="8"/>
                  </a:lnTo>
                  <a:lnTo>
                    <a:pt x="88" y="14"/>
                  </a:lnTo>
                  <a:lnTo>
                    <a:pt x="72" y="22"/>
                  </a:lnTo>
                  <a:lnTo>
                    <a:pt x="60" y="32"/>
                  </a:lnTo>
                  <a:lnTo>
                    <a:pt x="48" y="42"/>
                  </a:lnTo>
                  <a:lnTo>
                    <a:pt x="36" y="54"/>
                  </a:lnTo>
                  <a:lnTo>
                    <a:pt x="28" y="66"/>
                  </a:lnTo>
                  <a:lnTo>
                    <a:pt x="20" y="78"/>
                  </a:lnTo>
                  <a:lnTo>
                    <a:pt x="14" y="92"/>
                  </a:lnTo>
                  <a:lnTo>
                    <a:pt x="8" y="106"/>
                  </a:lnTo>
                  <a:lnTo>
                    <a:pt x="4" y="120"/>
                  </a:lnTo>
                  <a:lnTo>
                    <a:pt x="2" y="134"/>
                  </a:lnTo>
                  <a:lnTo>
                    <a:pt x="0" y="164"/>
                  </a:lnTo>
                  <a:lnTo>
                    <a:pt x="0" y="164"/>
                  </a:lnTo>
                  <a:lnTo>
                    <a:pt x="0" y="180"/>
                  </a:lnTo>
                  <a:lnTo>
                    <a:pt x="2" y="198"/>
                  </a:lnTo>
                  <a:lnTo>
                    <a:pt x="6" y="214"/>
                  </a:lnTo>
                  <a:lnTo>
                    <a:pt x="12" y="228"/>
                  </a:lnTo>
                  <a:lnTo>
                    <a:pt x="18" y="242"/>
                  </a:lnTo>
                  <a:lnTo>
                    <a:pt x="26" y="256"/>
                  </a:lnTo>
                  <a:lnTo>
                    <a:pt x="34" y="268"/>
                  </a:lnTo>
                  <a:lnTo>
                    <a:pt x="44" y="278"/>
                  </a:lnTo>
                  <a:lnTo>
                    <a:pt x="56" y="288"/>
                  </a:lnTo>
                  <a:lnTo>
                    <a:pt x="68" y="298"/>
                  </a:lnTo>
                  <a:lnTo>
                    <a:pt x="80" y="304"/>
                  </a:lnTo>
                  <a:lnTo>
                    <a:pt x="94" y="312"/>
                  </a:lnTo>
                  <a:lnTo>
                    <a:pt x="110" y="316"/>
                  </a:lnTo>
                  <a:lnTo>
                    <a:pt x="126" y="320"/>
                  </a:lnTo>
                  <a:lnTo>
                    <a:pt x="142" y="322"/>
                  </a:lnTo>
                  <a:lnTo>
                    <a:pt x="160" y="322"/>
                  </a:lnTo>
                  <a:lnTo>
                    <a:pt x="160" y="322"/>
                  </a:lnTo>
                  <a:close/>
                </a:path>
              </a:pathLst>
            </a:custGeom>
            <a:solidFill>
              <a:srgbClr val="002776"/>
            </a:solidFill>
            <a:ln w="9525">
              <a:noFill/>
              <a:round/>
              <a:headEnd/>
              <a:tailEnd/>
            </a:ln>
          </p:spPr>
          <p:txBody>
            <a:bodyPr/>
            <a:lstStyle/>
            <a:p>
              <a:pPr algn="l" rtl="0" fontAlgn="base">
                <a:spcBef>
                  <a:spcPct val="0"/>
                </a:spcBef>
                <a:spcAft>
                  <a:spcPct val="0"/>
                </a:spcAft>
                <a:defRPr/>
              </a:pPr>
              <a:endParaRPr lang="zh-TW" altLang="en-US" kern="1200">
                <a:solidFill>
                  <a:srgbClr val="000000"/>
                </a:solidFill>
                <a:latin typeface="Arial" pitchFamily="34" charset="0"/>
                <a:ea typeface="新細明體" pitchFamily="18" charset="-120"/>
                <a:cs typeface="Arial" pitchFamily="34" charset="0"/>
              </a:endParaRPr>
            </a:p>
          </p:txBody>
        </p:sp>
        <p:sp>
          <p:nvSpPr>
            <p:cNvPr id="12" name="Rectangle 12"/>
            <p:cNvSpPr>
              <a:spLocks noChangeArrowheads="1"/>
            </p:cNvSpPr>
            <p:nvPr userDrawn="1"/>
          </p:nvSpPr>
          <p:spPr bwMode="auto">
            <a:xfrm>
              <a:off x="1598263" y="1177910"/>
              <a:ext cx="93636" cy="280989"/>
            </a:xfrm>
            <a:prstGeom prst="rect">
              <a:avLst/>
            </a:prstGeom>
            <a:solidFill>
              <a:srgbClr val="002776"/>
            </a:solidFill>
            <a:ln w="9525">
              <a:noFill/>
              <a:miter lim="800000"/>
              <a:headEnd/>
              <a:tailEnd/>
            </a:ln>
          </p:spPr>
          <p:txBody>
            <a:bodyPr/>
            <a:lstStyle/>
            <a:p>
              <a:pPr algn="l" rtl="0" fontAlgn="base">
                <a:spcBef>
                  <a:spcPct val="0"/>
                </a:spcBef>
                <a:spcAft>
                  <a:spcPct val="0"/>
                </a:spcAft>
                <a:defRPr/>
              </a:pPr>
              <a:endParaRPr lang="zh-TW" altLang="en-US" kern="1200">
                <a:solidFill>
                  <a:srgbClr val="000000"/>
                </a:solidFill>
                <a:latin typeface="Arial" pitchFamily="34" charset="0"/>
                <a:ea typeface="新細明體" pitchFamily="18" charset="-120"/>
                <a:cs typeface="Arial" pitchFamily="34" charset="0"/>
              </a:endParaRPr>
            </a:p>
          </p:txBody>
        </p:sp>
        <p:sp>
          <p:nvSpPr>
            <p:cNvPr id="13" name="Rectangle 13"/>
            <p:cNvSpPr>
              <a:spLocks noChangeArrowheads="1"/>
            </p:cNvSpPr>
            <p:nvPr userDrawn="1"/>
          </p:nvSpPr>
          <p:spPr bwMode="auto">
            <a:xfrm>
              <a:off x="1598263" y="1076309"/>
              <a:ext cx="93636" cy="74612"/>
            </a:xfrm>
            <a:prstGeom prst="rect">
              <a:avLst/>
            </a:prstGeom>
            <a:solidFill>
              <a:srgbClr val="002776"/>
            </a:solidFill>
            <a:ln w="9525">
              <a:noFill/>
              <a:miter lim="800000"/>
              <a:headEnd/>
              <a:tailEnd/>
            </a:ln>
          </p:spPr>
          <p:txBody>
            <a:bodyPr/>
            <a:lstStyle/>
            <a:p>
              <a:pPr algn="l" rtl="0" fontAlgn="base">
                <a:spcBef>
                  <a:spcPct val="0"/>
                </a:spcBef>
                <a:spcAft>
                  <a:spcPct val="0"/>
                </a:spcAft>
                <a:defRPr/>
              </a:pPr>
              <a:endParaRPr lang="zh-TW" altLang="en-US" kern="1200">
                <a:solidFill>
                  <a:srgbClr val="000000"/>
                </a:solidFill>
                <a:latin typeface="Arial" pitchFamily="34" charset="0"/>
                <a:ea typeface="新細明體" pitchFamily="18" charset="-120"/>
                <a:cs typeface="Arial" pitchFamily="34" charset="0"/>
              </a:endParaRPr>
            </a:p>
          </p:txBody>
        </p:sp>
        <p:sp>
          <p:nvSpPr>
            <p:cNvPr id="14" name="Freeform 14"/>
            <p:cNvSpPr>
              <a:spLocks/>
            </p:cNvSpPr>
            <p:nvPr userDrawn="1"/>
          </p:nvSpPr>
          <p:spPr bwMode="auto">
            <a:xfrm>
              <a:off x="1729988" y="1092184"/>
              <a:ext cx="199969" cy="373064"/>
            </a:xfrm>
            <a:custGeom>
              <a:avLst/>
              <a:gdLst/>
              <a:ahLst/>
              <a:cxnLst>
                <a:cxn ang="0">
                  <a:pos x="40" y="10"/>
                </a:cxn>
                <a:cxn ang="0">
                  <a:pos x="40" y="94"/>
                </a:cxn>
                <a:cxn ang="0">
                  <a:pos x="0" y="94"/>
                </a:cxn>
                <a:cxn ang="0">
                  <a:pos x="0" y="172"/>
                </a:cxn>
                <a:cxn ang="0">
                  <a:pos x="40" y="172"/>
                </a:cxn>
                <a:cxn ang="0">
                  <a:pos x="40" y="298"/>
                </a:cxn>
                <a:cxn ang="0">
                  <a:pos x="40" y="298"/>
                </a:cxn>
                <a:cxn ang="0">
                  <a:pos x="42" y="322"/>
                </a:cxn>
                <a:cxn ang="0">
                  <a:pos x="46" y="344"/>
                </a:cxn>
                <a:cxn ang="0">
                  <a:pos x="54" y="364"/>
                </a:cxn>
                <a:cxn ang="0">
                  <a:pos x="64" y="380"/>
                </a:cxn>
                <a:cxn ang="0">
                  <a:pos x="72" y="388"/>
                </a:cxn>
                <a:cxn ang="0">
                  <a:pos x="80" y="394"/>
                </a:cxn>
                <a:cxn ang="0">
                  <a:pos x="88" y="398"/>
                </a:cxn>
                <a:cxn ang="0">
                  <a:pos x="98" y="402"/>
                </a:cxn>
                <a:cxn ang="0">
                  <a:pos x="120" y="408"/>
                </a:cxn>
                <a:cxn ang="0">
                  <a:pos x="144" y="410"/>
                </a:cxn>
                <a:cxn ang="0">
                  <a:pos x="144" y="410"/>
                </a:cxn>
                <a:cxn ang="0">
                  <a:pos x="166" y="410"/>
                </a:cxn>
                <a:cxn ang="0">
                  <a:pos x="188" y="406"/>
                </a:cxn>
                <a:cxn ang="0">
                  <a:pos x="188" y="406"/>
                </a:cxn>
                <a:cxn ang="0">
                  <a:pos x="218" y="400"/>
                </a:cxn>
                <a:cxn ang="0">
                  <a:pos x="218" y="400"/>
                </a:cxn>
                <a:cxn ang="0">
                  <a:pos x="216" y="320"/>
                </a:cxn>
                <a:cxn ang="0">
                  <a:pos x="216" y="320"/>
                </a:cxn>
                <a:cxn ang="0">
                  <a:pos x="202" y="322"/>
                </a:cxn>
                <a:cxn ang="0">
                  <a:pos x="182" y="324"/>
                </a:cxn>
                <a:cxn ang="0">
                  <a:pos x="182" y="324"/>
                </a:cxn>
                <a:cxn ang="0">
                  <a:pos x="166" y="324"/>
                </a:cxn>
                <a:cxn ang="0">
                  <a:pos x="160" y="320"/>
                </a:cxn>
                <a:cxn ang="0">
                  <a:pos x="152" y="314"/>
                </a:cxn>
                <a:cxn ang="0">
                  <a:pos x="152" y="314"/>
                </a:cxn>
                <a:cxn ang="0">
                  <a:pos x="148" y="310"/>
                </a:cxn>
                <a:cxn ang="0">
                  <a:pos x="144" y="302"/>
                </a:cxn>
                <a:cxn ang="0">
                  <a:pos x="142" y="292"/>
                </a:cxn>
                <a:cxn ang="0">
                  <a:pos x="142" y="280"/>
                </a:cxn>
                <a:cxn ang="0">
                  <a:pos x="142" y="172"/>
                </a:cxn>
                <a:cxn ang="0">
                  <a:pos x="208" y="172"/>
                </a:cxn>
                <a:cxn ang="0">
                  <a:pos x="208" y="94"/>
                </a:cxn>
                <a:cxn ang="0">
                  <a:pos x="208" y="94"/>
                </a:cxn>
                <a:cxn ang="0">
                  <a:pos x="142" y="94"/>
                </a:cxn>
                <a:cxn ang="0">
                  <a:pos x="142" y="94"/>
                </a:cxn>
                <a:cxn ang="0">
                  <a:pos x="142" y="0"/>
                </a:cxn>
                <a:cxn ang="0">
                  <a:pos x="40" y="10"/>
                </a:cxn>
              </a:cxnLst>
              <a:rect l="0" t="0" r="r" b="b"/>
              <a:pathLst>
                <a:path w="218" h="410">
                  <a:moveTo>
                    <a:pt x="40" y="10"/>
                  </a:moveTo>
                  <a:lnTo>
                    <a:pt x="40" y="94"/>
                  </a:lnTo>
                  <a:lnTo>
                    <a:pt x="0" y="94"/>
                  </a:lnTo>
                  <a:lnTo>
                    <a:pt x="0" y="172"/>
                  </a:lnTo>
                  <a:lnTo>
                    <a:pt x="40" y="172"/>
                  </a:lnTo>
                  <a:lnTo>
                    <a:pt x="40" y="298"/>
                  </a:lnTo>
                  <a:lnTo>
                    <a:pt x="40" y="298"/>
                  </a:lnTo>
                  <a:lnTo>
                    <a:pt x="42" y="322"/>
                  </a:lnTo>
                  <a:lnTo>
                    <a:pt x="46" y="344"/>
                  </a:lnTo>
                  <a:lnTo>
                    <a:pt x="54" y="364"/>
                  </a:lnTo>
                  <a:lnTo>
                    <a:pt x="64" y="380"/>
                  </a:lnTo>
                  <a:lnTo>
                    <a:pt x="72" y="388"/>
                  </a:lnTo>
                  <a:lnTo>
                    <a:pt x="80" y="394"/>
                  </a:lnTo>
                  <a:lnTo>
                    <a:pt x="88" y="398"/>
                  </a:lnTo>
                  <a:lnTo>
                    <a:pt x="98" y="402"/>
                  </a:lnTo>
                  <a:lnTo>
                    <a:pt x="120" y="408"/>
                  </a:lnTo>
                  <a:lnTo>
                    <a:pt x="144" y="410"/>
                  </a:lnTo>
                  <a:lnTo>
                    <a:pt x="144" y="410"/>
                  </a:lnTo>
                  <a:lnTo>
                    <a:pt x="166" y="410"/>
                  </a:lnTo>
                  <a:lnTo>
                    <a:pt x="188" y="406"/>
                  </a:lnTo>
                  <a:lnTo>
                    <a:pt x="188" y="406"/>
                  </a:lnTo>
                  <a:lnTo>
                    <a:pt x="218" y="400"/>
                  </a:lnTo>
                  <a:lnTo>
                    <a:pt x="218" y="400"/>
                  </a:lnTo>
                  <a:lnTo>
                    <a:pt x="216" y="320"/>
                  </a:lnTo>
                  <a:lnTo>
                    <a:pt x="216" y="320"/>
                  </a:lnTo>
                  <a:lnTo>
                    <a:pt x="202" y="322"/>
                  </a:lnTo>
                  <a:lnTo>
                    <a:pt x="182" y="324"/>
                  </a:lnTo>
                  <a:lnTo>
                    <a:pt x="182" y="324"/>
                  </a:lnTo>
                  <a:lnTo>
                    <a:pt x="166" y="324"/>
                  </a:lnTo>
                  <a:lnTo>
                    <a:pt x="160" y="320"/>
                  </a:lnTo>
                  <a:lnTo>
                    <a:pt x="152" y="314"/>
                  </a:lnTo>
                  <a:lnTo>
                    <a:pt x="152" y="314"/>
                  </a:lnTo>
                  <a:lnTo>
                    <a:pt x="148" y="310"/>
                  </a:lnTo>
                  <a:lnTo>
                    <a:pt x="144" y="302"/>
                  </a:lnTo>
                  <a:lnTo>
                    <a:pt x="142" y="292"/>
                  </a:lnTo>
                  <a:lnTo>
                    <a:pt x="142" y="280"/>
                  </a:lnTo>
                  <a:lnTo>
                    <a:pt x="142" y="172"/>
                  </a:lnTo>
                  <a:lnTo>
                    <a:pt x="208" y="172"/>
                  </a:lnTo>
                  <a:lnTo>
                    <a:pt x="208" y="94"/>
                  </a:lnTo>
                  <a:lnTo>
                    <a:pt x="208" y="94"/>
                  </a:lnTo>
                  <a:lnTo>
                    <a:pt x="142" y="94"/>
                  </a:lnTo>
                  <a:lnTo>
                    <a:pt x="142" y="94"/>
                  </a:lnTo>
                  <a:lnTo>
                    <a:pt x="142" y="0"/>
                  </a:lnTo>
                  <a:lnTo>
                    <a:pt x="40" y="10"/>
                  </a:lnTo>
                  <a:close/>
                </a:path>
              </a:pathLst>
            </a:custGeom>
            <a:solidFill>
              <a:srgbClr val="002776"/>
            </a:solidFill>
            <a:ln w="9525">
              <a:noFill/>
              <a:round/>
              <a:headEnd/>
              <a:tailEnd/>
            </a:ln>
          </p:spPr>
          <p:txBody>
            <a:bodyPr/>
            <a:lstStyle/>
            <a:p>
              <a:pPr algn="l" rtl="0" fontAlgn="base">
                <a:spcBef>
                  <a:spcPct val="0"/>
                </a:spcBef>
                <a:spcAft>
                  <a:spcPct val="0"/>
                </a:spcAft>
                <a:defRPr/>
              </a:pPr>
              <a:endParaRPr lang="zh-TW" altLang="en-US" kern="1200">
                <a:solidFill>
                  <a:srgbClr val="000000"/>
                </a:solidFill>
                <a:latin typeface="Arial" pitchFamily="34" charset="0"/>
                <a:ea typeface="新細明體" pitchFamily="18" charset="-120"/>
                <a:cs typeface="Arial" pitchFamily="34" charset="0"/>
              </a:endParaRPr>
            </a:p>
          </p:txBody>
        </p:sp>
        <p:sp>
          <p:nvSpPr>
            <p:cNvPr id="15" name="Freeform 15"/>
            <p:cNvSpPr>
              <a:spLocks/>
            </p:cNvSpPr>
            <p:nvPr userDrawn="1"/>
          </p:nvSpPr>
          <p:spPr bwMode="auto">
            <a:xfrm>
              <a:off x="1949002" y="1092184"/>
              <a:ext cx="196795" cy="373064"/>
            </a:xfrm>
            <a:custGeom>
              <a:avLst/>
              <a:gdLst/>
              <a:ahLst/>
              <a:cxnLst>
                <a:cxn ang="0">
                  <a:pos x="40" y="10"/>
                </a:cxn>
                <a:cxn ang="0">
                  <a:pos x="40" y="94"/>
                </a:cxn>
                <a:cxn ang="0">
                  <a:pos x="0" y="94"/>
                </a:cxn>
                <a:cxn ang="0">
                  <a:pos x="0" y="172"/>
                </a:cxn>
                <a:cxn ang="0">
                  <a:pos x="40" y="172"/>
                </a:cxn>
                <a:cxn ang="0">
                  <a:pos x="40" y="298"/>
                </a:cxn>
                <a:cxn ang="0">
                  <a:pos x="40" y="298"/>
                </a:cxn>
                <a:cxn ang="0">
                  <a:pos x="40" y="322"/>
                </a:cxn>
                <a:cxn ang="0">
                  <a:pos x="46" y="344"/>
                </a:cxn>
                <a:cxn ang="0">
                  <a:pos x="54" y="364"/>
                </a:cxn>
                <a:cxn ang="0">
                  <a:pos x="64" y="380"/>
                </a:cxn>
                <a:cxn ang="0">
                  <a:pos x="70" y="388"/>
                </a:cxn>
                <a:cxn ang="0">
                  <a:pos x="78" y="394"/>
                </a:cxn>
                <a:cxn ang="0">
                  <a:pos x="88" y="398"/>
                </a:cxn>
                <a:cxn ang="0">
                  <a:pos x="96" y="402"/>
                </a:cxn>
                <a:cxn ang="0">
                  <a:pos x="118" y="408"/>
                </a:cxn>
                <a:cxn ang="0">
                  <a:pos x="144" y="410"/>
                </a:cxn>
                <a:cxn ang="0">
                  <a:pos x="144" y="410"/>
                </a:cxn>
                <a:cxn ang="0">
                  <a:pos x="166" y="410"/>
                </a:cxn>
                <a:cxn ang="0">
                  <a:pos x="186" y="406"/>
                </a:cxn>
                <a:cxn ang="0">
                  <a:pos x="186" y="406"/>
                </a:cxn>
                <a:cxn ang="0">
                  <a:pos x="216" y="400"/>
                </a:cxn>
                <a:cxn ang="0">
                  <a:pos x="216" y="400"/>
                </a:cxn>
                <a:cxn ang="0">
                  <a:pos x="216" y="320"/>
                </a:cxn>
                <a:cxn ang="0">
                  <a:pos x="216" y="320"/>
                </a:cxn>
                <a:cxn ang="0">
                  <a:pos x="200" y="322"/>
                </a:cxn>
                <a:cxn ang="0">
                  <a:pos x="180" y="324"/>
                </a:cxn>
                <a:cxn ang="0">
                  <a:pos x="180" y="324"/>
                </a:cxn>
                <a:cxn ang="0">
                  <a:pos x="166" y="324"/>
                </a:cxn>
                <a:cxn ang="0">
                  <a:pos x="158" y="320"/>
                </a:cxn>
                <a:cxn ang="0">
                  <a:pos x="152" y="314"/>
                </a:cxn>
                <a:cxn ang="0">
                  <a:pos x="152" y="314"/>
                </a:cxn>
                <a:cxn ang="0">
                  <a:pos x="146" y="310"/>
                </a:cxn>
                <a:cxn ang="0">
                  <a:pos x="144" y="302"/>
                </a:cxn>
                <a:cxn ang="0">
                  <a:pos x="142" y="292"/>
                </a:cxn>
                <a:cxn ang="0">
                  <a:pos x="140" y="280"/>
                </a:cxn>
                <a:cxn ang="0">
                  <a:pos x="140" y="172"/>
                </a:cxn>
                <a:cxn ang="0">
                  <a:pos x="208" y="172"/>
                </a:cxn>
                <a:cxn ang="0">
                  <a:pos x="208" y="94"/>
                </a:cxn>
                <a:cxn ang="0">
                  <a:pos x="208" y="94"/>
                </a:cxn>
                <a:cxn ang="0">
                  <a:pos x="140" y="94"/>
                </a:cxn>
                <a:cxn ang="0">
                  <a:pos x="140" y="94"/>
                </a:cxn>
                <a:cxn ang="0">
                  <a:pos x="140" y="0"/>
                </a:cxn>
                <a:cxn ang="0">
                  <a:pos x="40" y="10"/>
                </a:cxn>
              </a:cxnLst>
              <a:rect l="0" t="0" r="r" b="b"/>
              <a:pathLst>
                <a:path w="216" h="410">
                  <a:moveTo>
                    <a:pt x="40" y="10"/>
                  </a:moveTo>
                  <a:lnTo>
                    <a:pt x="40" y="94"/>
                  </a:lnTo>
                  <a:lnTo>
                    <a:pt x="0" y="94"/>
                  </a:lnTo>
                  <a:lnTo>
                    <a:pt x="0" y="172"/>
                  </a:lnTo>
                  <a:lnTo>
                    <a:pt x="40" y="172"/>
                  </a:lnTo>
                  <a:lnTo>
                    <a:pt x="40" y="298"/>
                  </a:lnTo>
                  <a:lnTo>
                    <a:pt x="40" y="298"/>
                  </a:lnTo>
                  <a:lnTo>
                    <a:pt x="40" y="322"/>
                  </a:lnTo>
                  <a:lnTo>
                    <a:pt x="46" y="344"/>
                  </a:lnTo>
                  <a:lnTo>
                    <a:pt x="54" y="364"/>
                  </a:lnTo>
                  <a:lnTo>
                    <a:pt x="64" y="380"/>
                  </a:lnTo>
                  <a:lnTo>
                    <a:pt x="70" y="388"/>
                  </a:lnTo>
                  <a:lnTo>
                    <a:pt x="78" y="394"/>
                  </a:lnTo>
                  <a:lnTo>
                    <a:pt x="88" y="398"/>
                  </a:lnTo>
                  <a:lnTo>
                    <a:pt x="96" y="402"/>
                  </a:lnTo>
                  <a:lnTo>
                    <a:pt x="118" y="408"/>
                  </a:lnTo>
                  <a:lnTo>
                    <a:pt x="144" y="410"/>
                  </a:lnTo>
                  <a:lnTo>
                    <a:pt x="144" y="410"/>
                  </a:lnTo>
                  <a:lnTo>
                    <a:pt x="166" y="410"/>
                  </a:lnTo>
                  <a:lnTo>
                    <a:pt x="186" y="406"/>
                  </a:lnTo>
                  <a:lnTo>
                    <a:pt x="186" y="406"/>
                  </a:lnTo>
                  <a:lnTo>
                    <a:pt x="216" y="400"/>
                  </a:lnTo>
                  <a:lnTo>
                    <a:pt x="216" y="400"/>
                  </a:lnTo>
                  <a:lnTo>
                    <a:pt x="216" y="320"/>
                  </a:lnTo>
                  <a:lnTo>
                    <a:pt x="216" y="320"/>
                  </a:lnTo>
                  <a:lnTo>
                    <a:pt x="200" y="322"/>
                  </a:lnTo>
                  <a:lnTo>
                    <a:pt x="180" y="324"/>
                  </a:lnTo>
                  <a:lnTo>
                    <a:pt x="180" y="324"/>
                  </a:lnTo>
                  <a:lnTo>
                    <a:pt x="166" y="324"/>
                  </a:lnTo>
                  <a:lnTo>
                    <a:pt x="158" y="320"/>
                  </a:lnTo>
                  <a:lnTo>
                    <a:pt x="152" y="314"/>
                  </a:lnTo>
                  <a:lnTo>
                    <a:pt x="152" y="314"/>
                  </a:lnTo>
                  <a:lnTo>
                    <a:pt x="146" y="310"/>
                  </a:lnTo>
                  <a:lnTo>
                    <a:pt x="144" y="302"/>
                  </a:lnTo>
                  <a:lnTo>
                    <a:pt x="142" y="292"/>
                  </a:lnTo>
                  <a:lnTo>
                    <a:pt x="140" y="280"/>
                  </a:lnTo>
                  <a:lnTo>
                    <a:pt x="140" y="172"/>
                  </a:lnTo>
                  <a:lnTo>
                    <a:pt x="208" y="172"/>
                  </a:lnTo>
                  <a:lnTo>
                    <a:pt x="208" y="94"/>
                  </a:lnTo>
                  <a:lnTo>
                    <a:pt x="208" y="94"/>
                  </a:lnTo>
                  <a:lnTo>
                    <a:pt x="140" y="94"/>
                  </a:lnTo>
                  <a:lnTo>
                    <a:pt x="140" y="94"/>
                  </a:lnTo>
                  <a:lnTo>
                    <a:pt x="140" y="0"/>
                  </a:lnTo>
                  <a:lnTo>
                    <a:pt x="40" y="10"/>
                  </a:lnTo>
                  <a:close/>
                </a:path>
              </a:pathLst>
            </a:custGeom>
            <a:solidFill>
              <a:srgbClr val="002776"/>
            </a:solidFill>
            <a:ln w="9525">
              <a:noFill/>
              <a:round/>
              <a:headEnd/>
              <a:tailEnd/>
            </a:ln>
          </p:spPr>
          <p:txBody>
            <a:bodyPr/>
            <a:lstStyle/>
            <a:p>
              <a:pPr algn="l" rtl="0" fontAlgn="base">
                <a:spcBef>
                  <a:spcPct val="0"/>
                </a:spcBef>
                <a:spcAft>
                  <a:spcPct val="0"/>
                </a:spcAft>
                <a:defRPr/>
              </a:pPr>
              <a:endParaRPr lang="zh-TW" altLang="en-US" kern="1200">
                <a:solidFill>
                  <a:srgbClr val="000000"/>
                </a:solidFill>
                <a:latin typeface="Arial" pitchFamily="34" charset="0"/>
                <a:ea typeface="新細明體" pitchFamily="18" charset="-120"/>
                <a:cs typeface="Arial" pitchFamily="34" charset="0"/>
              </a:endParaRPr>
            </a:p>
          </p:txBody>
        </p:sp>
        <p:sp>
          <p:nvSpPr>
            <p:cNvPr id="16" name="Freeform 16"/>
            <p:cNvSpPr>
              <a:spLocks/>
            </p:cNvSpPr>
            <p:nvPr userDrawn="1"/>
          </p:nvSpPr>
          <p:spPr bwMode="auto">
            <a:xfrm>
              <a:off x="2474319" y="1360473"/>
              <a:ext cx="103158" cy="104776"/>
            </a:xfrm>
            <a:custGeom>
              <a:avLst/>
              <a:gdLst/>
              <a:ahLst/>
              <a:cxnLst>
                <a:cxn ang="0">
                  <a:pos x="0" y="58"/>
                </a:cxn>
                <a:cxn ang="0">
                  <a:pos x="0" y="58"/>
                </a:cxn>
                <a:cxn ang="0">
                  <a:pos x="2" y="46"/>
                </a:cxn>
                <a:cxn ang="0">
                  <a:pos x="4" y="36"/>
                </a:cxn>
                <a:cxn ang="0">
                  <a:pos x="10" y="26"/>
                </a:cxn>
                <a:cxn ang="0">
                  <a:pos x="16" y="18"/>
                </a:cxn>
                <a:cxn ang="0">
                  <a:pos x="26" y="10"/>
                </a:cxn>
                <a:cxn ang="0">
                  <a:pos x="34" y="4"/>
                </a:cxn>
                <a:cxn ang="0">
                  <a:pos x="46" y="2"/>
                </a:cxn>
                <a:cxn ang="0">
                  <a:pos x="58" y="0"/>
                </a:cxn>
                <a:cxn ang="0">
                  <a:pos x="58" y="0"/>
                </a:cxn>
                <a:cxn ang="0">
                  <a:pos x="68" y="2"/>
                </a:cxn>
                <a:cxn ang="0">
                  <a:pos x="80" y="4"/>
                </a:cxn>
                <a:cxn ang="0">
                  <a:pos x="90" y="10"/>
                </a:cxn>
                <a:cxn ang="0">
                  <a:pos x="98" y="18"/>
                </a:cxn>
                <a:cxn ang="0">
                  <a:pos x="104" y="26"/>
                </a:cxn>
                <a:cxn ang="0">
                  <a:pos x="110" y="36"/>
                </a:cxn>
                <a:cxn ang="0">
                  <a:pos x="114" y="46"/>
                </a:cxn>
                <a:cxn ang="0">
                  <a:pos x="114" y="58"/>
                </a:cxn>
                <a:cxn ang="0">
                  <a:pos x="114" y="58"/>
                </a:cxn>
                <a:cxn ang="0">
                  <a:pos x="114" y="68"/>
                </a:cxn>
                <a:cxn ang="0">
                  <a:pos x="110" y="80"/>
                </a:cxn>
                <a:cxn ang="0">
                  <a:pos x="104" y="90"/>
                </a:cxn>
                <a:cxn ang="0">
                  <a:pos x="98" y="98"/>
                </a:cxn>
                <a:cxn ang="0">
                  <a:pos x="90" y="104"/>
                </a:cxn>
                <a:cxn ang="0">
                  <a:pos x="80" y="110"/>
                </a:cxn>
                <a:cxn ang="0">
                  <a:pos x="68" y="114"/>
                </a:cxn>
                <a:cxn ang="0">
                  <a:pos x="58" y="114"/>
                </a:cxn>
                <a:cxn ang="0">
                  <a:pos x="58" y="114"/>
                </a:cxn>
                <a:cxn ang="0">
                  <a:pos x="46" y="114"/>
                </a:cxn>
                <a:cxn ang="0">
                  <a:pos x="34" y="110"/>
                </a:cxn>
                <a:cxn ang="0">
                  <a:pos x="26" y="104"/>
                </a:cxn>
                <a:cxn ang="0">
                  <a:pos x="16" y="98"/>
                </a:cxn>
                <a:cxn ang="0">
                  <a:pos x="10" y="90"/>
                </a:cxn>
                <a:cxn ang="0">
                  <a:pos x="4" y="80"/>
                </a:cxn>
                <a:cxn ang="0">
                  <a:pos x="2" y="68"/>
                </a:cxn>
                <a:cxn ang="0">
                  <a:pos x="0" y="58"/>
                </a:cxn>
                <a:cxn ang="0">
                  <a:pos x="0" y="58"/>
                </a:cxn>
              </a:cxnLst>
              <a:rect l="0" t="0" r="r" b="b"/>
              <a:pathLst>
                <a:path w="114" h="114">
                  <a:moveTo>
                    <a:pt x="0" y="58"/>
                  </a:moveTo>
                  <a:lnTo>
                    <a:pt x="0" y="58"/>
                  </a:lnTo>
                  <a:lnTo>
                    <a:pt x="2" y="46"/>
                  </a:lnTo>
                  <a:lnTo>
                    <a:pt x="4" y="36"/>
                  </a:lnTo>
                  <a:lnTo>
                    <a:pt x="10" y="26"/>
                  </a:lnTo>
                  <a:lnTo>
                    <a:pt x="16" y="18"/>
                  </a:lnTo>
                  <a:lnTo>
                    <a:pt x="26" y="10"/>
                  </a:lnTo>
                  <a:lnTo>
                    <a:pt x="34" y="4"/>
                  </a:lnTo>
                  <a:lnTo>
                    <a:pt x="46" y="2"/>
                  </a:lnTo>
                  <a:lnTo>
                    <a:pt x="58" y="0"/>
                  </a:lnTo>
                  <a:lnTo>
                    <a:pt x="58" y="0"/>
                  </a:lnTo>
                  <a:lnTo>
                    <a:pt x="68" y="2"/>
                  </a:lnTo>
                  <a:lnTo>
                    <a:pt x="80" y="4"/>
                  </a:lnTo>
                  <a:lnTo>
                    <a:pt x="90" y="10"/>
                  </a:lnTo>
                  <a:lnTo>
                    <a:pt x="98" y="18"/>
                  </a:lnTo>
                  <a:lnTo>
                    <a:pt x="104" y="26"/>
                  </a:lnTo>
                  <a:lnTo>
                    <a:pt x="110" y="36"/>
                  </a:lnTo>
                  <a:lnTo>
                    <a:pt x="114" y="46"/>
                  </a:lnTo>
                  <a:lnTo>
                    <a:pt x="114" y="58"/>
                  </a:lnTo>
                  <a:lnTo>
                    <a:pt x="114" y="58"/>
                  </a:lnTo>
                  <a:lnTo>
                    <a:pt x="114" y="68"/>
                  </a:lnTo>
                  <a:lnTo>
                    <a:pt x="110" y="80"/>
                  </a:lnTo>
                  <a:lnTo>
                    <a:pt x="104" y="90"/>
                  </a:lnTo>
                  <a:lnTo>
                    <a:pt x="98" y="98"/>
                  </a:lnTo>
                  <a:lnTo>
                    <a:pt x="90" y="104"/>
                  </a:lnTo>
                  <a:lnTo>
                    <a:pt x="80" y="110"/>
                  </a:lnTo>
                  <a:lnTo>
                    <a:pt x="68" y="114"/>
                  </a:lnTo>
                  <a:lnTo>
                    <a:pt x="58" y="114"/>
                  </a:lnTo>
                  <a:lnTo>
                    <a:pt x="58" y="114"/>
                  </a:lnTo>
                  <a:lnTo>
                    <a:pt x="46" y="114"/>
                  </a:lnTo>
                  <a:lnTo>
                    <a:pt x="34" y="110"/>
                  </a:lnTo>
                  <a:lnTo>
                    <a:pt x="26" y="104"/>
                  </a:lnTo>
                  <a:lnTo>
                    <a:pt x="16" y="98"/>
                  </a:lnTo>
                  <a:lnTo>
                    <a:pt x="10" y="90"/>
                  </a:lnTo>
                  <a:lnTo>
                    <a:pt x="4" y="80"/>
                  </a:lnTo>
                  <a:lnTo>
                    <a:pt x="2" y="68"/>
                  </a:lnTo>
                  <a:lnTo>
                    <a:pt x="0" y="58"/>
                  </a:lnTo>
                  <a:lnTo>
                    <a:pt x="0" y="58"/>
                  </a:lnTo>
                  <a:close/>
                </a:path>
              </a:pathLst>
            </a:custGeom>
            <a:solidFill>
              <a:srgbClr val="A4D400"/>
            </a:solidFill>
            <a:ln w="9525">
              <a:noFill/>
              <a:round/>
              <a:headEnd/>
              <a:tailEnd/>
            </a:ln>
          </p:spPr>
          <p:txBody>
            <a:bodyPr/>
            <a:lstStyle/>
            <a:p>
              <a:pPr algn="l" rtl="0" fontAlgn="base">
                <a:spcBef>
                  <a:spcPct val="0"/>
                </a:spcBef>
                <a:spcAft>
                  <a:spcPct val="0"/>
                </a:spcAft>
                <a:defRPr/>
              </a:pPr>
              <a:endParaRPr lang="zh-TW" altLang="en-US" kern="1200">
                <a:solidFill>
                  <a:srgbClr val="000000"/>
                </a:solidFill>
                <a:latin typeface="Arial" pitchFamily="34" charset="0"/>
                <a:ea typeface="新細明體" pitchFamily="18" charset="-120"/>
                <a:cs typeface="Arial" pitchFamily="34" charset="0"/>
              </a:endParaRPr>
            </a:p>
          </p:txBody>
        </p:sp>
        <p:sp>
          <p:nvSpPr>
            <p:cNvPr id="17" name="Freeform 17"/>
            <p:cNvSpPr>
              <a:spLocks noEditPoints="1"/>
            </p:cNvSpPr>
            <p:nvPr userDrawn="1"/>
          </p:nvSpPr>
          <p:spPr bwMode="auto">
            <a:xfrm>
              <a:off x="452407" y="1071546"/>
              <a:ext cx="334869" cy="387353"/>
            </a:xfrm>
            <a:custGeom>
              <a:avLst/>
              <a:gdLst/>
              <a:ahLst/>
              <a:cxnLst>
                <a:cxn ang="0">
                  <a:pos x="118" y="426"/>
                </a:cxn>
                <a:cxn ang="0">
                  <a:pos x="142" y="426"/>
                </a:cxn>
                <a:cxn ang="0">
                  <a:pos x="172" y="424"/>
                </a:cxn>
                <a:cxn ang="0">
                  <a:pos x="222" y="412"/>
                </a:cxn>
                <a:cxn ang="0">
                  <a:pos x="266" y="394"/>
                </a:cxn>
                <a:cxn ang="0">
                  <a:pos x="300" y="372"/>
                </a:cxn>
                <a:cxn ang="0">
                  <a:pos x="328" y="342"/>
                </a:cxn>
                <a:cxn ang="0">
                  <a:pos x="348" y="310"/>
                </a:cxn>
                <a:cxn ang="0">
                  <a:pos x="362" y="272"/>
                </a:cxn>
                <a:cxn ang="0">
                  <a:pos x="368" y="234"/>
                </a:cxn>
                <a:cxn ang="0">
                  <a:pos x="368" y="214"/>
                </a:cxn>
                <a:cxn ang="0">
                  <a:pos x="364" y="164"/>
                </a:cxn>
                <a:cxn ang="0">
                  <a:pos x="352" y="122"/>
                </a:cxn>
                <a:cxn ang="0">
                  <a:pos x="332" y="86"/>
                </a:cxn>
                <a:cxn ang="0">
                  <a:pos x="302" y="56"/>
                </a:cxn>
                <a:cxn ang="0">
                  <a:pos x="268" y="32"/>
                </a:cxn>
                <a:cxn ang="0">
                  <a:pos x="224" y="14"/>
                </a:cxn>
                <a:cxn ang="0">
                  <a:pos x="174" y="4"/>
                </a:cxn>
                <a:cxn ang="0">
                  <a:pos x="118" y="0"/>
                </a:cxn>
                <a:cxn ang="0">
                  <a:pos x="58" y="2"/>
                </a:cxn>
                <a:cxn ang="0">
                  <a:pos x="0" y="426"/>
                </a:cxn>
                <a:cxn ang="0">
                  <a:pos x="150" y="342"/>
                </a:cxn>
                <a:cxn ang="0">
                  <a:pos x="102" y="344"/>
                </a:cxn>
                <a:cxn ang="0">
                  <a:pos x="102" y="86"/>
                </a:cxn>
                <a:cxn ang="0">
                  <a:pos x="138" y="84"/>
                </a:cxn>
                <a:cxn ang="0">
                  <a:pos x="160" y="86"/>
                </a:cxn>
                <a:cxn ang="0">
                  <a:pos x="204" y="102"/>
                </a:cxn>
                <a:cxn ang="0">
                  <a:pos x="222" y="114"/>
                </a:cxn>
                <a:cxn ang="0">
                  <a:pos x="238" y="132"/>
                </a:cxn>
                <a:cxn ang="0">
                  <a:pos x="250" y="156"/>
                </a:cxn>
                <a:cxn ang="0">
                  <a:pos x="258" y="182"/>
                </a:cxn>
                <a:cxn ang="0">
                  <a:pos x="262" y="214"/>
                </a:cxn>
                <a:cxn ang="0">
                  <a:pos x="260" y="230"/>
                </a:cxn>
                <a:cxn ang="0">
                  <a:pos x="256" y="260"/>
                </a:cxn>
                <a:cxn ang="0">
                  <a:pos x="246" y="284"/>
                </a:cxn>
                <a:cxn ang="0">
                  <a:pos x="232" y="304"/>
                </a:cxn>
                <a:cxn ang="0">
                  <a:pos x="208" y="324"/>
                </a:cxn>
                <a:cxn ang="0">
                  <a:pos x="170" y="340"/>
                </a:cxn>
                <a:cxn ang="0">
                  <a:pos x="150" y="342"/>
                </a:cxn>
              </a:cxnLst>
              <a:rect l="0" t="0" r="r" b="b"/>
              <a:pathLst>
                <a:path w="368" h="426">
                  <a:moveTo>
                    <a:pt x="0" y="426"/>
                  </a:moveTo>
                  <a:lnTo>
                    <a:pt x="118" y="426"/>
                  </a:lnTo>
                  <a:lnTo>
                    <a:pt x="118" y="426"/>
                  </a:lnTo>
                  <a:lnTo>
                    <a:pt x="142" y="426"/>
                  </a:lnTo>
                  <a:lnTo>
                    <a:pt x="142" y="426"/>
                  </a:lnTo>
                  <a:lnTo>
                    <a:pt x="172" y="424"/>
                  </a:lnTo>
                  <a:lnTo>
                    <a:pt x="198" y="418"/>
                  </a:lnTo>
                  <a:lnTo>
                    <a:pt x="222" y="412"/>
                  </a:lnTo>
                  <a:lnTo>
                    <a:pt x="246" y="404"/>
                  </a:lnTo>
                  <a:lnTo>
                    <a:pt x="266" y="394"/>
                  </a:lnTo>
                  <a:lnTo>
                    <a:pt x="284" y="384"/>
                  </a:lnTo>
                  <a:lnTo>
                    <a:pt x="300" y="372"/>
                  </a:lnTo>
                  <a:lnTo>
                    <a:pt x="316" y="358"/>
                  </a:lnTo>
                  <a:lnTo>
                    <a:pt x="328" y="342"/>
                  </a:lnTo>
                  <a:lnTo>
                    <a:pt x="340" y="326"/>
                  </a:lnTo>
                  <a:lnTo>
                    <a:pt x="348" y="310"/>
                  </a:lnTo>
                  <a:lnTo>
                    <a:pt x="356" y="292"/>
                  </a:lnTo>
                  <a:lnTo>
                    <a:pt x="362" y="272"/>
                  </a:lnTo>
                  <a:lnTo>
                    <a:pt x="366" y="254"/>
                  </a:lnTo>
                  <a:lnTo>
                    <a:pt x="368" y="234"/>
                  </a:lnTo>
                  <a:lnTo>
                    <a:pt x="368" y="214"/>
                  </a:lnTo>
                  <a:lnTo>
                    <a:pt x="368" y="214"/>
                  </a:lnTo>
                  <a:lnTo>
                    <a:pt x="368" y="188"/>
                  </a:lnTo>
                  <a:lnTo>
                    <a:pt x="364" y="164"/>
                  </a:lnTo>
                  <a:lnTo>
                    <a:pt x="360" y="142"/>
                  </a:lnTo>
                  <a:lnTo>
                    <a:pt x="352" y="122"/>
                  </a:lnTo>
                  <a:lnTo>
                    <a:pt x="342" y="104"/>
                  </a:lnTo>
                  <a:lnTo>
                    <a:pt x="332" y="86"/>
                  </a:lnTo>
                  <a:lnTo>
                    <a:pt x="318" y="70"/>
                  </a:lnTo>
                  <a:lnTo>
                    <a:pt x="302" y="56"/>
                  </a:lnTo>
                  <a:lnTo>
                    <a:pt x="286" y="42"/>
                  </a:lnTo>
                  <a:lnTo>
                    <a:pt x="268" y="32"/>
                  </a:lnTo>
                  <a:lnTo>
                    <a:pt x="246" y="22"/>
                  </a:lnTo>
                  <a:lnTo>
                    <a:pt x="224" y="14"/>
                  </a:lnTo>
                  <a:lnTo>
                    <a:pt x="200" y="8"/>
                  </a:lnTo>
                  <a:lnTo>
                    <a:pt x="174" y="4"/>
                  </a:lnTo>
                  <a:lnTo>
                    <a:pt x="146" y="0"/>
                  </a:lnTo>
                  <a:lnTo>
                    <a:pt x="118" y="0"/>
                  </a:lnTo>
                  <a:lnTo>
                    <a:pt x="118" y="0"/>
                  </a:lnTo>
                  <a:lnTo>
                    <a:pt x="58" y="2"/>
                  </a:lnTo>
                  <a:lnTo>
                    <a:pt x="0" y="4"/>
                  </a:lnTo>
                  <a:lnTo>
                    <a:pt x="0" y="426"/>
                  </a:lnTo>
                  <a:close/>
                  <a:moveTo>
                    <a:pt x="150" y="342"/>
                  </a:moveTo>
                  <a:lnTo>
                    <a:pt x="150" y="342"/>
                  </a:lnTo>
                  <a:lnTo>
                    <a:pt x="134" y="344"/>
                  </a:lnTo>
                  <a:lnTo>
                    <a:pt x="102" y="344"/>
                  </a:lnTo>
                  <a:lnTo>
                    <a:pt x="102" y="344"/>
                  </a:lnTo>
                  <a:lnTo>
                    <a:pt x="102" y="86"/>
                  </a:lnTo>
                  <a:lnTo>
                    <a:pt x="102" y="86"/>
                  </a:lnTo>
                  <a:lnTo>
                    <a:pt x="138" y="84"/>
                  </a:lnTo>
                  <a:lnTo>
                    <a:pt x="138" y="84"/>
                  </a:lnTo>
                  <a:lnTo>
                    <a:pt x="160" y="86"/>
                  </a:lnTo>
                  <a:lnTo>
                    <a:pt x="182" y="92"/>
                  </a:lnTo>
                  <a:lnTo>
                    <a:pt x="204" y="102"/>
                  </a:lnTo>
                  <a:lnTo>
                    <a:pt x="212" y="108"/>
                  </a:lnTo>
                  <a:lnTo>
                    <a:pt x="222" y="114"/>
                  </a:lnTo>
                  <a:lnTo>
                    <a:pt x="230" y="124"/>
                  </a:lnTo>
                  <a:lnTo>
                    <a:pt x="238" y="132"/>
                  </a:lnTo>
                  <a:lnTo>
                    <a:pt x="244" y="144"/>
                  </a:lnTo>
                  <a:lnTo>
                    <a:pt x="250" y="156"/>
                  </a:lnTo>
                  <a:lnTo>
                    <a:pt x="256" y="168"/>
                  </a:lnTo>
                  <a:lnTo>
                    <a:pt x="258" y="182"/>
                  </a:lnTo>
                  <a:lnTo>
                    <a:pt x="260" y="196"/>
                  </a:lnTo>
                  <a:lnTo>
                    <a:pt x="262" y="214"/>
                  </a:lnTo>
                  <a:lnTo>
                    <a:pt x="262" y="214"/>
                  </a:lnTo>
                  <a:lnTo>
                    <a:pt x="260" y="230"/>
                  </a:lnTo>
                  <a:lnTo>
                    <a:pt x="258" y="246"/>
                  </a:lnTo>
                  <a:lnTo>
                    <a:pt x="256" y="260"/>
                  </a:lnTo>
                  <a:lnTo>
                    <a:pt x="252" y="272"/>
                  </a:lnTo>
                  <a:lnTo>
                    <a:pt x="246" y="284"/>
                  </a:lnTo>
                  <a:lnTo>
                    <a:pt x="240" y="294"/>
                  </a:lnTo>
                  <a:lnTo>
                    <a:pt x="232" y="304"/>
                  </a:lnTo>
                  <a:lnTo>
                    <a:pt x="226" y="312"/>
                  </a:lnTo>
                  <a:lnTo>
                    <a:pt x="208" y="324"/>
                  </a:lnTo>
                  <a:lnTo>
                    <a:pt x="188" y="334"/>
                  </a:lnTo>
                  <a:lnTo>
                    <a:pt x="170" y="340"/>
                  </a:lnTo>
                  <a:lnTo>
                    <a:pt x="150" y="342"/>
                  </a:lnTo>
                  <a:lnTo>
                    <a:pt x="150" y="342"/>
                  </a:lnTo>
                  <a:close/>
                </a:path>
              </a:pathLst>
            </a:custGeom>
            <a:solidFill>
              <a:srgbClr val="002776"/>
            </a:solidFill>
            <a:ln w="9525">
              <a:noFill/>
              <a:round/>
              <a:headEnd/>
              <a:tailEnd/>
            </a:ln>
          </p:spPr>
          <p:txBody>
            <a:bodyPr/>
            <a:lstStyle/>
            <a:p>
              <a:pPr algn="l" rtl="0" fontAlgn="base">
                <a:spcBef>
                  <a:spcPct val="0"/>
                </a:spcBef>
                <a:spcAft>
                  <a:spcPct val="0"/>
                </a:spcAft>
                <a:defRPr/>
              </a:pPr>
              <a:endParaRPr lang="zh-TW" altLang="en-US" kern="1200">
                <a:solidFill>
                  <a:srgbClr val="000000"/>
                </a:solidFill>
                <a:latin typeface="Arial" pitchFamily="34" charset="0"/>
                <a:ea typeface="新細明體" pitchFamily="18" charset="-120"/>
                <a:cs typeface="Arial" pitchFamily="34" charset="0"/>
              </a:endParaRPr>
            </a:p>
          </p:txBody>
        </p:sp>
        <p:sp>
          <p:nvSpPr>
            <p:cNvPr id="18" name="Freeform 18"/>
            <p:cNvSpPr>
              <a:spLocks noEditPoints="1"/>
            </p:cNvSpPr>
            <p:nvPr userDrawn="1"/>
          </p:nvSpPr>
          <p:spPr bwMode="auto">
            <a:xfrm>
              <a:off x="452407" y="1611299"/>
              <a:ext cx="372958" cy="385765"/>
            </a:xfrm>
            <a:custGeom>
              <a:avLst/>
              <a:gdLst/>
              <a:ahLst/>
              <a:cxnLst>
                <a:cxn ang="0">
                  <a:pos x="40" y="4"/>
                </a:cxn>
                <a:cxn ang="0">
                  <a:pos x="70" y="4"/>
                </a:cxn>
                <a:cxn ang="0">
                  <a:pos x="158" y="20"/>
                </a:cxn>
                <a:cxn ang="0">
                  <a:pos x="180" y="2"/>
                </a:cxn>
                <a:cxn ang="0">
                  <a:pos x="204" y="30"/>
                </a:cxn>
                <a:cxn ang="0">
                  <a:pos x="234" y="40"/>
                </a:cxn>
                <a:cxn ang="0">
                  <a:pos x="226" y="64"/>
                </a:cxn>
                <a:cxn ang="0">
                  <a:pos x="196" y="112"/>
                </a:cxn>
                <a:cxn ang="0">
                  <a:pos x="204" y="136"/>
                </a:cxn>
                <a:cxn ang="0">
                  <a:pos x="228" y="214"/>
                </a:cxn>
                <a:cxn ang="0">
                  <a:pos x="138" y="256"/>
                </a:cxn>
                <a:cxn ang="0">
                  <a:pos x="232" y="264"/>
                </a:cxn>
                <a:cxn ang="0">
                  <a:pos x="224" y="292"/>
                </a:cxn>
                <a:cxn ang="0">
                  <a:pos x="206" y="314"/>
                </a:cxn>
                <a:cxn ang="0">
                  <a:pos x="214" y="338"/>
                </a:cxn>
                <a:cxn ang="0">
                  <a:pos x="138" y="370"/>
                </a:cxn>
                <a:cxn ang="0">
                  <a:pos x="222" y="370"/>
                </a:cxn>
                <a:cxn ang="0">
                  <a:pos x="264" y="234"/>
                </a:cxn>
                <a:cxn ang="0">
                  <a:pos x="236" y="136"/>
                </a:cxn>
                <a:cxn ang="0">
                  <a:pos x="228" y="98"/>
                </a:cxn>
                <a:cxn ang="0">
                  <a:pos x="274" y="28"/>
                </a:cxn>
                <a:cxn ang="0">
                  <a:pos x="296" y="6"/>
                </a:cxn>
                <a:cxn ang="0">
                  <a:pos x="320" y="26"/>
                </a:cxn>
                <a:cxn ang="0">
                  <a:pos x="400" y="98"/>
                </a:cxn>
                <a:cxn ang="0">
                  <a:pos x="410" y="132"/>
                </a:cxn>
                <a:cxn ang="0">
                  <a:pos x="400" y="394"/>
                </a:cxn>
                <a:cxn ang="0">
                  <a:pos x="346" y="424"/>
                </a:cxn>
                <a:cxn ang="0">
                  <a:pos x="290" y="408"/>
                </a:cxn>
                <a:cxn ang="0">
                  <a:pos x="288" y="376"/>
                </a:cxn>
                <a:cxn ang="0">
                  <a:pos x="312" y="372"/>
                </a:cxn>
                <a:cxn ang="0">
                  <a:pos x="360" y="372"/>
                </a:cxn>
                <a:cxn ang="0">
                  <a:pos x="366" y="148"/>
                </a:cxn>
                <a:cxn ang="0">
                  <a:pos x="318" y="138"/>
                </a:cxn>
                <a:cxn ang="0">
                  <a:pos x="270" y="378"/>
                </a:cxn>
                <a:cxn ang="0">
                  <a:pos x="226" y="424"/>
                </a:cxn>
                <a:cxn ang="0">
                  <a:pos x="206" y="408"/>
                </a:cxn>
                <a:cxn ang="0">
                  <a:pos x="20" y="414"/>
                </a:cxn>
                <a:cxn ang="0">
                  <a:pos x="0" y="394"/>
                </a:cxn>
                <a:cxn ang="0">
                  <a:pos x="24" y="374"/>
                </a:cxn>
                <a:cxn ang="0">
                  <a:pos x="20" y="346"/>
                </a:cxn>
                <a:cxn ang="0">
                  <a:pos x="20" y="316"/>
                </a:cxn>
                <a:cxn ang="0">
                  <a:pos x="20" y="294"/>
                </a:cxn>
                <a:cxn ang="0">
                  <a:pos x="2" y="274"/>
                </a:cxn>
                <a:cxn ang="0">
                  <a:pos x="20" y="256"/>
                </a:cxn>
                <a:cxn ang="0">
                  <a:pos x="14" y="232"/>
                </a:cxn>
                <a:cxn ang="0">
                  <a:pos x="14" y="144"/>
                </a:cxn>
                <a:cxn ang="0">
                  <a:pos x="58" y="118"/>
                </a:cxn>
                <a:cxn ang="0">
                  <a:pos x="18" y="66"/>
                </a:cxn>
                <a:cxn ang="0">
                  <a:pos x="0" y="48"/>
                </a:cxn>
                <a:cxn ang="0">
                  <a:pos x="18" y="30"/>
                </a:cxn>
                <a:cxn ang="0">
                  <a:pos x="54" y="174"/>
                </a:cxn>
                <a:cxn ang="0">
                  <a:pos x="92" y="204"/>
                </a:cxn>
                <a:cxn ang="0">
                  <a:pos x="152" y="84"/>
                </a:cxn>
                <a:cxn ang="0">
                  <a:pos x="176" y="204"/>
                </a:cxn>
                <a:cxn ang="0">
                  <a:pos x="184" y="178"/>
                </a:cxn>
              </a:cxnLst>
              <a:rect l="0" t="0" r="r" b="b"/>
              <a:pathLst>
                <a:path w="410" h="424">
                  <a:moveTo>
                    <a:pt x="18" y="30"/>
                  </a:moveTo>
                  <a:lnTo>
                    <a:pt x="32" y="30"/>
                  </a:lnTo>
                  <a:lnTo>
                    <a:pt x="32" y="20"/>
                  </a:lnTo>
                  <a:lnTo>
                    <a:pt x="32" y="20"/>
                  </a:lnTo>
                  <a:lnTo>
                    <a:pt x="34" y="10"/>
                  </a:lnTo>
                  <a:lnTo>
                    <a:pt x="40" y="4"/>
                  </a:lnTo>
                  <a:lnTo>
                    <a:pt x="40" y="4"/>
                  </a:lnTo>
                  <a:lnTo>
                    <a:pt x="54" y="0"/>
                  </a:lnTo>
                  <a:lnTo>
                    <a:pt x="54" y="0"/>
                  </a:lnTo>
                  <a:lnTo>
                    <a:pt x="62" y="2"/>
                  </a:lnTo>
                  <a:lnTo>
                    <a:pt x="70" y="4"/>
                  </a:lnTo>
                  <a:lnTo>
                    <a:pt x="70" y="4"/>
                  </a:lnTo>
                  <a:lnTo>
                    <a:pt x="76" y="10"/>
                  </a:lnTo>
                  <a:lnTo>
                    <a:pt x="78" y="20"/>
                  </a:lnTo>
                  <a:lnTo>
                    <a:pt x="78" y="30"/>
                  </a:lnTo>
                  <a:lnTo>
                    <a:pt x="158" y="30"/>
                  </a:lnTo>
                  <a:lnTo>
                    <a:pt x="158" y="20"/>
                  </a:lnTo>
                  <a:lnTo>
                    <a:pt x="158" y="20"/>
                  </a:lnTo>
                  <a:lnTo>
                    <a:pt x="160" y="14"/>
                  </a:lnTo>
                  <a:lnTo>
                    <a:pt x="166" y="6"/>
                  </a:lnTo>
                  <a:lnTo>
                    <a:pt x="166" y="6"/>
                  </a:lnTo>
                  <a:lnTo>
                    <a:pt x="172" y="4"/>
                  </a:lnTo>
                  <a:lnTo>
                    <a:pt x="180" y="2"/>
                  </a:lnTo>
                  <a:lnTo>
                    <a:pt x="180" y="2"/>
                  </a:lnTo>
                  <a:lnTo>
                    <a:pt x="188" y="4"/>
                  </a:lnTo>
                  <a:lnTo>
                    <a:pt x="196" y="6"/>
                  </a:lnTo>
                  <a:lnTo>
                    <a:pt x="196" y="6"/>
                  </a:lnTo>
                  <a:lnTo>
                    <a:pt x="202" y="12"/>
                  </a:lnTo>
                  <a:lnTo>
                    <a:pt x="204" y="20"/>
                  </a:lnTo>
                  <a:lnTo>
                    <a:pt x="204" y="30"/>
                  </a:lnTo>
                  <a:lnTo>
                    <a:pt x="218" y="30"/>
                  </a:lnTo>
                  <a:lnTo>
                    <a:pt x="218" y="30"/>
                  </a:lnTo>
                  <a:lnTo>
                    <a:pt x="226" y="30"/>
                  </a:lnTo>
                  <a:lnTo>
                    <a:pt x="232" y="34"/>
                  </a:lnTo>
                  <a:lnTo>
                    <a:pt x="232" y="34"/>
                  </a:lnTo>
                  <a:lnTo>
                    <a:pt x="234" y="40"/>
                  </a:lnTo>
                  <a:lnTo>
                    <a:pt x="236" y="48"/>
                  </a:lnTo>
                  <a:lnTo>
                    <a:pt x="236" y="48"/>
                  </a:lnTo>
                  <a:lnTo>
                    <a:pt x="234" y="54"/>
                  </a:lnTo>
                  <a:lnTo>
                    <a:pt x="232" y="60"/>
                  </a:lnTo>
                  <a:lnTo>
                    <a:pt x="232" y="60"/>
                  </a:lnTo>
                  <a:lnTo>
                    <a:pt x="226" y="64"/>
                  </a:lnTo>
                  <a:lnTo>
                    <a:pt x="218" y="66"/>
                  </a:lnTo>
                  <a:lnTo>
                    <a:pt x="204" y="66"/>
                  </a:lnTo>
                  <a:lnTo>
                    <a:pt x="204" y="96"/>
                  </a:lnTo>
                  <a:lnTo>
                    <a:pt x="204" y="96"/>
                  </a:lnTo>
                  <a:lnTo>
                    <a:pt x="202" y="106"/>
                  </a:lnTo>
                  <a:lnTo>
                    <a:pt x="196" y="112"/>
                  </a:lnTo>
                  <a:lnTo>
                    <a:pt x="186" y="116"/>
                  </a:lnTo>
                  <a:lnTo>
                    <a:pt x="174" y="118"/>
                  </a:lnTo>
                  <a:lnTo>
                    <a:pt x="138" y="118"/>
                  </a:lnTo>
                  <a:lnTo>
                    <a:pt x="138" y="136"/>
                  </a:lnTo>
                  <a:lnTo>
                    <a:pt x="204" y="136"/>
                  </a:lnTo>
                  <a:lnTo>
                    <a:pt x="204" y="136"/>
                  </a:lnTo>
                  <a:lnTo>
                    <a:pt x="214" y="138"/>
                  </a:lnTo>
                  <a:lnTo>
                    <a:pt x="222" y="144"/>
                  </a:lnTo>
                  <a:lnTo>
                    <a:pt x="226" y="152"/>
                  </a:lnTo>
                  <a:lnTo>
                    <a:pt x="228" y="162"/>
                  </a:lnTo>
                  <a:lnTo>
                    <a:pt x="228" y="214"/>
                  </a:lnTo>
                  <a:lnTo>
                    <a:pt x="228" y="214"/>
                  </a:lnTo>
                  <a:lnTo>
                    <a:pt x="226" y="224"/>
                  </a:lnTo>
                  <a:lnTo>
                    <a:pt x="222" y="232"/>
                  </a:lnTo>
                  <a:lnTo>
                    <a:pt x="214" y="236"/>
                  </a:lnTo>
                  <a:lnTo>
                    <a:pt x="204" y="238"/>
                  </a:lnTo>
                  <a:lnTo>
                    <a:pt x="138" y="238"/>
                  </a:lnTo>
                  <a:lnTo>
                    <a:pt x="138" y="256"/>
                  </a:lnTo>
                  <a:lnTo>
                    <a:pt x="216" y="256"/>
                  </a:lnTo>
                  <a:lnTo>
                    <a:pt x="216" y="256"/>
                  </a:lnTo>
                  <a:lnTo>
                    <a:pt x="224" y="258"/>
                  </a:lnTo>
                  <a:lnTo>
                    <a:pt x="230" y="260"/>
                  </a:lnTo>
                  <a:lnTo>
                    <a:pt x="230" y="260"/>
                  </a:lnTo>
                  <a:lnTo>
                    <a:pt x="232" y="264"/>
                  </a:lnTo>
                  <a:lnTo>
                    <a:pt x="234" y="274"/>
                  </a:lnTo>
                  <a:lnTo>
                    <a:pt x="234" y="274"/>
                  </a:lnTo>
                  <a:lnTo>
                    <a:pt x="234" y="282"/>
                  </a:lnTo>
                  <a:lnTo>
                    <a:pt x="230" y="288"/>
                  </a:lnTo>
                  <a:lnTo>
                    <a:pt x="230" y="288"/>
                  </a:lnTo>
                  <a:lnTo>
                    <a:pt x="224" y="292"/>
                  </a:lnTo>
                  <a:lnTo>
                    <a:pt x="216" y="294"/>
                  </a:lnTo>
                  <a:lnTo>
                    <a:pt x="138" y="294"/>
                  </a:lnTo>
                  <a:lnTo>
                    <a:pt x="138" y="312"/>
                  </a:lnTo>
                  <a:lnTo>
                    <a:pt x="200" y="312"/>
                  </a:lnTo>
                  <a:lnTo>
                    <a:pt x="200" y="312"/>
                  </a:lnTo>
                  <a:lnTo>
                    <a:pt x="206" y="314"/>
                  </a:lnTo>
                  <a:lnTo>
                    <a:pt x="212" y="316"/>
                  </a:lnTo>
                  <a:lnTo>
                    <a:pt x="212" y="316"/>
                  </a:lnTo>
                  <a:lnTo>
                    <a:pt x="214" y="322"/>
                  </a:lnTo>
                  <a:lnTo>
                    <a:pt x="216" y="332"/>
                  </a:lnTo>
                  <a:lnTo>
                    <a:pt x="216" y="332"/>
                  </a:lnTo>
                  <a:lnTo>
                    <a:pt x="214" y="338"/>
                  </a:lnTo>
                  <a:lnTo>
                    <a:pt x="214" y="344"/>
                  </a:lnTo>
                  <a:lnTo>
                    <a:pt x="214" y="344"/>
                  </a:lnTo>
                  <a:lnTo>
                    <a:pt x="208" y="348"/>
                  </a:lnTo>
                  <a:lnTo>
                    <a:pt x="200" y="350"/>
                  </a:lnTo>
                  <a:lnTo>
                    <a:pt x="138" y="350"/>
                  </a:lnTo>
                  <a:lnTo>
                    <a:pt x="138" y="370"/>
                  </a:lnTo>
                  <a:lnTo>
                    <a:pt x="138" y="370"/>
                  </a:lnTo>
                  <a:lnTo>
                    <a:pt x="210" y="366"/>
                  </a:lnTo>
                  <a:lnTo>
                    <a:pt x="210" y="366"/>
                  </a:lnTo>
                  <a:lnTo>
                    <a:pt x="216" y="368"/>
                  </a:lnTo>
                  <a:lnTo>
                    <a:pt x="222" y="370"/>
                  </a:lnTo>
                  <a:lnTo>
                    <a:pt x="222" y="370"/>
                  </a:lnTo>
                  <a:lnTo>
                    <a:pt x="222" y="370"/>
                  </a:lnTo>
                  <a:lnTo>
                    <a:pt x="222" y="370"/>
                  </a:lnTo>
                  <a:lnTo>
                    <a:pt x="236" y="338"/>
                  </a:lnTo>
                  <a:lnTo>
                    <a:pt x="248" y="304"/>
                  </a:lnTo>
                  <a:lnTo>
                    <a:pt x="258" y="270"/>
                  </a:lnTo>
                  <a:lnTo>
                    <a:pt x="264" y="234"/>
                  </a:lnTo>
                  <a:lnTo>
                    <a:pt x="264" y="234"/>
                  </a:lnTo>
                  <a:lnTo>
                    <a:pt x="268" y="192"/>
                  </a:lnTo>
                  <a:lnTo>
                    <a:pt x="272" y="138"/>
                  </a:lnTo>
                  <a:lnTo>
                    <a:pt x="246" y="138"/>
                  </a:lnTo>
                  <a:lnTo>
                    <a:pt x="246" y="138"/>
                  </a:lnTo>
                  <a:lnTo>
                    <a:pt x="236" y="136"/>
                  </a:lnTo>
                  <a:lnTo>
                    <a:pt x="228" y="132"/>
                  </a:lnTo>
                  <a:lnTo>
                    <a:pt x="224" y="126"/>
                  </a:lnTo>
                  <a:lnTo>
                    <a:pt x="224" y="116"/>
                  </a:lnTo>
                  <a:lnTo>
                    <a:pt x="224" y="116"/>
                  </a:lnTo>
                  <a:lnTo>
                    <a:pt x="224" y="104"/>
                  </a:lnTo>
                  <a:lnTo>
                    <a:pt x="228" y="98"/>
                  </a:lnTo>
                  <a:lnTo>
                    <a:pt x="236" y="92"/>
                  </a:lnTo>
                  <a:lnTo>
                    <a:pt x="246" y="92"/>
                  </a:lnTo>
                  <a:lnTo>
                    <a:pt x="274" y="92"/>
                  </a:lnTo>
                  <a:lnTo>
                    <a:pt x="274" y="92"/>
                  </a:lnTo>
                  <a:lnTo>
                    <a:pt x="274" y="28"/>
                  </a:lnTo>
                  <a:lnTo>
                    <a:pt x="274" y="28"/>
                  </a:lnTo>
                  <a:lnTo>
                    <a:pt x="276" y="18"/>
                  </a:lnTo>
                  <a:lnTo>
                    <a:pt x="280" y="12"/>
                  </a:lnTo>
                  <a:lnTo>
                    <a:pt x="280" y="12"/>
                  </a:lnTo>
                  <a:lnTo>
                    <a:pt x="286" y="8"/>
                  </a:lnTo>
                  <a:lnTo>
                    <a:pt x="296" y="6"/>
                  </a:lnTo>
                  <a:lnTo>
                    <a:pt x="296" y="6"/>
                  </a:lnTo>
                  <a:lnTo>
                    <a:pt x="306" y="8"/>
                  </a:lnTo>
                  <a:lnTo>
                    <a:pt x="314" y="10"/>
                  </a:lnTo>
                  <a:lnTo>
                    <a:pt x="314" y="10"/>
                  </a:lnTo>
                  <a:lnTo>
                    <a:pt x="318" y="18"/>
                  </a:lnTo>
                  <a:lnTo>
                    <a:pt x="320" y="26"/>
                  </a:lnTo>
                  <a:lnTo>
                    <a:pt x="320" y="26"/>
                  </a:lnTo>
                  <a:lnTo>
                    <a:pt x="318" y="92"/>
                  </a:lnTo>
                  <a:lnTo>
                    <a:pt x="374" y="92"/>
                  </a:lnTo>
                  <a:lnTo>
                    <a:pt x="374" y="92"/>
                  </a:lnTo>
                  <a:lnTo>
                    <a:pt x="390" y="94"/>
                  </a:lnTo>
                  <a:lnTo>
                    <a:pt x="396" y="94"/>
                  </a:lnTo>
                  <a:lnTo>
                    <a:pt x="400" y="98"/>
                  </a:lnTo>
                  <a:lnTo>
                    <a:pt x="400" y="98"/>
                  </a:lnTo>
                  <a:lnTo>
                    <a:pt x="404" y="102"/>
                  </a:lnTo>
                  <a:lnTo>
                    <a:pt x="408" y="110"/>
                  </a:lnTo>
                  <a:lnTo>
                    <a:pt x="410" y="120"/>
                  </a:lnTo>
                  <a:lnTo>
                    <a:pt x="410" y="132"/>
                  </a:lnTo>
                  <a:lnTo>
                    <a:pt x="410" y="132"/>
                  </a:lnTo>
                  <a:lnTo>
                    <a:pt x="410" y="256"/>
                  </a:lnTo>
                  <a:lnTo>
                    <a:pt x="408" y="344"/>
                  </a:lnTo>
                  <a:lnTo>
                    <a:pt x="408" y="344"/>
                  </a:lnTo>
                  <a:lnTo>
                    <a:pt x="406" y="364"/>
                  </a:lnTo>
                  <a:lnTo>
                    <a:pt x="404" y="380"/>
                  </a:lnTo>
                  <a:lnTo>
                    <a:pt x="400" y="394"/>
                  </a:lnTo>
                  <a:lnTo>
                    <a:pt x="394" y="404"/>
                  </a:lnTo>
                  <a:lnTo>
                    <a:pt x="394" y="404"/>
                  </a:lnTo>
                  <a:lnTo>
                    <a:pt x="384" y="412"/>
                  </a:lnTo>
                  <a:lnTo>
                    <a:pt x="374" y="418"/>
                  </a:lnTo>
                  <a:lnTo>
                    <a:pt x="362" y="422"/>
                  </a:lnTo>
                  <a:lnTo>
                    <a:pt x="346" y="424"/>
                  </a:lnTo>
                  <a:lnTo>
                    <a:pt x="346" y="424"/>
                  </a:lnTo>
                  <a:lnTo>
                    <a:pt x="328" y="422"/>
                  </a:lnTo>
                  <a:lnTo>
                    <a:pt x="310" y="418"/>
                  </a:lnTo>
                  <a:lnTo>
                    <a:pt x="310" y="418"/>
                  </a:lnTo>
                  <a:lnTo>
                    <a:pt x="298" y="414"/>
                  </a:lnTo>
                  <a:lnTo>
                    <a:pt x="290" y="408"/>
                  </a:lnTo>
                  <a:lnTo>
                    <a:pt x="290" y="408"/>
                  </a:lnTo>
                  <a:lnTo>
                    <a:pt x="284" y="400"/>
                  </a:lnTo>
                  <a:lnTo>
                    <a:pt x="284" y="392"/>
                  </a:lnTo>
                  <a:lnTo>
                    <a:pt x="284" y="392"/>
                  </a:lnTo>
                  <a:lnTo>
                    <a:pt x="284" y="382"/>
                  </a:lnTo>
                  <a:lnTo>
                    <a:pt x="288" y="376"/>
                  </a:lnTo>
                  <a:lnTo>
                    <a:pt x="288" y="376"/>
                  </a:lnTo>
                  <a:lnTo>
                    <a:pt x="294" y="370"/>
                  </a:lnTo>
                  <a:lnTo>
                    <a:pt x="304" y="370"/>
                  </a:lnTo>
                  <a:lnTo>
                    <a:pt x="304" y="370"/>
                  </a:lnTo>
                  <a:lnTo>
                    <a:pt x="312" y="372"/>
                  </a:lnTo>
                  <a:lnTo>
                    <a:pt x="312" y="372"/>
                  </a:lnTo>
                  <a:lnTo>
                    <a:pt x="328" y="374"/>
                  </a:lnTo>
                  <a:lnTo>
                    <a:pt x="344" y="376"/>
                  </a:lnTo>
                  <a:lnTo>
                    <a:pt x="344" y="376"/>
                  </a:lnTo>
                  <a:lnTo>
                    <a:pt x="350" y="376"/>
                  </a:lnTo>
                  <a:lnTo>
                    <a:pt x="356" y="374"/>
                  </a:lnTo>
                  <a:lnTo>
                    <a:pt x="360" y="372"/>
                  </a:lnTo>
                  <a:lnTo>
                    <a:pt x="362" y="368"/>
                  </a:lnTo>
                  <a:lnTo>
                    <a:pt x="362" y="368"/>
                  </a:lnTo>
                  <a:lnTo>
                    <a:pt x="364" y="358"/>
                  </a:lnTo>
                  <a:lnTo>
                    <a:pt x="366" y="340"/>
                  </a:lnTo>
                  <a:lnTo>
                    <a:pt x="366" y="340"/>
                  </a:lnTo>
                  <a:lnTo>
                    <a:pt x="366" y="148"/>
                  </a:lnTo>
                  <a:lnTo>
                    <a:pt x="366" y="148"/>
                  </a:lnTo>
                  <a:lnTo>
                    <a:pt x="364" y="140"/>
                  </a:lnTo>
                  <a:lnTo>
                    <a:pt x="362" y="138"/>
                  </a:lnTo>
                  <a:lnTo>
                    <a:pt x="360" y="138"/>
                  </a:lnTo>
                  <a:lnTo>
                    <a:pt x="318" y="138"/>
                  </a:lnTo>
                  <a:lnTo>
                    <a:pt x="318" y="138"/>
                  </a:lnTo>
                  <a:lnTo>
                    <a:pt x="312" y="196"/>
                  </a:lnTo>
                  <a:lnTo>
                    <a:pt x="306" y="246"/>
                  </a:lnTo>
                  <a:lnTo>
                    <a:pt x="306" y="246"/>
                  </a:lnTo>
                  <a:lnTo>
                    <a:pt x="296" y="294"/>
                  </a:lnTo>
                  <a:lnTo>
                    <a:pt x="284" y="338"/>
                  </a:lnTo>
                  <a:lnTo>
                    <a:pt x="270" y="378"/>
                  </a:lnTo>
                  <a:lnTo>
                    <a:pt x="252" y="412"/>
                  </a:lnTo>
                  <a:lnTo>
                    <a:pt x="252" y="412"/>
                  </a:lnTo>
                  <a:lnTo>
                    <a:pt x="246" y="418"/>
                  </a:lnTo>
                  <a:lnTo>
                    <a:pt x="240" y="420"/>
                  </a:lnTo>
                  <a:lnTo>
                    <a:pt x="232" y="424"/>
                  </a:lnTo>
                  <a:lnTo>
                    <a:pt x="226" y="424"/>
                  </a:lnTo>
                  <a:lnTo>
                    <a:pt x="226" y="424"/>
                  </a:lnTo>
                  <a:lnTo>
                    <a:pt x="214" y="422"/>
                  </a:lnTo>
                  <a:lnTo>
                    <a:pt x="208" y="418"/>
                  </a:lnTo>
                  <a:lnTo>
                    <a:pt x="208" y="418"/>
                  </a:lnTo>
                  <a:lnTo>
                    <a:pt x="206" y="412"/>
                  </a:lnTo>
                  <a:lnTo>
                    <a:pt x="206" y="408"/>
                  </a:lnTo>
                  <a:lnTo>
                    <a:pt x="206" y="408"/>
                  </a:lnTo>
                  <a:lnTo>
                    <a:pt x="206" y="400"/>
                  </a:lnTo>
                  <a:lnTo>
                    <a:pt x="206" y="400"/>
                  </a:lnTo>
                  <a:lnTo>
                    <a:pt x="110" y="410"/>
                  </a:lnTo>
                  <a:lnTo>
                    <a:pt x="20" y="414"/>
                  </a:lnTo>
                  <a:lnTo>
                    <a:pt x="20" y="414"/>
                  </a:lnTo>
                  <a:lnTo>
                    <a:pt x="10" y="414"/>
                  </a:lnTo>
                  <a:lnTo>
                    <a:pt x="4" y="410"/>
                  </a:lnTo>
                  <a:lnTo>
                    <a:pt x="4" y="410"/>
                  </a:lnTo>
                  <a:lnTo>
                    <a:pt x="0" y="404"/>
                  </a:lnTo>
                  <a:lnTo>
                    <a:pt x="0" y="394"/>
                  </a:lnTo>
                  <a:lnTo>
                    <a:pt x="0" y="394"/>
                  </a:lnTo>
                  <a:lnTo>
                    <a:pt x="0" y="386"/>
                  </a:lnTo>
                  <a:lnTo>
                    <a:pt x="4" y="382"/>
                  </a:lnTo>
                  <a:lnTo>
                    <a:pt x="4" y="382"/>
                  </a:lnTo>
                  <a:lnTo>
                    <a:pt x="12" y="376"/>
                  </a:lnTo>
                  <a:lnTo>
                    <a:pt x="24" y="374"/>
                  </a:lnTo>
                  <a:lnTo>
                    <a:pt x="24" y="374"/>
                  </a:lnTo>
                  <a:lnTo>
                    <a:pt x="92" y="372"/>
                  </a:lnTo>
                  <a:lnTo>
                    <a:pt x="92" y="350"/>
                  </a:lnTo>
                  <a:lnTo>
                    <a:pt x="32" y="350"/>
                  </a:lnTo>
                  <a:lnTo>
                    <a:pt x="32" y="350"/>
                  </a:lnTo>
                  <a:lnTo>
                    <a:pt x="26" y="348"/>
                  </a:lnTo>
                  <a:lnTo>
                    <a:pt x="20" y="346"/>
                  </a:lnTo>
                  <a:lnTo>
                    <a:pt x="20" y="346"/>
                  </a:lnTo>
                  <a:lnTo>
                    <a:pt x="16" y="340"/>
                  </a:lnTo>
                  <a:lnTo>
                    <a:pt x="16" y="332"/>
                  </a:lnTo>
                  <a:lnTo>
                    <a:pt x="16" y="332"/>
                  </a:lnTo>
                  <a:lnTo>
                    <a:pt x="16" y="322"/>
                  </a:lnTo>
                  <a:lnTo>
                    <a:pt x="20" y="316"/>
                  </a:lnTo>
                  <a:lnTo>
                    <a:pt x="20" y="316"/>
                  </a:lnTo>
                  <a:lnTo>
                    <a:pt x="26" y="314"/>
                  </a:lnTo>
                  <a:lnTo>
                    <a:pt x="32" y="312"/>
                  </a:lnTo>
                  <a:lnTo>
                    <a:pt x="92" y="312"/>
                  </a:lnTo>
                  <a:lnTo>
                    <a:pt x="92" y="294"/>
                  </a:lnTo>
                  <a:lnTo>
                    <a:pt x="20" y="294"/>
                  </a:lnTo>
                  <a:lnTo>
                    <a:pt x="20" y="294"/>
                  </a:lnTo>
                  <a:lnTo>
                    <a:pt x="12" y="294"/>
                  </a:lnTo>
                  <a:lnTo>
                    <a:pt x="6" y="290"/>
                  </a:lnTo>
                  <a:lnTo>
                    <a:pt x="6" y="290"/>
                  </a:lnTo>
                  <a:lnTo>
                    <a:pt x="2" y="284"/>
                  </a:lnTo>
                  <a:lnTo>
                    <a:pt x="2" y="274"/>
                  </a:lnTo>
                  <a:lnTo>
                    <a:pt x="2" y="274"/>
                  </a:lnTo>
                  <a:lnTo>
                    <a:pt x="2" y="266"/>
                  </a:lnTo>
                  <a:lnTo>
                    <a:pt x="6" y="260"/>
                  </a:lnTo>
                  <a:lnTo>
                    <a:pt x="6" y="260"/>
                  </a:lnTo>
                  <a:lnTo>
                    <a:pt x="12" y="258"/>
                  </a:lnTo>
                  <a:lnTo>
                    <a:pt x="20" y="256"/>
                  </a:lnTo>
                  <a:lnTo>
                    <a:pt x="92" y="256"/>
                  </a:lnTo>
                  <a:lnTo>
                    <a:pt x="92" y="238"/>
                  </a:lnTo>
                  <a:lnTo>
                    <a:pt x="32" y="238"/>
                  </a:lnTo>
                  <a:lnTo>
                    <a:pt x="32" y="238"/>
                  </a:lnTo>
                  <a:lnTo>
                    <a:pt x="22" y="236"/>
                  </a:lnTo>
                  <a:lnTo>
                    <a:pt x="14" y="232"/>
                  </a:lnTo>
                  <a:lnTo>
                    <a:pt x="8" y="224"/>
                  </a:lnTo>
                  <a:lnTo>
                    <a:pt x="8" y="214"/>
                  </a:lnTo>
                  <a:lnTo>
                    <a:pt x="8" y="162"/>
                  </a:lnTo>
                  <a:lnTo>
                    <a:pt x="8" y="162"/>
                  </a:lnTo>
                  <a:lnTo>
                    <a:pt x="8" y="152"/>
                  </a:lnTo>
                  <a:lnTo>
                    <a:pt x="14" y="144"/>
                  </a:lnTo>
                  <a:lnTo>
                    <a:pt x="22" y="138"/>
                  </a:lnTo>
                  <a:lnTo>
                    <a:pt x="32" y="136"/>
                  </a:lnTo>
                  <a:lnTo>
                    <a:pt x="92" y="136"/>
                  </a:lnTo>
                  <a:lnTo>
                    <a:pt x="92" y="118"/>
                  </a:lnTo>
                  <a:lnTo>
                    <a:pt x="58" y="118"/>
                  </a:lnTo>
                  <a:lnTo>
                    <a:pt x="58" y="118"/>
                  </a:lnTo>
                  <a:lnTo>
                    <a:pt x="46" y="116"/>
                  </a:lnTo>
                  <a:lnTo>
                    <a:pt x="38" y="112"/>
                  </a:lnTo>
                  <a:lnTo>
                    <a:pt x="34" y="104"/>
                  </a:lnTo>
                  <a:lnTo>
                    <a:pt x="32" y="94"/>
                  </a:lnTo>
                  <a:lnTo>
                    <a:pt x="32" y="66"/>
                  </a:lnTo>
                  <a:lnTo>
                    <a:pt x="18" y="66"/>
                  </a:lnTo>
                  <a:lnTo>
                    <a:pt x="18" y="66"/>
                  </a:lnTo>
                  <a:lnTo>
                    <a:pt x="10" y="64"/>
                  </a:lnTo>
                  <a:lnTo>
                    <a:pt x="4" y="62"/>
                  </a:lnTo>
                  <a:lnTo>
                    <a:pt x="4" y="62"/>
                  </a:lnTo>
                  <a:lnTo>
                    <a:pt x="0" y="56"/>
                  </a:lnTo>
                  <a:lnTo>
                    <a:pt x="0" y="48"/>
                  </a:lnTo>
                  <a:lnTo>
                    <a:pt x="0" y="48"/>
                  </a:lnTo>
                  <a:lnTo>
                    <a:pt x="0" y="40"/>
                  </a:lnTo>
                  <a:lnTo>
                    <a:pt x="4" y="34"/>
                  </a:lnTo>
                  <a:lnTo>
                    <a:pt x="4" y="34"/>
                  </a:lnTo>
                  <a:lnTo>
                    <a:pt x="10" y="30"/>
                  </a:lnTo>
                  <a:lnTo>
                    <a:pt x="18" y="30"/>
                  </a:lnTo>
                  <a:lnTo>
                    <a:pt x="18" y="30"/>
                  </a:lnTo>
                  <a:close/>
                  <a:moveTo>
                    <a:pt x="92" y="204"/>
                  </a:moveTo>
                  <a:lnTo>
                    <a:pt x="92" y="172"/>
                  </a:lnTo>
                  <a:lnTo>
                    <a:pt x="60" y="172"/>
                  </a:lnTo>
                  <a:lnTo>
                    <a:pt x="60" y="172"/>
                  </a:lnTo>
                  <a:lnTo>
                    <a:pt x="54" y="174"/>
                  </a:lnTo>
                  <a:lnTo>
                    <a:pt x="52" y="178"/>
                  </a:lnTo>
                  <a:lnTo>
                    <a:pt x="52" y="196"/>
                  </a:lnTo>
                  <a:lnTo>
                    <a:pt x="52" y="196"/>
                  </a:lnTo>
                  <a:lnTo>
                    <a:pt x="54" y="202"/>
                  </a:lnTo>
                  <a:lnTo>
                    <a:pt x="60" y="204"/>
                  </a:lnTo>
                  <a:lnTo>
                    <a:pt x="92" y="204"/>
                  </a:lnTo>
                  <a:close/>
                  <a:moveTo>
                    <a:pt x="78" y="66"/>
                  </a:moveTo>
                  <a:lnTo>
                    <a:pt x="78" y="82"/>
                  </a:lnTo>
                  <a:lnTo>
                    <a:pt x="78" y="82"/>
                  </a:lnTo>
                  <a:lnTo>
                    <a:pt x="78" y="84"/>
                  </a:lnTo>
                  <a:lnTo>
                    <a:pt x="80" y="84"/>
                  </a:lnTo>
                  <a:lnTo>
                    <a:pt x="152" y="84"/>
                  </a:lnTo>
                  <a:lnTo>
                    <a:pt x="152" y="84"/>
                  </a:lnTo>
                  <a:lnTo>
                    <a:pt x="156" y="84"/>
                  </a:lnTo>
                  <a:lnTo>
                    <a:pt x="158" y="82"/>
                  </a:lnTo>
                  <a:lnTo>
                    <a:pt x="158" y="66"/>
                  </a:lnTo>
                  <a:lnTo>
                    <a:pt x="78" y="66"/>
                  </a:lnTo>
                  <a:close/>
                  <a:moveTo>
                    <a:pt x="176" y="204"/>
                  </a:moveTo>
                  <a:lnTo>
                    <a:pt x="176" y="204"/>
                  </a:lnTo>
                  <a:lnTo>
                    <a:pt x="182" y="202"/>
                  </a:lnTo>
                  <a:lnTo>
                    <a:pt x="182" y="200"/>
                  </a:lnTo>
                  <a:lnTo>
                    <a:pt x="184" y="196"/>
                  </a:lnTo>
                  <a:lnTo>
                    <a:pt x="184" y="178"/>
                  </a:lnTo>
                  <a:lnTo>
                    <a:pt x="184" y="178"/>
                  </a:lnTo>
                  <a:lnTo>
                    <a:pt x="182" y="174"/>
                  </a:lnTo>
                  <a:lnTo>
                    <a:pt x="176" y="172"/>
                  </a:lnTo>
                  <a:lnTo>
                    <a:pt x="138" y="172"/>
                  </a:lnTo>
                  <a:lnTo>
                    <a:pt x="138" y="204"/>
                  </a:lnTo>
                  <a:lnTo>
                    <a:pt x="176" y="204"/>
                  </a:lnTo>
                  <a:close/>
                </a:path>
              </a:pathLst>
            </a:custGeom>
            <a:solidFill>
              <a:srgbClr val="002776"/>
            </a:solidFill>
            <a:ln w="9525">
              <a:noFill/>
              <a:round/>
              <a:headEnd/>
              <a:tailEnd/>
            </a:ln>
          </p:spPr>
          <p:txBody>
            <a:bodyPr/>
            <a:lstStyle/>
            <a:p>
              <a:pPr algn="l" rtl="0" fontAlgn="base">
                <a:spcBef>
                  <a:spcPct val="0"/>
                </a:spcBef>
                <a:spcAft>
                  <a:spcPct val="0"/>
                </a:spcAft>
                <a:defRPr/>
              </a:pPr>
              <a:endParaRPr lang="zh-TW" altLang="en-US" kern="1200">
                <a:solidFill>
                  <a:srgbClr val="000000"/>
                </a:solidFill>
                <a:latin typeface="Arial" pitchFamily="34" charset="0"/>
                <a:ea typeface="新細明體" pitchFamily="18" charset="-120"/>
                <a:cs typeface="Arial" pitchFamily="34" charset="0"/>
              </a:endParaRPr>
            </a:p>
          </p:txBody>
        </p:sp>
        <p:sp>
          <p:nvSpPr>
            <p:cNvPr id="19" name="Freeform 19"/>
            <p:cNvSpPr>
              <a:spLocks noEditPoints="1"/>
            </p:cNvSpPr>
            <p:nvPr userDrawn="1"/>
          </p:nvSpPr>
          <p:spPr bwMode="auto">
            <a:xfrm>
              <a:off x="872977" y="1611299"/>
              <a:ext cx="387242" cy="387353"/>
            </a:xfrm>
            <a:custGeom>
              <a:avLst/>
              <a:gdLst/>
              <a:ahLst/>
              <a:cxnLst>
                <a:cxn ang="0">
                  <a:pos x="186" y="4"/>
                </a:cxn>
                <a:cxn ang="0">
                  <a:pos x="232" y="20"/>
                </a:cxn>
                <a:cxn ang="0">
                  <a:pos x="244" y="2"/>
                </a:cxn>
                <a:cxn ang="0">
                  <a:pos x="272" y="4"/>
                </a:cxn>
                <a:cxn ang="0">
                  <a:pos x="316" y="72"/>
                </a:cxn>
                <a:cxn ang="0">
                  <a:pos x="352" y="16"/>
                </a:cxn>
                <a:cxn ang="0">
                  <a:pos x="374" y="18"/>
                </a:cxn>
                <a:cxn ang="0">
                  <a:pos x="362" y="72"/>
                </a:cxn>
                <a:cxn ang="0">
                  <a:pos x="422" y="76"/>
                </a:cxn>
                <a:cxn ang="0">
                  <a:pos x="422" y="106"/>
                </a:cxn>
                <a:cxn ang="0">
                  <a:pos x="300" y="148"/>
                </a:cxn>
                <a:cxn ang="0">
                  <a:pos x="404" y="152"/>
                </a:cxn>
                <a:cxn ang="0">
                  <a:pos x="404" y="182"/>
                </a:cxn>
                <a:cxn ang="0">
                  <a:pos x="238" y="216"/>
                </a:cxn>
                <a:cxn ang="0">
                  <a:pos x="396" y="222"/>
                </a:cxn>
                <a:cxn ang="0">
                  <a:pos x="398" y="250"/>
                </a:cxn>
                <a:cxn ang="0">
                  <a:pos x="238" y="284"/>
                </a:cxn>
                <a:cxn ang="0">
                  <a:pos x="414" y="288"/>
                </a:cxn>
                <a:cxn ang="0">
                  <a:pos x="414" y="320"/>
                </a:cxn>
                <a:cxn ang="0">
                  <a:pos x="284" y="326"/>
                </a:cxn>
                <a:cxn ang="0">
                  <a:pos x="422" y="388"/>
                </a:cxn>
                <a:cxn ang="0">
                  <a:pos x="418" y="408"/>
                </a:cxn>
                <a:cxn ang="0">
                  <a:pos x="394" y="416"/>
                </a:cxn>
                <a:cxn ang="0">
                  <a:pos x="344" y="404"/>
                </a:cxn>
                <a:cxn ang="0">
                  <a:pos x="238" y="414"/>
                </a:cxn>
                <a:cxn ang="0">
                  <a:pos x="214" y="426"/>
                </a:cxn>
                <a:cxn ang="0">
                  <a:pos x="192" y="402"/>
                </a:cxn>
                <a:cxn ang="0">
                  <a:pos x="142" y="372"/>
                </a:cxn>
                <a:cxn ang="0">
                  <a:pos x="56" y="414"/>
                </a:cxn>
                <a:cxn ang="0">
                  <a:pos x="16" y="418"/>
                </a:cxn>
                <a:cxn ang="0">
                  <a:pos x="0" y="394"/>
                </a:cxn>
                <a:cxn ang="0">
                  <a:pos x="56" y="362"/>
                </a:cxn>
                <a:cxn ang="0">
                  <a:pos x="24" y="326"/>
                </a:cxn>
                <a:cxn ang="0">
                  <a:pos x="4" y="304"/>
                </a:cxn>
                <a:cxn ang="0">
                  <a:pos x="16" y="286"/>
                </a:cxn>
                <a:cxn ang="0">
                  <a:pos x="42" y="256"/>
                </a:cxn>
                <a:cxn ang="0">
                  <a:pos x="22" y="236"/>
                </a:cxn>
                <a:cxn ang="0">
                  <a:pos x="34" y="218"/>
                </a:cxn>
                <a:cxn ang="0">
                  <a:pos x="38" y="190"/>
                </a:cxn>
                <a:cxn ang="0">
                  <a:pos x="18" y="168"/>
                </a:cxn>
                <a:cxn ang="0">
                  <a:pos x="28" y="150"/>
                </a:cxn>
                <a:cxn ang="0">
                  <a:pos x="20" y="114"/>
                </a:cxn>
                <a:cxn ang="0">
                  <a:pos x="0" y="92"/>
                </a:cxn>
                <a:cxn ang="0">
                  <a:pos x="12" y="72"/>
                </a:cxn>
                <a:cxn ang="0">
                  <a:pos x="52" y="42"/>
                </a:cxn>
                <a:cxn ang="0">
                  <a:pos x="56" y="18"/>
                </a:cxn>
                <a:cxn ang="0">
                  <a:pos x="76" y="16"/>
                </a:cxn>
                <a:cxn ang="0">
                  <a:pos x="96" y="34"/>
                </a:cxn>
                <a:cxn ang="0">
                  <a:pos x="144" y="20"/>
                </a:cxn>
                <a:cxn ang="0">
                  <a:pos x="158" y="2"/>
                </a:cxn>
                <a:cxn ang="0">
                  <a:pos x="264" y="114"/>
                </a:cxn>
              </a:cxnLst>
              <a:rect l="0" t="0" r="r" b="b"/>
              <a:pathLst>
                <a:path w="426" h="426">
                  <a:moveTo>
                    <a:pt x="168" y="0"/>
                  </a:moveTo>
                  <a:lnTo>
                    <a:pt x="168" y="0"/>
                  </a:lnTo>
                  <a:lnTo>
                    <a:pt x="178" y="2"/>
                  </a:lnTo>
                  <a:lnTo>
                    <a:pt x="186" y="4"/>
                  </a:lnTo>
                  <a:lnTo>
                    <a:pt x="186" y="4"/>
                  </a:lnTo>
                  <a:lnTo>
                    <a:pt x="190" y="12"/>
                  </a:lnTo>
                  <a:lnTo>
                    <a:pt x="192" y="20"/>
                  </a:lnTo>
                  <a:lnTo>
                    <a:pt x="192" y="72"/>
                  </a:lnTo>
                  <a:lnTo>
                    <a:pt x="232" y="72"/>
                  </a:lnTo>
                  <a:lnTo>
                    <a:pt x="232" y="20"/>
                  </a:lnTo>
                  <a:lnTo>
                    <a:pt x="232" y="20"/>
                  </a:lnTo>
                  <a:lnTo>
                    <a:pt x="232" y="12"/>
                  </a:lnTo>
                  <a:lnTo>
                    <a:pt x="238" y="4"/>
                  </a:lnTo>
                  <a:lnTo>
                    <a:pt x="238" y="4"/>
                  </a:lnTo>
                  <a:lnTo>
                    <a:pt x="244" y="2"/>
                  </a:lnTo>
                  <a:lnTo>
                    <a:pt x="254" y="0"/>
                  </a:lnTo>
                  <a:lnTo>
                    <a:pt x="254" y="0"/>
                  </a:lnTo>
                  <a:lnTo>
                    <a:pt x="266" y="2"/>
                  </a:lnTo>
                  <a:lnTo>
                    <a:pt x="272" y="4"/>
                  </a:lnTo>
                  <a:lnTo>
                    <a:pt x="272" y="4"/>
                  </a:lnTo>
                  <a:lnTo>
                    <a:pt x="276" y="12"/>
                  </a:lnTo>
                  <a:lnTo>
                    <a:pt x="278" y="20"/>
                  </a:lnTo>
                  <a:lnTo>
                    <a:pt x="278" y="72"/>
                  </a:lnTo>
                  <a:lnTo>
                    <a:pt x="316" y="72"/>
                  </a:lnTo>
                  <a:lnTo>
                    <a:pt x="316" y="72"/>
                  </a:lnTo>
                  <a:lnTo>
                    <a:pt x="336" y="26"/>
                  </a:lnTo>
                  <a:lnTo>
                    <a:pt x="336" y="26"/>
                  </a:lnTo>
                  <a:lnTo>
                    <a:pt x="340" y="22"/>
                  </a:lnTo>
                  <a:lnTo>
                    <a:pt x="344" y="18"/>
                  </a:lnTo>
                  <a:lnTo>
                    <a:pt x="352" y="16"/>
                  </a:lnTo>
                  <a:lnTo>
                    <a:pt x="358" y="16"/>
                  </a:lnTo>
                  <a:lnTo>
                    <a:pt x="358" y="16"/>
                  </a:lnTo>
                  <a:lnTo>
                    <a:pt x="366" y="16"/>
                  </a:lnTo>
                  <a:lnTo>
                    <a:pt x="374" y="18"/>
                  </a:lnTo>
                  <a:lnTo>
                    <a:pt x="374" y="18"/>
                  </a:lnTo>
                  <a:lnTo>
                    <a:pt x="378" y="22"/>
                  </a:lnTo>
                  <a:lnTo>
                    <a:pt x="380" y="30"/>
                  </a:lnTo>
                  <a:lnTo>
                    <a:pt x="380" y="30"/>
                  </a:lnTo>
                  <a:lnTo>
                    <a:pt x="374" y="44"/>
                  </a:lnTo>
                  <a:lnTo>
                    <a:pt x="362" y="72"/>
                  </a:lnTo>
                  <a:lnTo>
                    <a:pt x="406" y="72"/>
                  </a:lnTo>
                  <a:lnTo>
                    <a:pt x="406" y="72"/>
                  </a:lnTo>
                  <a:lnTo>
                    <a:pt x="416" y="72"/>
                  </a:lnTo>
                  <a:lnTo>
                    <a:pt x="422" y="76"/>
                  </a:lnTo>
                  <a:lnTo>
                    <a:pt x="422" y="76"/>
                  </a:lnTo>
                  <a:lnTo>
                    <a:pt x="424" y="82"/>
                  </a:lnTo>
                  <a:lnTo>
                    <a:pt x="426" y="92"/>
                  </a:lnTo>
                  <a:lnTo>
                    <a:pt x="426" y="92"/>
                  </a:lnTo>
                  <a:lnTo>
                    <a:pt x="424" y="100"/>
                  </a:lnTo>
                  <a:lnTo>
                    <a:pt x="422" y="106"/>
                  </a:lnTo>
                  <a:lnTo>
                    <a:pt x="422" y="106"/>
                  </a:lnTo>
                  <a:lnTo>
                    <a:pt x="416" y="112"/>
                  </a:lnTo>
                  <a:lnTo>
                    <a:pt x="406" y="114"/>
                  </a:lnTo>
                  <a:lnTo>
                    <a:pt x="314" y="114"/>
                  </a:lnTo>
                  <a:lnTo>
                    <a:pt x="300" y="148"/>
                  </a:lnTo>
                  <a:lnTo>
                    <a:pt x="388" y="148"/>
                  </a:lnTo>
                  <a:lnTo>
                    <a:pt x="388" y="148"/>
                  </a:lnTo>
                  <a:lnTo>
                    <a:pt x="398" y="150"/>
                  </a:lnTo>
                  <a:lnTo>
                    <a:pt x="404" y="152"/>
                  </a:lnTo>
                  <a:lnTo>
                    <a:pt x="404" y="152"/>
                  </a:lnTo>
                  <a:lnTo>
                    <a:pt x="406" y="158"/>
                  </a:lnTo>
                  <a:lnTo>
                    <a:pt x="408" y="168"/>
                  </a:lnTo>
                  <a:lnTo>
                    <a:pt x="408" y="168"/>
                  </a:lnTo>
                  <a:lnTo>
                    <a:pt x="406" y="176"/>
                  </a:lnTo>
                  <a:lnTo>
                    <a:pt x="404" y="182"/>
                  </a:lnTo>
                  <a:lnTo>
                    <a:pt x="404" y="182"/>
                  </a:lnTo>
                  <a:lnTo>
                    <a:pt x="398" y="188"/>
                  </a:lnTo>
                  <a:lnTo>
                    <a:pt x="388" y="190"/>
                  </a:lnTo>
                  <a:lnTo>
                    <a:pt x="238" y="190"/>
                  </a:lnTo>
                  <a:lnTo>
                    <a:pt x="238" y="216"/>
                  </a:lnTo>
                  <a:lnTo>
                    <a:pt x="380" y="216"/>
                  </a:lnTo>
                  <a:lnTo>
                    <a:pt x="380" y="216"/>
                  </a:lnTo>
                  <a:lnTo>
                    <a:pt x="390" y="218"/>
                  </a:lnTo>
                  <a:lnTo>
                    <a:pt x="396" y="222"/>
                  </a:lnTo>
                  <a:lnTo>
                    <a:pt x="396" y="222"/>
                  </a:lnTo>
                  <a:lnTo>
                    <a:pt x="400" y="228"/>
                  </a:lnTo>
                  <a:lnTo>
                    <a:pt x="400" y="236"/>
                  </a:lnTo>
                  <a:lnTo>
                    <a:pt x="400" y="236"/>
                  </a:lnTo>
                  <a:lnTo>
                    <a:pt x="400" y="246"/>
                  </a:lnTo>
                  <a:lnTo>
                    <a:pt x="398" y="250"/>
                  </a:lnTo>
                  <a:lnTo>
                    <a:pt x="398" y="250"/>
                  </a:lnTo>
                  <a:lnTo>
                    <a:pt x="390" y="256"/>
                  </a:lnTo>
                  <a:lnTo>
                    <a:pt x="380" y="256"/>
                  </a:lnTo>
                  <a:lnTo>
                    <a:pt x="238" y="256"/>
                  </a:lnTo>
                  <a:lnTo>
                    <a:pt x="238" y="284"/>
                  </a:lnTo>
                  <a:lnTo>
                    <a:pt x="400" y="284"/>
                  </a:lnTo>
                  <a:lnTo>
                    <a:pt x="400" y="284"/>
                  </a:lnTo>
                  <a:lnTo>
                    <a:pt x="408" y="286"/>
                  </a:lnTo>
                  <a:lnTo>
                    <a:pt x="414" y="288"/>
                  </a:lnTo>
                  <a:lnTo>
                    <a:pt x="414" y="288"/>
                  </a:lnTo>
                  <a:lnTo>
                    <a:pt x="418" y="294"/>
                  </a:lnTo>
                  <a:lnTo>
                    <a:pt x="418" y="304"/>
                  </a:lnTo>
                  <a:lnTo>
                    <a:pt x="418" y="304"/>
                  </a:lnTo>
                  <a:lnTo>
                    <a:pt x="418" y="312"/>
                  </a:lnTo>
                  <a:lnTo>
                    <a:pt x="414" y="320"/>
                  </a:lnTo>
                  <a:lnTo>
                    <a:pt x="414" y="320"/>
                  </a:lnTo>
                  <a:lnTo>
                    <a:pt x="408" y="324"/>
                  </a:lnTo>
                  <a:lnTo>
                    <a:pt x="400" y="326"/>
                  </a:lnTo>
                  <a:lnTo>
                    <a:pt x="284" y="326"/>
                  </a:lnTo>
                  <a:lnTo>
                    <a:pt x="284" y="326"/>
                  </a:lnTo>
                  <a:lnTo>
                    <a:pt x="312" y="340"/>
                  </a:lnTo>
                  <a:lnTo>
                    <a:pt x="344" y="352"/>
                  </a:lnTo>
                  <a:lnTo>
                    <a:pt x="414" y="378"/>
                  </a:lnTo>
                  <a:lnTo>
                    <a:pt x="414" y="378"/>
                  </a:lnTo>
                  <a:lnTo>
                    <a:pt x="422" y="388"/>
                  </a:lnTo>
                  <a:lnTo>
                    <a:pt x="424" y="392"/>
                  </a:lnTo>
                  <a:lnTo>
                    <a:pt x="424" y="396"/>
                  </a:lnTo>
                  <a:lnTo>
                    <a:pt x="424" y="396"/>
                  </a:lnTo>
                  <a:lnTo>
                    <a:pt x="422" y="406"/>
                  </a:lnTo>
                  <a:lnTo>
                    <a:pt x="418" y="408"/>
                  </a:lnTo>
                  <a:lnTo>
                    <a:pt x="414" y="412"/>
                  </a:lnTo>
                  <a:lnTo>
                    <a:pt x="414" y="412"/>
                  </a:lnTo>
                  <a:lnTo>
                    <a:pt x="406" y="414"/>
                  </a:lnTo>
                  <a:lnTo>
                    <a:pt x="394" y="416"/>
                  </a:lnTo>
                  <a:lnTo>
                    <a:pt x="394" y="416"/>
                  </a:lnTo>
                  <a:lnTo>
                    <a:pt x="382" y="416"/>
                  </a:lnTo>
                  <a:lnTo>
                    <a:pt x="370" y="414"/>
                  </a:lnTo>
                  <a:lnTo>
                    <a:pt x="358" y="410"/>
                  </a:lnTo>
                  <a:lnTo>
                    <a:pt x="344" y="404"/>
                  </a:lnTo>
                  <a:lnTo>
                    <a:pt x="344" y="404"/>
                  </a:lnTo>
                  <a:lnTo>
                    <a:pt x="290" y="374"/>
                  </a:lnTo>
                  <a:lnTo>
                    <a:pt x="238" y="340"/>
                  </a:lnTo>
                  <a:lnTo>
                    <a:pt x="238" y="402"/>
                  </a:lnTo>
                  <a:lnTo>
                    <a:pt x="238" y="402"/>
                  </a:lnTo>
                  <a:lnTo>
                    <a:pt x="238" y="414"/>
                  </a:lnTo>
                  <a:lnTo>
                    <a:pt x="232" y="420"/>
                  </a:lnTo>
                  <a:lnTo>
                    <a:pt x="232" y="420"/>
                  </a:lnTo>
                  <a:lnTo>
                    <a:pt x="226" y="424"/>
                  </a:lnTo>
                  <a:lnTo>
                    <a:pt x="214" y="426"/>
                  </a:lnTo>
                  <a:lnTo>
                    <a:pt x="214" y="426"/>
                  </a:lnTo>
                  <a:lnTo>
                    <a:pt x="204" y="424"/>
                  </a:lnTo>
                  <a:lnTo>
                    <a:pt x="196" y="420"/>
                  </a:lnTo>
                  <a:lnTo>
                    <a:pt x="196" y="420"/>
                  </a:lnTo>
                  <a:lnTo>
                    <a:pt x="192" y="412"/>
                  </a:lnTo>
                  <a:lnTo>
                    <a:pt x="192" y="402"/>
                  </a:lnTo>
                  <a:lnTo>
                    <a:pt x="192" y="340"/>
                  </a:lnTo>
                  <a:lnTo>
                    <a:pt x="192" y="340"/>
                  </a:lnTo>
                  <a:lnTo>
                    <a:pt x="188" y="344"/>
                  </a:lnTo>
                  <a:lnTo>
                    <a:pt x="188" y="344"/>
                  </a:lnTo>
                  <a:lnTo>
                    <a:pt x="142" y="372"/>
                  </a:lnTo>
                  <a:lnTo>
                    <a:pt x="96" y="398"/>
                  </a:lnTo>
                  <a:lnTo>
                    <a:pt x="96" y="398"/>
                  </a:lnTo>
                  <a:lnTo>
                    <a:pt x="78" y="406"/>
                  </a:lnTo>
                  <a:lnTo>
                    <a:pt x="56" y="414"/>
                  </a:lnTo>
                  <a:lnTo>
                    <a:pt x="56" y="414"/>
                  </a:lnTo>
                  <a:lnTo>
                    <a:pt x="42" y="420"/>
                  </a:lnTo>
                  <a:lnTo>
                    <a:pt x="28" y="420"/>
                  </a:lnTo>
                  <a:lnTo>
                    <a:pt x="28" y="420"/>
                  </a:lnTo>
                  <a:lnTo>
                    <a:pt x="22" y="420"/>
                  </a:lnTo>
                  <a:lnTo>
                    <a:pt x="16" y="418"/>
                  </a:lnTo>
                  <a:lnTo>
                    <a:pt x="12" y="416"/>
                  </a:lnTo>
                  <a:lnTo>
                    <a:pt x="6" y="412"/>
                  </a:lnTo>
                  <a:lnTo>
                    <a:pt x="6" y="412"/>
                  </a:lnTo>
                  <a:lnTo>
                    <a:pt x="2" y="402"/>
                  </a:lnTo>
                  <a:lnTo>
                    <a:pt x="0" y="394"/>
                  </a:lnTo>
                  <a:lnTo>
                    <a:pt x="0" y="394"/>
                  </a:lnTo>
                  <a:lnTo>
                    <a:pt x="4" y="384"/>
                  </a:lnTo>
                  <a:lnTo>
                    <a:pt x="12" y="376"/>
                  </a:lnTo>
                  <a:lnTo>
                    <a:pt x="12" y="376"/>
                  </a:lnTo>
                  <a:lnTo>
                    <a:pt x="56" y="362"/>
                  </a:lnTo>
                  <a:lnTo>
                    <a:pt x="106" y="342"/>
                  </a:lnTo>
                  <a:lnTo>
                    <a:pt x="106" y="342"/>
                  </a:lnTo>
                  <a:lnTo>
                    <a:pt x="140" y="326"/>
                  </a:lnTo>
                  <a:lnTo>
                    <a:pt x="24" y="326"/>
                  </a:lnTo>
                  <a:lnTo>
                    <a:pt x="24" y="326"/>
                  </a:lnTo>
                  <a:lnTo>
                    <a:pt x="16" y="326"/>
                  </a:lnTo>
                  <a:lnTo>
                    <a:pt x="8" y="320"/>
                  </a:lnTo>
                  <a:lnTo>
                    <a:pt x="8" y="320"/>
                  </a:lnTo>
                  <a:lnTo>
                    <a:pt x="6" y="314"/>
                  </a:lnTo>
                  <a:lnTo>
                    <a:pt x="4" y="304"/>
                  </a:lnTo>
                  <a:lnTo>
                    <a:pt x="4" y="304"/>
                  </a:lnTo>
                  <a:lnTo>
                    <a:pt x="6" y="296"/>
                  </a:lnTo>
                  <a:lnTo>
                    <a:pt x="8" y="288"/>
                  </a:lnTo>
                  <a:lnTo>
                    <a:pt x="8" y="288"/>
                  </a:lnTo>
                  <a:lnTo>
                    <a:pt x="16" y="286"/>
                  </a:lnTo>
                  <a:lnTo>
                    <a:pt x="24" y="284"/>
                  </a:lnTo>
                  <a:lnTo>
                    <a:pt x="192" y="284"/>
                  </a:lnTo>
                  <a:lnTo>
                    <a:pt x="192" y="256"/>
                  </a:lnTo>
                  <a:lnTo>
                    <a:pt x="42" y="256"/>
                  </a:lnTo>
                  <a:lnTo>
                    <a:pt x="42" y="256"/>
                  </a:lnTo>
                  <a:lnTo>
                    <a:pt x="34" y="256"/>
                  </a:lnTo>
                  <a:lnTo>
                    <a:pt x="28" y="252"/>
                  </a:lnTo>
                  <a:lnTo>
                    <a:pt x="28" y="252"/>
                  </a:lnTo>
                  <a:lnTo>
                    <a:pt x="24" y="246"/>
                  </a:lnTo>
                  <a:lnTo>
                    <a:pt x="22" y="236"/>
                  </a:lnTo>
                  <a:lnTo>
                    <a:pt x="22" y="236"/>
                  </a:lnTo>
                  <a:lnTo>
                    <a:pt x="24" y="228"/>
                  </a:lnTo>
                  <a:lnTo>
                    <a:pt x="28" y="222"/>
                  </a:lnTo>
                  <a:lnTo>
                    <a:pt x="28" y="222"/>
                  </a:lnTo>
                  <a:lnTo>
                    <a:pt x="34" y="218"/>
                  </a:lnTo>
                  <a:lnTo>
                    <a:pt x="42" y="216"/>
                  </a:lnTo>
                  <a:lnTo>
                    <a:pt x="192" y="216"/>
                  </a:lnTo>
                  <a:lnTo>
                    <a:pt x="192" y="190"/>
                  </a:lnTo>
                  <a:lnTo>
                    <a:pt x="38" y="190"/>
                  </a:lnTo>
                  <a:lnTo>
                    <a:pt x="38" y="190"/>
                  </a:lnTo>
                  <a:lnTo>
                    <a:pt x="28" y="188"/>
                  </a:lnTo>
                  <a:lnTo>
                    <a:pt x="22" y="184"/>
                  </a:lnTo>
                  <a:lnTo>
                    <a:pt x="22" y="184"/>
                  </a:lnTo>
                  <a:lnTo>
                    <a:pt x="18" y="178"/>
                  </a:lnTo>
                  <a:lnTo>
                    <a:pt x="18" y="168"/>
                  </a:lnTo>
                  <a:lnTo>
                    <a:pt x="18" y="168"/>
                  </a:lnTo>
                  <a:lnTo>
                    <a:pt x="18" y="160"/>
                  </a:lnTo>
                  <a:lnTo>
                    <a:pt x="22" y="152"/>
                  </a:lnTo>
                  <a:lnTo>
                    <a:pt x="22" y="152"/>
                  </a:lnTo>
                  <a:lnTo>
                    <a:pt x="28" y="150"/>
                  </a:lnTo>
                  <a:lnTo>
                    <a:pt x="38" y="148"/>
                  </a:lnTo>
                  <a:lnTo>
                    <a:pt x="120" y="148"/>
                  </a:lnTo>
                  <a:lnTo>
                    <a:pt x="108" y="114"/>
                  </a:lnTo>
                  <a:lnTo>
                    <a:pt x="20" y="114"/>
                  </a:lnTo>
                  <a:lnTo>
                    <a:pt x="20" y="114"/>
                  </a:lnTo>
                  <a:lnTo>
                    <a:pt x="12" y="112"/>
                  </a:lnTo>
                  <a:lnTo>
                    <a:pt x="6" y="108"/>
                  </a:lnTo>
                  <a:lnTo>
                    <a:pt x="6" y="108"/>
                  </a:lnTo>
                  <a:lnTo>
                    <a:pt x="2" y="102"/>
                  </a:lnTo>
                  <a:lnTo>
                    <a:pt x="0" y="92"/>
                  </a:lnTo>
                  <a:lnTo>
                    <a:pt x="0" y="92"/>
                  </a:lnTo>
                  <a:lnTo>
                    <a:pt x="2" y="82"/>
                  </a:lnTo>
                  <a:lnTo>
                    <a:pt x="6" y="76"/>
                  </a:lnTo>
                  <a:lnTo>
                    <a:pt x="6" y="76"/>
                  </a:lnTo>
                  <a:lnTo>
                    <a:pt x="12" y="72"/>
                  </a:lnTo>
                  <a:lnTo>
                    <a:pt x="20" y="72"/>
                  </a:lnTo>
                  <a:lnTo>
                    <a:pt x="70" y="72"/>
                  </a:lnTo>
                  <a:lnTo>
                    <a:pt x="70" y="72"/>
                  </a:lnTo>
                  <a:lnTo>
                    <a:pt x="52" y="42"/>
                  </a:lnTo>
                  <a:lnTo>
                    <a:pt x="52" y="42"/>
                  </a:lnTo>
                  <a:lnTo>
                    <a:pt x="50" y="38"/>
                  </a:lnTo>
                  <a:lnTo>
                    <a:pt x="48" y="34"/>
                  </a:lnTo>
                  <a:lnTo>
                    <a:pt x="48" y="34"/>
                  </a:lnTo>
                  <a:lnTo>
                    <a:pt x="50" y="24"/>
                  </a:lnTo>
                  <a:lnTo>
                    <a:pt x="56" y="18"/>
                  </a:lnTo>
                  <a:lnTo>
                    <a:pt x="56" y="18"/>
                  </a:lnTo>
                  <a:lnTo>
                    <a:pt x="62" y="16"/>
                  </a:lnTo>
                  <a:lnTo>
                    <a:pt x="70" y="16"/>
                  </a:lnTo>
                  <a:lnTo>
                    <a:pt x="70" y="16"/>
                  </a:lnTo>
                  <a:lnTo>
                    <a:pt x="76" y="16"/>
                  </a:lnTo>
                  <a:lnTo>
                    <a:pt x="80" y="20"/>
                  </a:lnTo>
                  <a:lnTo>
                    <a:pt x="80" y="20"/>
                  </a:lnTo>
                  <a:lnTo>
                    <a:pt x="88" y="24"/>
                  </a:lnTo>
                  <a:lnTo>
                    <a:pt x="96" y="34"/>
                  </a:lnTo>
                  <a:lnTo>
                    <a:pt x="96" y="34"/>
                  </a:lnTo>
                  <a:lnTo>
                    <a:pt x="110" y="56"/>
                  </a:lnTo>
                  <a:lnTo>
                    <a:pt x="114" y="64"/>
                  </a:lnTo>
                  <a:lnTo>
                    <a:pt x="116" y="72"/>
                  </a:lnTo>
                  <a:lnTo>
                    <a:pt x="144" y="72"/>
                  </a:lnTo>
                  <a:lnTo>
                    <a:pt x="144" y="20"/>
                  </a:lnTo>
                  <a:lnTo>
                    <a:pt x="144" y="20"/>
                  </a:lnTo>
                  <a:lnTo>
                    <a:pt x="146" y="12"/>
                  </a:lnTo>
                  <a:lnTo>
                    <a:pt x="152" y="4"/>
                  </a:lnTo>
                  <a:lnTo>
                    <a:pt x="152" y="4"/>
                  </a:lnTo>
                  <a:lnTo>
                    <a:pt x="158" y="2"/>
                  </a:lnTo>
                  <a:lnTo>
                    <a:pt x="168" y="0"/>
                  </a:lnTo>
                  <a:lnTo>
                    <a:pt x="168" y="0"/>
                  </a:lnTo>
                  <a:close/>
                  <a:moveTo>
                    <a:pt x="172" y="148"/>
                  </a:moveTo>
                  <a:lnTo>
                    <a:pt x="250" y="148"/>
                  </a:lnTo>
                  <a:lnTo>
                    <a:pt x="264" y="114"/>
                  </a:lnTo>
                  <a:lnTo>
                    <a:pt x="158" y="114"/>
                  </a:lnTo>
                  <a:lnTo>
                    <a:pt x="172" y="148"/>
                  </a:lnTo>
                  <a:close/>
                </a:path>
              </a:pathLst>
            </a:custGeom>
            <a:solidFill>
              <a:srgbClr val="002776"/>
            </a:solidFill>
            <a:ln w="9525">
              <a:noFill/>
              <a:round/>
              <a:headEnd/>
              <a:tailEnd/>
            </a:ln>
          </p:spPr>
          <p:txBody>
            <a:bodyPr/>
            <a:lstStyle/>
            <a:p>
              <a:pPr algn="l" rtl="0" fontAlgn="base">
                <a:spcBef>
                  <a:spcPct val="0"/>
                </a:spcBef>
                <a:spcAft>
                  <a:spcPct val="0"/>
                </a:spcAft>
                <a:defRPr/>
              </a:pPr>
              <a:endParaRPr lang="zh-TW" altLang="en-US" kern="1200">
                <a:solidFill>
                  <a:srgbClr val="000000"/>
                </a:solidFill>
                <a:latin typeface="Arial" pitchFamily="34" charset="0"/>
                <a:ea typeface="新細明體" pitchFamily="18" charset="-120"/>
                <a:cs typeface="Arial" pitchFamily="34" charset="0"/>
              </a:endParaRPr>
            </a:p>
          </p:txBody>
        </p:sp>
        <p:sp>
          <p:nvSpPr>
            <p:cNvPr id="20" name="Freeform 20"/>
            <p:cNvSpPr>
              <a:spLocks noEditPoints="1"/>
            </p:cNvSpPr>
            <p:nvPr userDrawn="1"/>
          </p:nvSpPr>
          <p:spPr bwMode="auto">
            <a:xfrm>
              <a:off x="1299896" y="1627175"/>
              <a:ext cx="380894" cy="373065"/>
            </a:xfrm>
            <a:custGeom>
              <a:avLst/>
              <a:gdLst/>
              <a:ahLst/>
              <a:cxnLst>
                <a:cxn ang="0">
                  <a:pos x="28" y="208"/>
                </a:cxn>
                <a:cxn ang="0">
                  <a:pos x="16" y="184"/>
                </a:cxn>
                <a:cxn ang="0">
                  <a:pos x="38" y="166"/>
                </a:cxn>
                <a:cxn ang="0">
                  <a:pos x="284" y="152"/>
                </a:cxn>
                <a:cxn ang="0">
                  <a:pos x="384" y="140"/>
                </a:cxn>
                <a:cxn ang="0">
                  <a:pos x="404" y="162"/>
                </a:cxn>
                <a:cxn ang="0">
                  <a:pos x="394" y="182"/>
                </a:cxn>
                <a:cxn ang="0">
                  <a:pos x="234" y="386"/>
                </a:cxn>
                <a:cxn ang="0">
                  <a:pos x="220" y="408"/>
                </a:cxn>
                <a:cxn ang="0">
                  <a:pos x="190" y="404"/>
                </a:cxn>
                <a:cxn ang="0">
                  <a:pos x="102" y="208"/>
                </a:cxn>
                <a:cxn ang="0">
                  <a:pos x="108" y="260"/>
                </a:cxn>
                <a:cxn ang="0">
                  <a:pos x="118" y="302"/>
                </a:cxn>
                <a:cxn ang="0">
                  <a:pos x="174" y="352"/>
                </a:cxn>
                <a:cxn ang="0">
                  <a:pos x="176" y="378"/>
                </a:cxn>
                <a:cxn ang="0">
                  <a:pos x="152" y="392"/>
                </a:cxn>
                <a:cxn ang="0">
                  <a:pos x="116" y="368"/>
                </a:cxn>
                <a:cxn ang="0">
                  <a:pos x="86" y="334"/>
                </a:cxn>
                <a:cxn ang="0">
                  <a:pos x="48" y="386"/>
                </a:cxn>
                <a:cxn ang="0">
                  <a:pos x="10" y="388"/>
                </a:cxn>
                <a:cxn ang="0">
                  <a:pos x="0" y="370"/>
                </a:cxn>
                <a:cxn ang="0">
                  <a:pos x="42" y="320"/>
                </a:cxn>
                <a:cxn ang="0">
                  <a:pos x="60" y="274"/>
                </a:cxn>
                <a:cxn ang="0">
                  <a:pos x="68" y="210"/>
                </a:cxn>
                <a:cxn ang="0">
                  <a:pos x="378" y="2"/>
                </a:cxn>
                <a:cxn ang="0">
                  <a:pos x="398" y="32"/>
                </a:cxn>
                <a:cxn ang="0">
                  <a:pos x="388" y="128"/>
                </a:cxn>
                <a:cxn ang="0">
                  <a:pos x="54" y="136"/>
                </a:cxn>
                <a:cxn ang="0">
                  <a:pos x="24" y="116"/>
                </a:cxn>
                <a:cxn ang="0">
                  <a:pos x="26" y="12"/>
                </a:cxn>
                <a:cxn ang="0">
                  <a:pos x="54" y="0"/>
                </a:cxn>
                <a:cxn ang="0">
                  <a:pos x="76" y="42"/>
                </a:cxn>
                <a:cxn ang="0">
                  <a:pos x="70" y="84"/>
                </a:cxn>
                <a:cxn ang="0">
                  <a:pos x="130" y="94"/>
                </a:cxn>
                <a:cxn ang="0">
                  <a:pos x="240" y="94"/>
                </a:cxn>
                <a:cxn ang="0">
                  <a:pos x="342" y="208"/>
                </a:cxn>
                <a:cxn ang="0">
                  <a:pos x="348" y="272"/>
                </a:cxn>
                <a:cxn ang="0">
                  <a:pos x="366" y="316"/>
                </a:cxn>
                <a:cxn ang="0">
                  <a:pos x="418" y="358"/>
                </a:cxn>
                <a:cxn ang="0">
                  <a:pos x="410" y="386"/>
                </a:cxn>
                <a:cxn ang="0">
                  <a:pos x="384" y="392"/>
                </a:cxn>
                <a:cxn ang="0">
                  <a:pos x="330" y="334"/>
                </a:cxn>
                <a:cxn ang="0">
                  <a:pos x="304" y="362"/>
                </a:cxn>
                <a:cxn ang="0">
                  <a:pos x="264" y="394"/>
                </a:cxn>
                <a:cxn ang="0">
                  <a:pos x="236" y="370"/>
                </a:cxn>
                <a:cxn ang="0">
                  <a:pos x="270" y="330"/>
                </a:cxn>
                <a:cxn ang="0">
                  <a:pos x="296" y="288"/>
                </a:cxn>
                <a:cxn ang="0">
                  <a:pos x="302" y="214"/>
                </a:cxn>
                <a:cxn ang="0">
                  <a:pos x="324" y="204"/>
                </a:cxn>
                <a:cxn ang="0">
                  <a:pos x="346" y="90"/>
                </a:cxn>
                <a:cxn ang="0">
                  <a:pos x="348" y="46"/>
                </a:cxn>
                <a:cxn ang="0">
                  <a:pos x="288" y="94"/>
                </a:cxn>
              </a:cxnLst>
              <a:rect l="0" t="0" r="r" b="b"/>
              <a:pathLst>
                <a:path w="420" h="410">
                  <a:moveTo>
                    <a:pt x="68" y="210"/>
                  </a:moveTo>
                  <a:lnTo>
                    <a:pt x="68" y="210"/>
                  </a:lnTo>
                  <a:lnTo>
                    <a:pt x="40" y="210"/>
                  </a:lnTo>
                  <a:lnTo>
                    <a:pt x="40" y="210"/>
                  </a:lnTo>
                  <a:lnTo>
                    <a:pt x="28" y="208"/>
                  </a:lnTo>
                  <a:lnTo>
                    <a:pt x="24" y="206"/>
                  </a:lnTo>
                  <a:lnTo>
                    <a:pt x="20" y="202"/>
                  </a:lnTo>
                  <a:lnTo>
                    <a:pt x="20" y="202"/>
                  </a:lnTo>
                  <a:lnTo>
                    <a:pt x="18" y="194"/>
                  </a:lnTo>
                  <a:lnTo>
                    <a:pt x="16" y="184"/>
                  </a:lnTo>
                  <a:lnTo>
                    <a:pt x="16" y="184"/>
                  </a:lnTo>
                  <a:lnTo>
                    <a:pt x="18" y="176"/>
                  </a:lnTo>
                  <a:lnTo>
                    <a:pt x="22" y="170"/>
                  </a:lnTo>
                  <a:lnTo>
                    <a:pt x="28" y="168"/>
                  </a:lnTo>
                  <a:lnTo>
                    <a:pt x="38" y="166"/>
                  </a:lnTo>
                  <a:lnTo>
                    <a:pt x="38" y="166"/>
                  </a:lnTo>
                  <a:lnTo>
                    <a:pt x="116" y="164"/>
                  </a:lnTo>
                  <a:lnTo>
                    <a:pt x="192" y="160"/>
                  </a:lnTo>
                  <a:lnTo>
                    <a:pt x="192" y="160"/>
                  </a:lnTo>
                  <a:lnTo>
                    <a:pt x="284" y="152"/>
                  </a:lnTo>
                  <a:lnTo>
                    <a:pt x="326" y="148"/>
                  </a:lnTo>
                  <a:lnTo>
                    <a:pt x="366" y="142"/>
                  </a:lnTo>
                  <a:lnTo>
                    <a:pt x="366" y="142"/>
                  </a:lnTo>
                  <a:lnTo>
                    <a:pt x="384" y="140"/>
                  </a:lnTo>
                  <a:lnTo>
                    <a:pt x="384" y="140"/>
                  </a:lnTo>
                  <a:lnTo>
                    <a:pt x="392" y="142"/>
                  </a:lnTo>
                  <a:lnTo>
                    <a:pt x="398" y="148"/>
                  </a:lnTo>
                  <a:lnTo>
                    <a:pt x="398" y="148"/>
                  </a:lnTo>
                  <a:lnTo>
                    <a:pt x="402" y="154"/>
                  </a:lnTo>
                  <a:lnTo>
                    <a:pt x="404" y="162"/>
                  </a:lnTo>
                  <a:lnTo>
                    <a:pt x="404" y="162"/>
                  </a:lnTo>
                  <a:lnTo>
                    <a:pt x="404" y="170"/>
                  </a:lnTo>
                  <a:lnTo>
                    <a:pt x="402" y="174"/>
                  </a:lnTo>
                  <a:lnTo>
                    <a:pt x="398" y="178"/>
                  </a:lnTo>
                  <a:lnTo>
                    <a:pt x="394" y="182"/>
                  </a:lnTo>
                  <a:lnTo>
                    <a:pt x="394" y="182"/>
                  </a:lnTo>
                  <a:lnTo>
                    <a:pt x="360" y="188"/>
                  </a:lnTo>
                  <a:lnTo>
                    <a:pt x="322" y="192"/>
                  </a:lnTo>
                  <a:lnTo>
                    <a:pt x="234" y="200"/>
                  </a:lnTo>
                  <a:lnTo>
                    <a:pt x="234" y="386"/>
                  </a:lnTo>
                  <a:lnTo>
                    <a:pt x="234" y="386"/>
                  </a:lnTo>
                  <a:lnTo>
                    <a:pt x="232" y="396"/>
                  </a:lnTo>
                  <a:lnTo>
                    <a:pt x="228" y="404"/>
                  </a:lnTo>
                  <a:lnTo>
                    <a:pt x="228" y="404"/>
                  </a:lnTo>
                  <a:lnTo>
                    <a:pt x="220" y="408"/>
                  </a:lnTo>
                  <a:lnTo>
                    <a:pt x="208" y="410"/>
                  </a:lnTo>
                  <a:lnTo>
                    <a:pt x="208" y="410"/>
                  </a:lnTo>
                  <a:lnTo>
                    <a:pt x="198" y="408"/>
                  </a:lnTo>
                  <a:lnTo>
                    <a:pt x="190" y="404"/>
                  </a:lnTo>
                  <a:lnTo>
                    <a:pt x="190" y="404"/>
                  </a:lnTo>
                  <a:lnTo>
                    <a:pt x="186" y="396"/>
                  </a:lnTo>
                  <a:lnTo>
                    <a:pt x="186" y="386"/>
                  </a:lnTo>
                  <a:lnTo>
                    <a:pt x="186" y="204"/>
                  </a:lnTo>
                  <a:lnTo>
                    <a:pt x="186" y="204"/>
                  </a:lnTo>
                  <a:lnTo>
                    <a:pt x="102" y="208"/>
                  </a:lnTo>
                  <a:lnTo>
                    <a:pt x="102" y="208"/>
                  </a:lnTo>
                  <a:lnTo>
                    <a:pt x="106" y="210"/>
                  </a:lnTo>
                  <a:lnTo>
                    <a:pt x="108" y="214"/>
                  </a:lnTo>
                  <a:lnTo>
                    <a:pt x="108" y="224"/>
                  </a:lnTo>
                  <a:lnTo>
                    <a:pt x="108" y="260"/>
                  </a:lnTo>
                  <a:lnTo>
                    <a:pt x="108" y="260"/>
                  </a:lnTo>
                  <a:lnTo>
                    <a:pt x="110" y="272"/>
                  </a:lnTo>
                  <a:lnTo>
                    <a:pt x="110" y="284"/>
                  </a:lnTo>
                  <a:lnTo>
                    <a:pt x="114" y="294"/>
                  </a:lnTo>
                  <a:lnTo>
                    <a:pt x="118" y="302"/>
                  </a:lnTo>
                  <a:lnTo>
                    <a:pt x="118" y="302"/>
                  </a:lnTo>
                  <a:lnTo>
                    <a:pt x="126" y="316"/>
                  </a:lnTo>
                  <a:lnTo>
                    <a:pt x="140" y="328"/>
                  </a:lnTo>
                  <a:lnTo>
                    <a:pt x="154" y="340"/>
                  </a:lnTo>
                  <a:lnTo>
                    <a:pt x="174" y="352"/>
                  </a:lnTo>
                  <a:lnTo>
                    <a:pt x="174" y="352"/>
                  </a:lnTo>
                  <a:lnTo>
                    <a:pt x="178" y="360"/>
                  </a:lnTo>
                  <a:lnTo>
                    <a:pt x="178" y="368"/>
                  </a:lnTo>
                  <a:lnTo>
                    <a:pt x="178" y="368"/>
                  </a:lnTo>
                  <a:lnTo>
                    <a:pt x="176" y="378"/>
                  </a:lnTo>
                  <a:lnTo>
                    <a:pt x="170" y="386"/>
                  </a:lnTo>
                  <a:lnTo>
                    <a:pt x="170" y="386"/>
                  </a:lnTo>
                  <a:lnTo>
                    <a:pt x="162" y="392"/>
                  </a:lnTo>
                  <a:lnTo>
                    <a:pt x="152" y="392"/>
                  </a:lnTo>
                  <a:lnTo>
                    <a:pt x="152" y="392"/>
                  </a:lnTo>
                  <a:lnTo>
                    <a:pt x="144" y="392"/>
                  </a:lnTo>
                  <a:lnTo>
                    <a:pt x="136" y="386"/>
                  </a:lnTo>
                  <a:lnTo>
                    <a:pt x="136" y="386"/>
                  </a:lnTo>
                  <a:lnTo>
                    <a:pt x="128" y="378"/>
                  </a:lnTo>
                  <a:lnTo>
                    <a:pt x="116" y="368"/>
                  </a:lnTo>
                  <a:lnTo>
                    <a:pt x="92" y="336"/>
                  </a:lnTo>
                  <a:lnTo>
                    <a:pt x="92" y="336"/>
                  </a:lnTo>
                  <a:lnTo>
                    <a:pt x="88" y="332"/>
                  </a:lnTo>
                  <a:lnTo>
                    <a:pt x="88" y="332"/>
                  </a:lnTo>
                  <a:lnTo>
                    <a:pt x="86" y="334"/>
                  </a:lnTo>
                  <a:lnTo>
                    <a:pt x="84" y="336"/>
                  </a:lnTo>
                  <a:lnTo>
                    <a:pt x="84" y="336"/>
                  </a:lnTo>
                  <a:lnTo>
                    <a:pt x="66" y="362"/>
                  </a:lnTo>
                  <a:lnTo>
                    <a:pt x="48" y="386"/>
                  </a:lnTo>
                  <a:lnTo>
                    <a:pt x="48" y="386"/>
                  </a:lnTo>
                  <a:lnTo>
                    <a:pt x="38" y="392"/>
                  </a:lnTo>
                  <a:lnTo>
                    <a:pt x="28" y="394"/>
                  </a:lnTo>
                  <a:lnTo>
                    <a:pt x="28" y="394"/>
                  </a:lnTo>
                  <a:lnTo>
                    <a:pt x="18" y="392"/>
                  </a:lnTo>
                  <a:lnTo>
                    <a:pt x="10" y="388"/>
                  </a:lnTo>
                  <a:lnTo>
                    <a:pt x="10" y="388"/>
                  </a:lnTo>
                  <a:lnTo>
                    <a:pt x="2" y="380"/>
                  </a:lnTo>
                  <a:lnTo>
                    <a:pt x="0" y="374"/>
                  </a:lnTo>
                  <a:lnTo>
                    <a:pt x="0" y="370"/>
                  </a:lnTo>
                  <a:lnTo>
                    <a:pt x="0" y="370"/>
                  </a:lnTo>
                  <a:lnTo>
                    <a:pt x="2" y="360"/>
                  </a:lnTo>
                  <a:lnTo>
                    <a:pt x="8" y="352"/>
                  </a:lnTo>
                  <a:lnTo>
                    <a:pt x="8" y="352"/>
                  </a:lnTo>
                  <a:lnTo>
                    <a:pt x="32" y="330"/>
                  </a:lnTo>
                  <a:lnTo>
                    <a:pt x="42" y="320"/>
                  </a:lnTo>
                  <a:lnTo>
                    <a:pt x="50" y="310"/>
                  </a:lnTo>
                  <a:lnTo>
                    <a:pt x="50" y="310"/>
                  </a:lnTo>
                  <a:lnTo>
                    <a:pt x="54" y="300"/>
                  </a:lnTo>
                  <a:lnTo>
                    <a:pt x="58" y="288"/>
                  </a:lnTo>
                  <a:lnTo>
                    <a:pt x="60" y="274"/>
                  </a:lnTo>
                  <a:lnTo>
                    <a:pt x="62" y="260"/>
                  </a:lnTo>
                  <a:lnTo>
                    <a:pt x="62" y="224"/>
                  </a:lnTo>
                  <a:lnTo>
                    <a:pt x="62" y="224"/>
                  </a:lnTo>
                  <a:lnTo>
                    <a:pt x="62" y="216"/>
                  </a:lnTo>
                  <a:lnTo>
                    <a:pt x="68" y="210"/>
                  </a:lnTo>
                  <a:lnTo>
                    <a:pt x="68" y="210"/>
                  </a:lnTo>
                  <a:close/>
                  <a:moveTo>
                    <a:pt x="54" y="0"/>
                  </a:moveTo>
                  <a:lnTo>
                    <a:pt x="364" y="0"/>
                  </a:lnTo>
                  <a:lnTo>
                    <a:pt x="364" y="0"/>
                  </a:lnTo>
                  <a:lnTo>
                    <a:pt x="378" y="2"/>
                  </a:lnTo>
                  <a:lnTo>
                    <a:pt x="384" y="4"/>
                  </a:lnTo>
                  <a:lnTo>
                    <a:pt x="388" y="8"/>
                  </a:lnTo>
                  <a:lnTo>
                    <a:pt x="392" y="12"/>
                  </a:lnTo>
                  <a:lnTo>
                    <a:pt x="396" y="18"/>
                  </a:lnTo>
                  <a:lnTo>
                    <a:pt x="398" y="32"/>
                  </a:lnTo>
                  <a:lnTo>
                    <a:pt x="398" y="102"/>
                  </a:lnTo>
                  <a:lnTo>
                    <a:pt x="398" y="102"/>
                  </a:lnTo>
                  <a:lnTo>
                    <a:pt x="396" y="116"/>
                  </a:lnTo>
                  <a:lnTo>
                    <a:pt x="392" y="122"/>
                  </a:lnTo>
                  <a:lnTo>
                    <a:pt x="388" y="128"/>
                  </a:lnTo>
                  <a:lnTo>
                    <a:pt x="384" y="130"/>
                  </a:lnTo>
                  <a:lnTo>
                    <a:pt x="378" y="134"/>
                  </a:lnTo>
                  <a:lnTo>
                    <a:pt x="364" y="136"/>
                  </a:lnTo>
                  <a:lnTo>
                    <a:pt x="54" y="136"/>
                  </a:lnTo>
                  <a:lnTo>
                    <a:pt x="54" y="136"/>
                  </a:lnTo>
                  <a:lnTo>
                    <a:pt x="40" y="134"/>
                  </a:lnTo>
                  <a:lnTo>
                    <a:pt x="34" y="130"/>
                  </a:lnTo>
                  <a:lnTo>
                    <a:pt x="30" y="128"/>
                  </a:lnTo>
                  <a:lnTo>
                    <a:pt x="26" y="122"/>
                  </a:lnTo>
                  <a:lnTo>
                    <a:pt x="24" y="116"/>
                  </a:lnTo>
                  <a:lnTo>
                    <a:pt x="20" y="102"/>
                  </a:lnTo>
                  <a:lnTo>
                    <a:pt x="20" y="32"/>
                  </a:lnTo>
                  <a:lnTo>
                    <a:pt x="20" y="32"/>
                  </a:lnTo>
                  <a:lnTo>
                    <a:pt x="24" y="18"/>
                  </a:lnTo>
                  <a:lnTo>
                    <a:pt x="26" y="12"/>
                  </a:lnTo>
                  <a:lnTo>
                    <a:pt x="30" y="8"/>
                  </a:lnTo>
                  <a:lnTo>
                    <a:pt x="34" y="4"/>
                  </a:lnTo>
                  <a:lnTo>
                    <a:pt x="40" y="2"/>
                  </a:lnTo>
                  <a:lnTo>
                    <a:pt x="54" y="0"/>
                  </a:lnTo>
                  <a:lnTo>
                    <a:pt x="54" y="0"/>
                  </a:lnTo>
                  <a:close/>
                  <a:moveTo>
                    <a:pt x="130" y="94"/>
                  </a:moveTo>
                  <a:lnTo>
                    <a:pt x="130" y="42"/>
                  </a:lnTo>
                  <a:lnTo>
                    <a:pt x="80" y="42"/>
                  </a:lnTo>
                  <a:lnTo>
                    <a:pt x="80" y="42"/>
                  </a:lnTo>
                  <a:lnTo>
                    <a:pt x="76" y="42"/>
                  </a:lnTo>
                  <a:lnTo>
                    <a:pt x="72" y="44"/>
                  </a:lnTo>
                  <a:lnTo>
                    <a:pt x="72" y="46"/>
                  </a:lnTo>
                  <a:lnTo>
                    <a:pt x="70" y="50"/>
                  </a:lnTo>
                  <a:lnTo>
                    <a:pt x="70" y="84"/>
                  </a:lnTo>
                  <a:lnTo>
                    <a:pt x="70" y="84"/>
                  </a:lnTo>
                  <a:lnTo>
                    <a:pt x="72" y="88"/>
                  </a:lnTo>
                  <a:lnTo>
                    <a:pt x="72" y="90"/>
                  </a:lnTo>
                  <a:lnTo>
                    <a:pt x="76" y="92"/>
                  </a:lnTo>
                  <a:lnTo>
                    <a:pt x="80" y="94"/>
                  </a:lnTo>
                  <a:lnTo>
                    <a:pt x="130" y="94"/>
                  </a:lnTo>
                  <a:close/>
                  <a:moveTo>
                    <a:pt x="240" y="94"/>
                  </a:moveTo>
                  <a:lnTo>
                    <a:pt x="240" y="42"/>
                  </a:lnTo>
                  <a:lnTo>
                    <a:pt x="178" y="42"/>
                  </a:lnTo>
                  <a:lnTo>
                    <a:pt x="178" y="94"/>
                  </a:lnTo>
                  <a:lnTo>
                    <a:pt x="240" y="94"/>
                  </a:lnTo>
                  <a:close/>
                  <a:moveTo>
                    <a:pt x="324" y="204"/>
                  </a:moveTo>
                  <a:lnTo>
                    <a:pt x="324" y="204"/>
                  </a:lnTo>
                  <a:lnTo>
                    <a:pt x="336" y="206"/>
                  </a:lnTo>
                  <a:lnTo>
                    <a:pt x="342" y="208"/>
                  </a:lnTo>
                  <a:lnTo>
                    <a:pt x="342" y="208"/>
                  </a:lnTo>
                  <a:lnTo>
                    <a:pt x="346" y="214"/>
                  </a:lnTo>
                  <a:lnTo>
                    <a:pt x="348" y="224"/>
                  </a:lnTo>
                  <a:lnTo>
                    <a:pt x="348" y="260"/>
                  </a:lnTo>
                  <a:lnTo>
                    <a:pt x="348" y="260"/>
                  </a:lnTo>
                  <a:lnTo>
                    <a:pt x="348" y="272"/>
                  </a:lnTo>
                  <a:lnTo>
                    <a:pt x="350" y="284"/>
                  </a:lnTo>
                  <a:lnTo>
                    <a:pt x="354" y="294"/>
                  </a:lnTo>
                  <a:lnTo>
                    <a:pt x="358" y="302"/>
                  </a:lnTo>
                  <a:lnTo>
                    <a:pt x="358" y="302"/>
                  </a:lnTo>
                  <a:lnTo>
                    <a:pt x="366" y="316"/>
                  </a:lnTo>
                  <a:lnTo>
                    <a:pt x="378" y="328"/>
                  </a:lnTo>
                  <a:lnTo>
                    <a:pt x="394" y="340"/>
                  </a:lnTo>
                  <a:lnTo>
                    <a:pt x="414" y="352"/>
                  </a:lnTo>
                  <a:lnTo>
                    <a:pt x="414" y="352"/>
                  </a:lnTo>
                  <a:lnTo>
                    <a:pt x="418" y="358"/>
                  </a:lnTo>
                  <a:lnTo>
                    <a:pt x="420" y="366"/>
                  </a:lnTo>
                  <a:lnTo>
                    <a:pt x="420" y="366"/>
                  </a:lnTo>
                  <a:lnTo>
                    <a:pt x="420" y="372"/>
                  </a:lnTo>
                  <a:lnTo>
                    <a:pt x="418" y="376"/>
                  </a:lnTo>
                  <a:lnTo>
                    <a:pt x="410" y="386"/>
                  </a:lnTo>
                  <a:lnTo>
                    <a:pt x="410" y="386"/>
                  </a:lnTo>
                  <a:lnTo>
                    <a:pt x="402" y="392"/>
                  </a:lnTo>
                  <a:lnTo>
                    <a:pt x="392" y="392"/>
                  </a:lnTo>
                  <a:lnTo>
                    <a:pt x="392" y="392"/>
                  </a:lnTo>
                  <a:lnTo>
                    <a:pt x="384" y="392"/>
                  </a:lnTo>
                  <a:lnTo>
                    <a:pt x="376" y="386"/>
                  </a:lnTo>
                  <a:lnTo>
                    <a:pt x="376" y="386"/>
                  </a:lnTo>
                  <a:lnTo>
                    <a:pt x="356" y="366"/>
                  </a:lnTo>
                  <a:lnTo>
                    <a:pt x="330" y="334"/>
                  </a:lnTo>
                  <a:lnTo>
                    <a:pt x="330" y="334"/>
                  </a:lnTo>
                  <a:lnTo>
                    <a:pt x="328" y="332"/>
                  </a:lnTo>
                  <a:lnTo>
                    <a:pt x="328" y="332"/>
                  </a:lnTo>
                  <a:lnTo>
                    <a:pt x="324" y="334"/>
                  </a:lnTo>
                  <a:lnTo>
                    <a:pt x="324" y="334"/>
                  </a:lnTo>
                  <a:lnTo>
                    <a:pt x="304" y="362"/>
                  </a:lnTo>
                  <a:lnTo>
                    <a:pt x="284" y="386"/>
                  </a:lnTo>
                  <a:lnTo>
                    <a:pt x="284" y="386"/>
                  </a:lnTo>
                  <a:lnTo>
                    <a:pt x="274" y="392"/>
                  </a:lnTo>
                  <a:lnTo>
                    <a:pt x="264" y="394"/>
                  </a:lnTo>
                  <a:lnTo>
                    <a:pt x="264" y="394"/>
                  </a:lnTo>
                  <a:lnTo>
                    <a:pt x="254" y="392"/>
                  </a:lnTo>
                  <a:lnTo>
                    <a:pt x="246" y="388"/>
                  </a:lnTo>
                  <a:lnTo>
                    <a:pt x="246" y="388"/>
                  </a:lnTo>
                  <a:lnTo>
                    <a:pt x="240" y="380"/>
                  </a:lnTo>
                  <a:lnTo>
                    <a:pt x="236" y="370"/>
                  </a:lnTo>
                  <a:lnTo>
                    <a:pt x="236" y="370"/>
                  </a:lnTo>
                  <a:lnTo>
                    <a:pt x="238" y="360"/>
                  </a:lnTo>
                  <a:lnTo>
                    <a:pt x="244" y="352"/>
                  </a:lnTo>
                  <a:lnTo>
                    <a:pt x="244" y="352"/>
                  </a:lnTo>
                  <a:lnTo>
                    <a:pt x="270" y="330"/>
                  </a:lnTo>
                  <a:lnTo>
                    <a:pt x="280" y="320"/>
                  </a:lnTo>
                  <a:lnTo>
                    <a:pt x="288" y="310"/>
                  </a:lnTo>
                  <a:lnTo>
                    <a:pt x="288" y="310"/>
                  </a:lnTo>
                  <a:lnTo>
                    <a:pt x="292" y="300"/>
                  </a:lnTo>
                  <a:lnTo>
                    <a:pt x="296" y="288"/>
                  </a:lnTo>
                  <a:lnTo>
                    <a:pt x="300" y="274"/>
                  </a:lnTo>
                  <a:lnTo>
                    <a:pt x="300" y="260"/>
                  </a:lnTo>
                  <a:lnTo>
                    <a:pt x="300" y="224"/>
                  </a:lnTo>
                  <a:lnTo>
                    <a:pt x="300" y="224"/>
                  </a:lnTo>
                  <a:lnTo>
                    <a:pt x="302" y="214"/>
                  </a:lnTo>
                  <a:lnTo>
                    <a:pt x="304" y="210"/>
                  </a:lnTo>
                  <a:lnTo>
                    <a:pt x="308" y="208"/>
                  </a:lnTo>
                  <a:lnTo>
                    <a:pt x="308" y="208"/>
                  </a:lnTo>
                  <a:lnTo>
                    <a:pt x="314" y="204"/>
                  </a:lnTo>
                  <a:lnTo>
                    <a:pt x="324" y="204"/>
                  </a:lnTo>
                  <a:lnTo>
                    <a:pt x="324" y="204"/>
                  </a:lnTo>
                  <a:close/>
                  <a:moveTo>
                    <a:pt x="338" y="94"/>
                  </a:moveTo>
                  <a:lnTo>
                    <a:pt x="338" y="94"/>
                  </a:lnTo>
                  <a:lnTo>
                    <a:pt x="342" y="92"/>
                  </a:lnTo>
                  <a:lnTo>
                    <a:pt x="346" y="90"/>
                  </a:lnTo>
                  <a:lnTo>
                    <a:pt x="348" y="88"/>
                  </a:lnTo>
                  <a:lnTo>
                    <a:pt x="348" y="84"/>
                  </a:lnTo>
                  <a:lnTo>
                    <a:pt x="348" y="50"/>
                  </a:lnTo>
                  <a:lnTo>
                    <a:pt x="348" y="50"/>
                  </a:lnTo>
                  <a:lnTo>
                    <a:pt x="348" y="46"/>
                  </a:lnTo>
                  <a:lnTo>
                    <a:pt x="346" y="44"/>
                  </a:lnTo>
                  <a:lnTo>
                    <a:pt x="342" y="42"/>
                  </a:lnTo>
                  <a:lnTo>
                    <a:pt x="338" y="42"/>
                  </a:lnTo>
                  <a:lnTo>
                    <a:pt x="288" y="42"/>
                  </a:lnTo>
                  <a:lnTo>
                    <a:pt x="288" y="94"/>
                  </a:lnTo>
                  <a:lnTo>
                    <a:pt x="338" y="94"/>
                  </a:lnTo>
                  <a:close/>
                </a:path>
              </a:pathLst>
            </a:custGeom>
            <a:solidFill>
              <a:srgbClr val="002776"/>
            </a:solidFill>
            <a:ln w="9525">
              <a:noFill/>
              <a:round/>
              <a:headEnd/>
              <a:tailEnd/>
            </a:ln>
          </p:spPr>
          <p:txBody>
            <a:bodyPr/>
            <a:lstStyle/>
            <a:p>
              <a:pPr algn="l" rtl="0" fontAlgn="base">
                <a:spcBef>
                  <a:spcPct val="0"/>
                </a:spcBef>
                <a:spcAft>
                  <a:spcPct val="0"/>
                </a:spcAft>
                <a:defRPr/>
              </a:pPr>
              <a:endParaRPr lang="zh-TW" altLang="en-US" kern="1200">
                <a:solidFill>
                  <a:srgbClr val="000000"/>
                </a:solidFill>
                <a:latin typeface="Arial" pitchFamily="34" charset="0"/>
                <a:ea typeface="新細明體" pitchFamily="18" charset="-120"/>
                <a:cs typeface="Arial" pitchFamily="34" charset="0"/>
              </a:endParaRPr>
            </a:p>
          </p:txBody>
        </p:sp>
        <p:sp>
          <p:nvSpPr>
            <p:cNvPr id="23" name="Freeform 21"/>
            <p:cNvSpPr>
              <a:spLocks noEditPoints="1"/>
            </p:cNvSpPr>
            <p:nvPr userDrawn="1"/>
          </p:nvSpPr>
          <p:spPr bwMode="auto">
            <a:xfrm>
              <a:off x="1717292" y="1616063"/>
              <a:ext cx="387242" cy="382589"/>
            </a:xfrm>
            <a:custGeom>
              <a:avLst/>
              <a:gdLst/>
              <a:ahLst/>
              <a:cxnLst>
                <a:cxn ang="0">
                  <a:pos x="122" y="4"/>
                </a:cxn>
                <a:cxn ang="0">
                  <a:pos x="132" y="16"/>
                </a:cxn>
                <a:cxn ang="0">
                  <a:pos x="128" y="42"/>
                </a:cxn>
                <a:cxn ang="0">
                  <a:pos x="104" y="396"/>
                </a:cxn>
                <a:cxn ang="0">
                  <a:pos x="92" y="418"/>
                </a:cxn>
                <a:cxn ang="0">
                  <a:pos x="64" y="414"/>
                </a:cxn>
                <a:cxn ang="0">
                  <a:pos x="58" y="210"/>
                </a:cxn>
                <a:cxn ang="0">
                  <a:pos x="44" y="228"/>
                </a:cxn>
                <a:cxn ang="0">
                  <a:pos x="16" y="232"/>
                </a:cxn>
                <a:cxn ang="0">
                  <a:pos x="0" y="210"/>
                </a:cxn>
                <a:cxn ang="0">
                  <a:pos x="6" y="194"/>
                </a:cxn>
                <a:cxn ang="0">
                  <a:pos x="86" y="14"/>
                </a:cxn>
                <a:cxn ang="0">
                  <a:pos x="98" y="2"/>
                </a:cxn>
                <a:cxn ang="0">
                  <a:pos x="402" y="86"/>
                </a:cxn>
                <a:cxn ang="0">
                  <a:pos x="420" y="92"/>
                </a:cxn>
                <a:cxn ang="0">
                  <a:pos x="424" y="118"/>
                </a:cxn>
                <a:cxn ang="0">
                  <a:pos x="402" y="132"/>
                </a:cxn>
                <a:cxn ang="0">
                  <a:pos x="134" y="126"/>
                </a:cxn>
                <a:cxn ang="0">
                  <a:pos x="128" y="108"/>
                </a:cxn>
                <a:cxn ang="0">
                  <a:pos x="140" y="88"/>
                </a:cxn>
                <a:cxn ang="0">
                  <a:pos x="384" y="156"/>
                </a:cxn>
                <a:cxn ang="0">
                  <a:pos x="400" y="160"/>
                </a:cxn>
                <a:cxn ang="0">
                  <a:pos x="404" y="184"/>
                </a:cxn>
                <a:cxn ang="0">
                  <a:pos x="384" y="196"/>
                </a:cxn>
                <a:cxn ang="0">
                  <a:pos x="148" y="192"/>
                </a:cxn>
                <a:cxn ang="0">
                  <a:pos x="142" y="176"/>
                </a:cxn>
                <a:cxn ang="0">
                  <a:pos x="154" y="156"/>
                </a:cxn>
                <a:cxn ang="0">
                  <a:pos x="384" y="220"/>
                </a:cxn>
                <a:cxn ang="0">
                  <a:pos x="400" y="224"/>
                </a:cxn>
                <a:cxn ang="0">
                  <a:pos x="404" y="248"/>
                </a:cxn>
                <a:cxn ang="0">
                  <a:pos x="384" y="260"/>
                </a:cxn>
                <a:cxn ang="0">
                  <a:pos x="148" y="254"/>
                </a:cxn>
                <a:cxn ang="0">
                  <a:pos x="142" y="240"/>
                </a:cxn>
                <a:cxn ang="0">
                  <a:pos x="154" y="220"/>
                </a:cxn>
                <a:cxn ang="0">
                  <a:pos x="380" y="18"/>
                </a:cxn>
                <a:cxn ang="0">
                  <a:pos x="396" y="22"/>
                </a:cxn>
                <a:cxn ang="0">
                  <a:pos x="400" y="46"/>
                </a:cxn>
                <a:cxn ang="0">
                  <a:pos x="380" y="58"/>
                </a:cxn>
                <a:cxn ang="0">
                  <a:pos x="150" y="54"/>
                </a:cxn>
                <a:cxn ang="0">
                  <a:pos x="146" y="38"/>
                </a:cxn>
                <a:cxn ang="0">
                  <a:pos x="158" y="18"/>
                </a:cxn>
                <a:cxn ang="0">
                  <a:pos x="368" y="286"/>
                </a:cxn>
                <a:cxn ang="0">
                  <a:pos x="392" y="294"/>
                </a:cxn>
                <a:cxn ang="0">
                  <a:pos x="400" y="382"/>
                </a:cxn>
                <a:cxn ang="0">
                  <a:pos x="392" y="406"/>
                </a:cxn>
                <a:cxn ang="0">
                  <a:pos x="178" y="414"/>
                </a:cxn>
                <a:cxn ang="0">
                  <a:pos x="154" y="406"/>
                </a:cxn>
                <a:cxn ang="0">
                  <a:pos x="146" y="318"/>
                </a:cxn>
                <a:cxn ang="0">
                  <a:pos x="154" y="294"/>
                </a:cxn>
                <a:cxn ang="0">
                  <a:pos x="178" y="286"/>
                </a:cxn>
                <a:cxn ang="0">
                  <a:pos x="348" y="372"/>
                </a:cxn>
                <a:cxn ang="0">
                  <a:pos x="350" y="336"/>
                </a:cxn>
                <a:cxn ang="0">
                  <a:pos x="340" y="326"/>
                </a:cxn>
                <a:cxn ang="0">
                  <a:pos x="198" y="328"/>
                </a:cxn>
                <a:cxn ang="0">
                  <a:pos x="194" y="364"/>
                </a:cxn>
                <a:cxn ang="0">
                  <a:pos x="206" y="374"/>
                </a:cxn>
              </a:cxnLst>
              <a:rect l="0" t="0" r="r" b="b"/>
              <a:pathLst>
                <a:path w="424" h="420">
                  <a:moveTo>
                    <a:pt x="102" y="0"/>
                  </a:moveTo>
                  <a:lnTo>
                    <a:pt x="102" y="0"/>
                  </a:lnTo>
                  <a:lnTo>
                    <a:pt x="114" y="0"/>
                  </a:lnTo>
                  <a:lnTo>
                    <a:pt x="122" y="4"/>
                  </a:lnTo>
                  <a:lnTo>
                    <a:pt x="122" y="4"/>
                  </a:lnTo>
                  <a:lnTo>
                    <a:pt x="126" y="6"/>
                  </a:lnTo>
                  <a:lnTo>
                    <a:pt x="130" y="10"/>
                  </a:lnTo>
                  <a:lnTo>
                    <a:pt x="132" y="16"/>
                  </a:lnTo>
                  <a:lnTo>
                    <a:pt x="132" y="22"/>
                  </a:lnTo>
                  <a:lnTo>
                    <a:pt x="132" y="22"/>
                  </a:lnTo>
                  <a:lnTo>
                    <a:pt x="128" y="42"/>
                  </a:lnTo>
                  <a:lnTo>
                    <a:pt x="128" y="42"/>
                  </a:lnTo>
                  <a:lnTo>
                    <a:pt x="118" y="76"/>
                  </a:lnTo>
                  <a:lnTo>
                    <a:pt x="104" y="112"/>
                  </a:lnTo>
                  <a:lnTo>
                    <a:pt x="104" y="396"/>
                  </a:lnTo>
                  <a:lnTo>
                    <a:pt x="104" y="396"/>
                  </a:lnTo>
                  <a:lnTo>
                    <a:pt x="102" y="406"/>
                  </a:lnTo>
                  <a:lnTo>
                    <a:pt x="98" y="414"/>
                  </a:lnTo>
                  <a:lnTo>
                    <a:pt x="98" y="414"/>
                  </a:lnTo>
                  <a:lnTo>
                    <a:pt x="92" y="418"/>
                  </a:lnTo>
                  <a:lnTo>
                    <a:pt x="80" y="420"/>
                  </a:lnTo>
                  <a:lnTo>
                    <a:pt x="80" y="420"/>
                  </a:lnTo>
                  <a:lnTo>
                    <a:pt x="70" y="418"/>
                  </a:lnTo>
                  <a:lnTo>
                    <a:pt x="64" y="414"/>
                  </a:lnTo>
                  <a:lnTo>
                    <a:pt x="64" y="414"/>
                  </a:lnTo>
                  <a:lnTo>
                    <a:pt x="58" y="406"/>
                  </a:lnTo>
                  <a:lnTo>
                    <a:pt x="58" y="396"/>
                  </a:lnTo>
                  <a:lnTo>
                    <a:pt x="58" y="210"/>
                  </a:lnTo>
                  <a:lnTo>
                    <a:pt x="58" y="210"/>
                  </a:lnTo>
                  <a:lnTo>
                    <a:pt x="48" y="226"/>
                  </a:lnTo>
                  <a:lnTo>
                    <a:pt x="48" y="226"/>
                  </a:lnTo>
                  <a:lnTo>
                    <a:pt x="44" y="228"/>
                  </a:lnTo>
                  <a:lnTo>
                    <a:pt x="38" y="232"/>
                  </a:lnTo>
                  <a:lnTo>
                    <a:pt x="28" y="234"/>
                  </a:lnTo>
                  <a:lnTo>
                    <a:pt x="28" y="234"/>
                  </a:lnTo>
                  <a:lnTo>
                    <a:pt x="16" y="232"/>
                  </a:lnTo>
                  <a:lnTo>
                    <a:pt x="8" y="228"/>
                  </a:lnTo>
                  <a:lnTo>
                    <a:pt x="8" y="228"/>
                  </a:lnTo>
                  <a:lnTo>
                    <a:pt x="2" y="220"/>
                  </a:lnTo>
                  <a:lnTo>
                    <a:pt x="0" y="210"/>
                  </a:lnTo>
                  <a:lnTo>
                    <a:pt x="0" y="210"/>
                  </a:lnTo>
                  <a:lnTo>
                    <a:pt x="2" y="202"/>
                  </a:lnTo>
                  <a:lnTo>
                    <a:pt x="6" y="194"/>
                  </a:lnTo>
                  <a:lnTo>
                    <a:pt x="6" y="194"/>
                  </a:lnTo>
                  <a:lnTo>
                    <a:pt x="30" y="152"/>
                  </a:lnTo>
                  <a:lnTo>
                    <a:pt x="52" y="108"/>
                  </a:lnTo>
                  <a:lnTo>
                    <a:pt x="70" y="62"/>
                  </a:lnTo>
                  <a:lnTo>
                    <a:pt x="86" y="14"/>
                  </a:lnTo>
                  <a:lnTo>
                    <a:pt x="86" y="14"/>
                  </a:lnTo>
                  <a:lnTo>
                    <a:pt x="90" y="8"/>
                  </a:lnTo>
                  <a:lnTo>
                    <a:pt x="92" y="4"/>
                  </a:lnTo>
                  <a:lnTo>
                    <a:pt x="98" y="2"/>
                  </a:lnTo>
                  <a:lnTo>
                    <a:pt x="102" y="0"/>
                  </a:lnTo>
                  <a:lnTo>
                    <a:pt x="102" y="0"/>
                  </a:lnTo>
                  <a:close/>
                  <a:moveTo>
                    <a:pt x="150" y="86"/>
                  </a:moveTo>
                  <a:lnTo>
                    <a:pt x="402" y="86"/>
                  </a:lnTo>
                  <a:lnTo>
                    <a:pt x="402" y="86"/>
                  </a:lnTo>
                  <a:lnTo>
                    <a:pt x="412" y="88"/>
                  </a:lnTo>
                  <a:lnTo>
                    <a:pt x="420" y="92"/>
                  </a:lnTo>
                  <a:lnTo>
                    <a:pt x="420" y="92"/>
                  </a:lnTo>
                  <a:lnTo>
                    <a:pt x="424" y="98"/>
                  </a:lnTo>
                  <a:lnTo>
                    <a:pt x="424" y="108"/>
                  </a:lnTo>
                  <a:lnTo>
                    <a:pt x="424" y="108"/>
                  </a:lnTo>
                  <a:lnTo>
                    <a:pt x="424" y="118"/>
                  </a:lnTo>
                  <a:lnTo>
                    <a:pt x="420" y="124"/>
                  </a:lnTo>
                  <a:lnTo>
                    <a:pt x="420" y="124"/>
                  </a:lnTo>
                  <a:lnTo>
                    <a:pt x="412" y="130"/>
                  </a:lnTo>
                  <a:lnTo>
                    <a:pt x="402" y="132"/>
                  </a:lnTo>
                  <a:lnTo>
                    <a:pt x="150" y="132"/>
                  </a:lnTo>
                  <a:lnTo>
                    <a:pt x="150" y="132"/>
                  </a:lnTo>
                  <a:lnTo>
                    <a:pt x="140" y="130"/>
                  </a:lnTo>
                  <a:lnTo>
                    <a:pt x="134" y="126"/>
                  </a:lnTo>
                  <a:lnTo>
                    <a:pt x="134" y="126"/>
                  </a:lnTo>
                  <a:lnTo>
                    <a:pt x="130" y="120"/>
                  </a:lnTo>
                  <a:lnTo>
                    <a:pt x="128" y="108"/>
                  </a:lnTo>
                  <a:lnTo>
                    <a:pt x="128" y="108"/>
                  </a:lnTo>
                  <a:lnTo>
                    <a:pt x="130" y="98"/>
                  </a:lnTo>
                  <a:lnTo>
                    <a:pt x="134" y="92"/>
                  </a:lnTo>
                  <a:lnTo>
                    <a:pt x="134" y="92"/>
                  </a:lnTo>
                  <a:lnTo>
                    <a:pt x="140" y="88"/>
                  </a:lnTo>
                  <a:lnTo>
                    <a:pt x="150" y="86"/>
                  </a:lnTo>
                  <a:lnTo>
                    <a:pt x="150" y="86"/>
                  </a:lnTo>
                  <a:close/>
                  <a:moveTo>
                    <a:pt x="162" y="156"/>
                  </a:moveTo>
                  <a:lnTo>
                    <a:pt x="384" y="156"/>
                  </a:lnTo>
                  <a:lnTo>
                    <a:pt x="384" y="156"/>
                  </a:lnTo>
                  <a:lnTo>
                    <a:pt x="394" y="156"/>
                  </a:lnTo>
                  <a:lnTo>
                    <a:pt x="400" y="160"/>
                  </a:lnTo>
                  <a:lnTo>
                    <a:pt x="400" y="160"/>
                  </a:lnTo>
                  <a:lnTo>
                    <a:pt x="404" y="166"/>
                  </a:lnTo>
                  <a:lnTo>
                    <a:pt x="404" y="176"/>
                  </a:lnTo>
                  <a:lnTo>
                    <a:pt x="404" y="176"/>
                  </a:lnTo>
                  <a:lnTo>
                    <a:pt x="404" y="184"/>
                  </a:lnTo>
                  <a:lnTo>
                    <a:pt x="400" y="190"/>
                  </a:lnTo>
                  <a:lnTo>
                    <a:pt x="400" y="190"/>
                  </a:lnTo>
                  <a:lnTo>
                    <a:pt x="394" y="194"/>
                  </a:lnTo>
                  <a:lnTo>
                    <a:pt x="384" y="196"/>
                  </a:lnTo>
                  <a:lnTo>
                    <a:pt x="162" y="196"/>
                  </a:lnTo>
                  <a:lnTo>
                    <a:pt x="162" y="196"/>
                  </a:lnTo>
                  <a:lnTo>
                    <a:pt x="154" y="196"/>
                  </a:lnTo>
                  <a:lnTo>
                    <a:pt x="148" y="192"/>
                  </a:lnTo>
                  <a:lnTo>
                    <a:pt x="148" y="192"/>
                  </a:lnTo>
                  <a:lnTo>
                    <a:pt x="144" y="186"/>
                  </a:lnTo>
                  <a:lnTo>
                    <a:pt x="142" y="176"/>
                  </a:lnTo>
                  <a:lnTo>
                    <a:pt x="142" y="176"/>
                  </a:lnTo>
                  <a:lnTo>
                    <a:pt x="144" y="168"/>
                  </a:lnTo>
                  <a:lnTo>
                    <a:pt x="148" y="160"/>
                  </a:lnTo>
                  <a:lnTo>
                    <a:pt x="148" y="160"/>
                  </a:lnTo>
                  <a:lnTo>
                    <a:pt x="154" y="156"/>
                  </a:lnTo>
                  <a:lnTo>
                    <a:pt x="162" y="156"/>
                  </a:lnTo>
                  <a:lnTo>
                    <a:pt x="162" y="156"/>
                  </a:lnTo>
                  <a:close/>
                  <a:moveTo>
                    <a:pt x="162" y="220"/>
                  </a:moveTo>
                  <a:lnTo>
                    <a:pt x="384" y="220"/>
                  </a:lnTo>
                  <a:lnTo>
                    <a:pt x="384" y="220"/>
                  </a:lnTo>
                  <a:lnTo>
                    <a:pt x="394" y="220"/>
                  </a:lnTo>
                  <a:lnTo>
                    <a:pt x="400" y="224"/>
                  </a:lnTo>
                  <a:lnTo>
                    <a:pt x="400" y="224"/>
                  </a:lnTo>
                  <a:lnTo>
                    <a:pt x="404" y="230"/>
                  </a:lnTo>
                  <a:lnTo>
                    <a:pt x="404" y="240"/>
                  </a:lnTo>
                  <a:lnTo>
                    <a:pt x="404" y="240"/>
                  </a:lnTo>
                  <a:lnTo>
                    <a:pt x="404" y="248"/>
                  </a:lnTo>
                  <a:lnTo>
                    <a:pt x="400" y="254"/>
                  </a:lnTo>
                  <a:lnTo>
                    <a:pt x="400" y="254"/>
                  </a:lnTo>
                  <a:lnTo>
                    <a:pt x="394" y="258"/>
                  </a:lnTo>
                  <a:lnTo>
                    <a:pt x="384" y="260"/>
                  </a:lnTo>
                  <a:lnTo>
                    <a:pt x="162" y="260"/>
                  </a:lnTo>
                  <a:lnTo>
                    <a:pt x="162" y="260"/>
                  </a:lnTo>
                  <a:lnTo>
                    <a:pt x="154" y="258"/>
                  </a:lnTo>
                  <a:lnTo>
                    <a:pt x="148" y="254"/>
                  </a:lnTo>
                  <a:lnTo>
                    <a:pt x="148" y="254"/>
                  </a:lnTo>
                  <a:lnTo>
                    <a:pt x="144" y="250"/>
                  </a:lnTo>
                  <a:lnTo>
                    <a:pt x="142" y="240"/>
                  </a:lnTo>
                  <a:lnTo>
                    <a:pt x="142" y="240"/>
                  </a:lnTo>
                  <a:lnTo>
                    <a:pt x="144" y="230"/>
                  </a:lnTo>
                  <a:lnTo>
                    <a:pt x="148" y="224"/>
                  </a:lnTo>
                  <a:lnTo>
                    <a:pt x="148" y="224"/>
                  </a:lnTo>
                  <a:lnTo>
                    <a:pt x="154" y="220"/>
                  </a:lnTo>
                  <a:lnTo>
                    <a:pt x="162" y="220"/>
                  </a:lnTo>
                  <a:lnTo>
                    <a:pt x="162" y="220"/>
                  </a:lnTo>
                  <a:close/>
                  <a:moveTo>
                    <a:pt x="166" y="18"/>
                  </a:moveTo>
                  <a:lnTo>
                    <a:pt x="380" y="18"/>
                  </a:lnTo>
                  <a:lnTo>
                    <a:pt x="380" y="18"/>
                  </a:lnTo>
                  <a:lnTo>
                    <a:pt x="390" y="18"/>
                  </a:lnTo>
                  <a:lnTo>
                    <a:pt x="396" y="22"/>
                  </a:lnTo>
                  <a:lnTo>
                    <a:pt x="396" y="22"/>
                  </a:lnTo>
                  <a:lnTo>
                    <a:pt x="400" y="28"/>
                  </a:lnTo>
                  <a:lnTo>
                    <a:pt x="400" y="38"/>
                  </a:lnTo>
                  <a:lnTo>
                    <a:pt x="400" y="38"/>
                  </a:lnTo>
                  <a:lnTo>
                    <a:pt x="400" y="46"/>
                  </a:lnTo>
                  <a:lnTo>
                    <a:pt x="396" y="52"/>
                  </a:lnTo>
                  <a:lnTo>
                    <a:pt x="396" y="52"/>
                  </a:lnTo>
                  <a:lnTo>
                    <a:pt x="390" y="56"/>
                  </a:lnTo>
                  <a:lnTo>
                    <a:pt x="380" y="58"/>
                  </a:lnTo>
                  <a:lnTo>
                    <a:pt x="166" y="58"/>
                  </a:lnTo>
                  <a:lnTo>
                    <a:pt x="166" y="58"/>
                  </a:lnTo>
                  <a:lnTo>
                    <a:pt x="158" y="56"/>
                  </a:lnTo>
                  <a:lnTo>
                    <a:pt x="150" y="54"/>
                  </a:lnTo>
                  <a:lnTo>
                    <a:pt x="150" y="54"/>
                  </a:lnTo>
                  <a:lnTo>
                    <a:pt x="148" y="48"/>
                  </a:lnTo>
                  <a:lnTo>
                    <a:pt x="146" y="38"/>
                  </a:lnTo>
                  <a:lnTo>
                    <a:pt x="146" y="38"/>
                  </a:lnTo>
                  <a:lnTo>
                    <a:pt x="148" y="28"/>
                  </a:lnTo>
                  <a:lnTo>
                    <a:pt x="150" y="22"/>
                  </a:lnTo>
                  <a:lnTo>
                    <a:pt x="150" y="22"/>
                  </a:lnTo>
                  <a:lnTo>
                    <a:pt x="158" y="18"/>
                  </a:lnTo>
                  <a:lnTo>
                    <a:pt x="166" y="18"/>
                  </a:lnTo>
                  <a:lnTo>
                    <a:pt x="166" y="18"/>
                  </a:lnTo>
                  <a:close/>
                  <a:moveTo>
                    <a:pt x="178" y="286"/>
                  </a:moveTo>
                  <a:lnTo>
                    <a:pt x="368" y="286"/>
                  </a:lnTo>
                  <a:lnTo>
                    <a:pt x="368" y="286"/>
                  </a:lnTo>
                  <a:lnTo>
                    <a:pt x="382" y="288"/>
                  </a:lnTo>
                  <a:lnTo>
                    <a:pt x="388" y="290"/>
                  </a:lnTo>
                  <a:lnTo>
                    <a:pt x="392" y="294"/>
                  </a:lnTo>
                  <a:lnTo>
                    <a:pt x="396" y="298"/>
                  </a:lnTo>
                  <a:lnTo>
                    <a:pt x="398" y="304"/>
                  </a:lnTo>
                  <a:lnTo>
                    <a:pt x="400" y="318"/>
                  </a:lnTo>
                  <a:lnTo>
                    <a:pt x="400" y="382"/>
                  </a:lnTo>
                  <a:lnTo>
                    <a:pt x="400" y="382"/>
                  </a:lnTo>
                  <a:lnTo>
                    <a:pt x="398" y="396"/>
                  </a:lnTo>
                  <a:lnTo>
                    <a:pt x="396" y="402"/>
                  </a:lnTo>
                  <a:lnTo>
                    <a:pt x="392" y="406"/>
                  </a:lnTo>
                  <a:lnTo>
                    <a:pt x="388" y="410"/>
                  </a:lnTo>
                  <a:lnTo>
                    <a:pt x="382" y="412"/>
                  </a:lnTo>
                  <a:lnTo>
                    <a:pt x="368" y="414"/>
                  </a:lnTo>
                  <a:lnTo>
                    <a:pt x="178" y="414"/>
                  </a:lnTo>
                  <a:lnTo>
                    <a:pt x="178" y="414"/>
                  </a:lnTo>
                  <a:lnTo>
                    <a:pt x="164" y="412"/>
                  </a:lnTo>
                  <a:lnTo>
                    <a:pt x="160" y="410"/>
                  </a:lnTo>
                  <a:lnTo>
                    <a:pt x="154" y="406"/>
                  </a:lnTo>
                  <a:lnTo>
                    <a:pt x="150" y="402"/>
                  </a:lnTo>
                  <a:lnTo>
                    <a:pt x="148" y="396"/>
                  </a:lnTo>
                  <a:lnTo>
                    <a:pt x="146" y="382"/>
                  </a:lnTo>
                  <a:lnTo>
                    <a:pt x="146" y="318"/>
                  </a:lnTo>
                  <a:lnTo>
                    <a:pt x="146" y="318"/>
                  </a:lnTo>
                  <a:lnTo>
                    <a:pt x="148" y="304"/>
                  </a:lnTo>
                  <a:lnTo>
                    <a:pt x="150" y="298"/>
                  </a:lnTo>
                  <a:lnTo>
                    <a:pt x="154" y="294"/>
                  </a:lnTo>
                  <a:lnTo>
                    <a:pt x="160" y="290"/>
                  </a:lnTo>
                  <a:lnTo>
                    <a:pt x="164" y="288"/>
                  </a:lnTo>
                  <a:lnTo>
                    <a:pt x="178" y="286"/>
                  </a:lnTo>
                  <a:lnTo>
                    <a:pt x="178" y="286"/>
                  </a:lnTo>
                  <a:close/>
                  <a:moveTo>
                    <a:pt x="340" y="374"/>
                  </a:moveTo>
                  <a:lnTo>
                    <a:pt x="340" y="374"/>
                  </a:lnTo>
                  <a:lnTo>
                    <a:pt x="346" y="374"/>
                  </a:lnTo>
                  <a:lnTo>
                    <a:pt x="348" y="372"/>
                  </a:lnTo>
                  <a:lnTo>
                    <a:pt x="350" y="368"/>
                  </a:lnTo>
                  <a:lnTo>
                    <a:pt x="350" y="364"/>
                  </a:lnTo>
                  <a:lnTo>
                    <a:pt x="350" y="336"/>
                  </a:lnTo>
                  <a:lnTo>
                    <a:pt x="350" y="336"/>
                  </a:lnTo>
                  <a:lnTo>
                    <a:pt x="350" y="332"/>
                  </a:lnTo>
                  <a:lnTo>
                    <a:pt x="348" y="328"/>
                  </a:lnTo>
                  <a:lnTo>
                    <a:pt x="346" y="326"/>
                  </a:lnTo>
                  <a:lnTo>
                    <a:pt x="340" y="326"/>
                  </a:lnTo>
                  <a:lnTo>
                    <a:pt x="206" y="326"/>
                  </a:lnTo>
                  <a:lnTo>
                    <a:pt x="206" y="326"/>
                  </a:lnTo>
                  <a:lnTo>
                    <a:pt x="202" y="326"/>
                  </a:lnTo>
                  <a:lnTo>
                    <a:pt x="198" y="328"/>
                  </a:lnTo>
                  <a:lnTo>
                    <a:pt x="196" y="332"/>
                  </a:lnTo>
                  <a:lnTo>
                    <a:pt x="194" y="336"/>
                  </a:lnTo>
                  <a:lnTo>
                    <a:pt x="194" y="364"/>
                  </a:lnTo>
                  <a:lnTo>
                    <a:pt x="194" y="364"/>
                  </a:lnTo>
                  <a:lnTo>
                    <a:pt x="196" y="368"/>
                  </a:lnTo>
                  <a:lnTo>
                    <a:pt x="198" y="372"/>
                  </a:lnTo>
                  <a:lnTo>
                    <a:pt x="202" y="374"/>
                  </a:lnTo>
                  <a:lnTo>
                    <a:pt x="206" y="374"/>
                  </a:lnTo>
                  <a:lnTo>
                    <a:pt x="340" y="374"/>
                  </a:lnTo>
                  <a:close/>
                </a:path>
              </a:pathLst>
            </a:custGeom>
            <a:solidFill>
              <a:srgbClr val="002776"/>
            </a:solidFill>
            <a:ln w="9525">
              <a:noFill/>
              <a:round/>
              <a:headEnd/>
              <a:tailEnd/>
            </a:ln>
          </p:spPr>
          <p:txBody>
            <a:bodyPr/>
            <a:lstStyle/>
            <a:p>
              <a:pPr algn="l" rtl="0" fontAlgn="base">
                <a:spcBef>
                  <a:spcPct val="0"/>
                </a:spcBef>
                <a:spcAft>
                  <a:spcPct val="0"/>
                </a:spcAft>
                <a:defRPr/>
              </a:pPr>
              <a:endParaRPr lang="zh-TW" altLang="en-US" kern="1200">
                <a:solidFill>
                  <a:srgbClr val="000000"/>
                </a:solidFill>
                <a:latin typeface="Arial" pitchFamily="34" charset="0"/>
                <a:ea typeface="新細明體" pitchFamily="18" charset="-120"/>
                <a:cs typeface="Arial" pitchFamily="34" charset="0"/>
              </a:endParaRPr>
            </a:p>
          </p:txBody>
        </p:sp>
      </p:grpSp>
    </p:spTree>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theme" Target="../theme/theme2.xml"/><Relationship Id="rId3" Type="http://schemas.openxmlformats.org/officeDocument/2006/relationships/slideLayout" Target="../slideLayouts/slideLayout11.xml"/><Relationship Id="rId7" Type="http://schemas.openxmlformats.org/officeDocument/2006/relationships/slideLayout" Target="../slideLayouts/slideLayout15.xml"/><Relationship Id="rId2" Type="http://schemas.openxmlformats.org/officeDocument/2006/relationships/slideLayout" Target="../slideLayouts/slideLayout10.xml"/><Relationship Id="rId1" Type="http://schemas.openxmlformats.org/officeDocument/2006/relationships/slideLayout" Target="../slideLayouts/slideLayout9.xml"/><Relationship Id="rId6" Type="http://schemas.openxmlformats.org/officeDocument/2006/relationships/slideLayout" Target="../slideLayouts/slideLayout14.xml"/><Relationship Id="rId5" Type="http://schemas.openxmlformats.org/officeDocument/2006/relationships/slideLayout" Target="../slideLayouts/slideLayout13.xml"/><Relationship Id="rId4" Type="http://schemas.openxmlformats.org/officeDocument/2006/relationships/slideLayout" Target="../slideLayouts/slideLayout12.xml"/></Relationships>
</file>

<file path=ppt/slideMasters/_rels/slideMaster3.xml.rels><?xml version="1.0" encoding="UTF-8" standalone="yes"?>
<Relationships xmlns="http://schemas.openxmlformats.org/package/2006/relationships"><Relationship Id="rId8" Type="http://schemas.openxmlformats.org/officeDocument/2006/relationships/theme" Target="../theme/theme3.xml"/><Relationship Id="rId3" Type="http://schemas.openxmlformats.org/officeDocument/2006/relationships/slideLayout" Target="../slideLayouts/slideLayout18.xml"/><Relationship Id="rId7" Type="http://schemas.openxmlformats.org/officeDocument/2006/relationships/slideLayout" Target="../slideLayouts/slideLayout22.xml"/><Relationship Id="rId2" Type="http://schemas.openxmlformats.org/officeDocument/2006/relationships/slideLayout" Target="../slideLayouts/slideLayout17.xml"/><Relationship Id="rId1" Type="http://schemas.openxmlformats.org/officeDocument/2006/relationships/slideLayout" Target="../slideLayouts/slideLayout16.xml"/><Relationship Id="rId6" Type="http://schemas.openxmlformats.org/officeDocument/2006/relationships/slideLayout" Target="../slideLayouts/slideLayout21.xml"/><Relationship Id="rId5" Type="http://schemas.openxmlformats.org/officeDocument/2006/relationships/slideLayout" Target="../slideLayouts/slideLayout20.xml"/><Relationship Id="rId4" Type="http://schemas.openxmlformats.org/officeDocument/2006/relationships/slideLayout" Target="../slideLayouts/slideLayout19.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slideLayout" Target="../slideLayouts/slideLayout35.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slideLayout" Target="../slideLayouts/slideLayout34.xml"/><Relationship Id="rId17" Type="http://schemas.openxmlformats.org/officeDocument/2006/relationships/theme" Target="../theme/theme4.xml"/><Relationship Id="rId2" Type="http://schemas.openxmlformats.org/officeDocument/2006/relationships/slideLayout" Target="../slideLayouts/slideLayout24.xml"/><Relationship Id="rId16" Type="http://schemas.openxmlformats.org/officeDocument/2006/relationships/slideLayout" Target="../slideLayouts/slideLayout38.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5" Type="http://schemas.openxmlformats.org/officeDocument/2006/relationships/slideLayout" Target="../slideLayouts/slideLayout3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 Id="rId14" Type="http://schemas.openxmlformats.org/officeDocument/2006/relationships/slideLayout" Target="../slideLayouts/slideLayout36.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46.xml"/><Relationship Id="rId3" Type="http://schemas.openxmlformats.org/officeDocument/2006/relationships/slideLayout" Target="../slideLayouts/slideLayout41.xml"/><Relationship Id="rId7" Type="http://schemas.openxmlformats.org/officeDocument/2006/relationships/slideLayout" Target="../slideLayouts/slideLayout45.xml"/><Relationship Id="rId2" Type="http://schemas.openxmlformats.org/officeDocument/2006/relationships/slideLayout" Target="../slideLayouts/slideLayout40.xml"/><Relationship Id="rId1" Type="http://schemas.openxmlformats.org/officeDocument/2006/relationships/slideLayout" Target="../slideLayouts/slideLayout39.xml"/><Relationship Id="rId6" Type="http://schemas.openxmlformats.org/officeDocument/2006/relationships/slideLayout" Target="../slideLayouts/slideLayout44.xml"/><Relationship Id="rId5" Type="http://schemas.openxmlformats.org/officeDocument/2006/relationships/slideLayout" Target="../slideLayouts/slideLayout43.xml"/><Relationship Id="rId10" Type="http://schemas.openxmlformats.org/officeDocument/2006/relationships/theme" Target="../theme/theme5.xml"/><Relationship Id="rId4" Type="http://schemas.openxmlformats.org/officeDocument/2006/relationships/slideLayout" Target="../slideLayouts/slideLayout42.xml"/><Relationship Id="rId9" Type="http://schemas.openxmlformats.org/officeDocument/2006/relationships/slideLayout" Target="../slideLayouts/slideLayout4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標題版面配置區 1"/>
          <p:cNvSpPr>
            <a:spLocks noGrp="1"/>
          </p:cNvSpPr>
          <p:nvPr>
            <p:ph type="title"/>
          </p:nvPr>
        </p:nvSpPr>
        <p:spPr bwMode="auto">
          <a:xfrm>
            <a:off x="457201" y="274639"/>
            <a:ext cx="8229600" cy="725487"/>
          </a:xfrm>
          <a:prstGeom prst="rect">
            <a:avLst/>
          </a:prstGeom>
          <a:noFill/>
          <a:ln w="9525">
            <a:noFill/>
            <a:miter lim="800000"/>
            <a:headEnd/>
            <a:tailEnd/>
          </a:ln>
        </p:spPr>
        <p:txBody>
          <a:bodyPr vert="horz" wrap="square" lIns="91426" tIns="45712" rIns="91426" bIns="45712" numCol="1" anchor="ctr" anchorCtr="0" compatLnSpc="1">
            <a:prstTxWarp prst="textNoShape">
              <a:avLst/>
            </a:prstTxWarp>
          </a:bodyPr>
          <a:lstStyle/>
          <a:p>
            <a:pPr lvl="0"/>
            <a:r>
              <a:rPr lang="zh-TW" altLang="en-US" smtClean="0"/>
              <a:t>按一下以編輯母片標題樣式</a:t>
            </a:r>
          </a:p>
        </p:txBody>
      </p:sp>
      <p:sp>
        <p:nvSpPr>
          <p:cNvPr id="1027" name="文字版面配置區 2"/>
          <p:cNvSpPr>
            <a:spLocks noGrp="1"/>
          </p:cNvSpPr>
          <p:nvPr>
            <p:ph type="body" idx="1"/>
          </p:nvPr>
        </p:nvSpPr>
        <p:spPr bwMode="auto">
          <a:xfrm>
            <a:off x="457201" y="1143001"/>
            <a:ext cx="8229600" cy="5143500"/>
          </a:xfrm>
          <a:prstGeom prst="rect">
            <a:avLst/>
          </a:prstGeom>
          <a:noFill/>
          <a:ln w="9525">
            <a:noFill/>
            <a:miter lim="800000"/>
            <a:headEnd/>
            <a:tailEnd/>
          </a:ln>
        </p:spPr>
        <p:txBody>
          <a:bodyPr vert="horz" wrap="square" lIns="91426" tIns="45712" rIns="91426" bIns="45712" numCol="1" anchor="t" anchorCtr="0" compatLnSpc="1">
            <a:prstTxWarp prst="textNoShape">
              <a:avLst/>
            </a:prstTxWarp>
          </a:body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p>
        </p:txBody>
      </p:sp>
      <p:sp>
        <p:nvSpPr>
          <p:cNvPr id="5" name="Rounded Rectangle 1"/>
          <p:cNvSpPr/>
          <p:nvPr userDrawn="1"/>
        </p:nvSpPr>
        <p:spPr>
          <a:xfrm>
            <a:off x="60604" y="6629310"/>
            <a:ext cx="632736" cy="187660"/>
          </a:xfrm>
          <a:prstGeom prst="roundRect">
            <a:avLst/>
          </a:prstGeom>
          <a:ln/>
        </p:spPr>
        <p:style>
          <a:lnRef idx="0">
            <a:schemeClr val="accent1"/>
          </a:lnRef>
          <a:fillRef idx="3">
            <a:schemeClr val="accent1"/>
          </a:fillRef>
          <a:effectRef idx="3">
            <a:schemeClr val="accent1"/>
          </a:effectRef>
          <a:fontRef idx="minor">
            <a:schemeClr val="lt1"/>
          </a:fontRef>
        </p:style>
        <p:txBody>
          <a:bodyPr lIns="81699" tIns="40850" rIns="81699" bIns="40850" anchor="ctr"/>
          <a:lstStyle/>
          <a:p>
            <a:pPr algn="ctr" defTabSz="816994" fontAlgn="auto">
              <a:spcBef>
                <a:spcPts val="0"/>
              </a:spcBef>
              <a:spcAft>
                <a:spcPts val="0"/>
              </a:spcAft>
              <a:defRPr/>
            </a:pPr>
            <a:r>
              <a:rPr kumimoji="0" lang="en-US" altLang="zh-TW" sz="1100" b="1" kern="0" dirty="0">
                <a:solidFill>
                  <a:srgbClr val="FFFFFF"/>
                </a:solidFill>
                <a:latin typeface="Trebuchet MS" pitchFamily="34" charset="0"/>
                <a:ea typeface="Verdana" pitchFamily="34" charset="0"/>
                <a:cs typeface="Verdana" pitchFamily="34" charset="0"/>
              </a:rPr>
              <a:t>P.</a:t>
            </a:r>
            <a:fld id="{FE45E96C-4CB0-4B63-A080-C52B2DC6A6C5}" type="slidenum">
              <a:rPr kumimoji="0" lang="en-US" altLang="zh-TW" sz="1100" b="1" kern="0">
                <a:solidFill>
                  <a:srgbClr val="FFFFFF"/>
                </a:solidFill>
                <a:latin typeface="Trebuchet MS" pitchFamily="34" charset="0"/>
                <a:ea typeface="Verdana" pitchFamily="34" charset="0"/>
                <a:cs typeface="Verdana" pitchFamily="34" charset="0"/>
              </a:rPr>
              <a:pPr algn="ctr" defTabSz="816994" fontAlgn="auto">
                <a:spcBef>
                  <a:spcPts val="0"/>
                </a:spcBef>
                <a:spcAft>
                  <a:spcPts val="0"/>
                </a:spcAft>
                <a:defRPr/>
              </a:pPr>
              <a:t>‹#›</a:t>
            </a:fld>
            <a:endParaRPr kumimoji="0" lang="zh-TW" altLang="en-US" sz="1100" b="1" kern="0" dirty="0">
              <a:solidFill>
                <a:srgbClr val="FFFFFF"/>
              </a:solidFill>
              <a:latin typeface="Trebuchet MS" pitchFamily="34" charset="0"/>
              <a:cs typeface="Verdana" pitchFamily="34" charset="0"/>
            </a:endParaRPr>
          </a:p>
        </p:txBody>
      </p:sp>
    </p:spTree>
  </p:cSld>
  <p:clrMap bg1="lt1" tx1="dk1" bg2="lt2" tx2="dk2" accent1="accent1" accent2="accent2" accent3="accent3" accent4="accent4" accent5="accent5" accent6="accent6" hlink="hlink" folHlink="folHlink"/>
  <p:sldLayoutIdLst>
    <p:sldLayoutId id="2147490611" r:id="rId1"/>
    <p:sldLayoutId id="2147490619" r:id="rId2"/>
    <p:sldLayoutId id="2147490613" r:id="rId3"/>
    <p:sldLayoutId id="2147490614" r:id="rId4"/>
    <p:sldLayoutId id="2147490636" r:id="rId5"/>
    <p:sldLayoutId id="2147490655" r:id="rId6"/>
    <p:sldLayoutId id="2147490666" r:id="rId7"/>
    <p:sldLayoutId id="2147490667" r:id="rId8"/>
  </p:sldLayoutIdLst>
  <p:timing>
    <p:tnLst>
      <p:par>
        <p:cTn id="1" dur="indefinite" restart="never" nodeType="tmRoot"/>
      </p:par>
    </p:tnLst>
  </p:timing>
  <p:hf sldNum="0" hdr="0" ftr="0" dt="0"/>
  <p:txStyles>
    <p:titleStyle>
      <a:lvl1pPr algn="l" rtl="0" eaLnBrk="0" fontAlgn="base" hangingPunct="0">
        <a:spcBef>
          <a:spcPct val="0"/>
        </a:spcBef>
        <a:spcAft>
          <a:spcPct val="0"/>
        </a:spcAft>
        <a:defRPr sz="3600" kern="1200">
          <a:solidFill>
            <a:schemeClr val="tx1"/>
          </a:solidFill>
          <a:latin typeface="+mj-lt"/>
          <a:ea typeface="+mj-ea"/>
          <a:cs typeface="+mj-cs"/>
        </a:defRPr>
      </a:lvl1pPr>
      <a:lvl2pPr algn="l" rtl="0" eaLnBrk="0" fontAlgn="base" hangingPunct="0">
        <a:spcBef>
          <a:spcPct val="0"/>
        </a:spcBef>
        <a:spcAft>
          <a:spcPct val="0"/>
        </a:spcAft>
        <a:defRPr sz="3600">
          <a:solidFill>
            <a:schemeClr val="tx1"/>
          </a:solidFill>
          <a:latin typeface="Trebuchet MS" pitchFamily="34" charset="0"/>
          <a:ea typeface="華康中黑體" pitchFamily="49" charset="-120"/>
        </a:defRPr>
      </a:lvl2pPr>
      <a:lvl3pPr algn="l" rtl="0" eaLnBrk="0" fontAlgn="base" hangingPunct="0">
        <a:spcBef>
          <a:spcPct val="0"/>
        </a:spcBef>
        <a:spcAft>
          <a:spcPct val="0"/>
        </a:spcAft>
        <a:defRPr sz="3600">
          <a:solidFill>
            <a:schemeClr val="tx1"/>
          </a:solidFill>
          <a:latin typeface="Trebuchet MS" pitchFamily="34" charset="0"/>
          <a:ea typeface="華康中黑體" pitchFamily="49" charset="-120"/>
        </a:defRPr>
      </a:lvl3pPr>
      <a:lvl4pPr algn="l" rtl="0" eaLnBrk="0" fontAlgn="base" hangingPunct="0">
        <a:spcBef>
          <a:spcPct val="0"/>
        </a:spcBef>
        <a:spcAft>
          <a:spcPct val="0"/>
        </a:spcAft>
        <a:defRPr sz="3600">
          <a:solidFill>
            <a:schemeClr val="tx1"/>
          </a:solidFill>
          <a:latin typeface="Trebuchet MS" pitchFamily="34" charset="0"/>
          <a:ea typeface="華康中黑體" pitchFamily="49" charset="-120"/>
        </a:defRPr>
      </a:lvl4pPr>
      <a:lvl5pPr algn="l" rtl="0" eaLnBrk="0" fontAlgn="base" hangingPunct="0">
        <a:spcBef>
          <a:spcPct val="0"/>
        </a:spcBef>
        <a:spcAft>
          <a:spcPct val="0"/>
        </a:spcAft>
        <a:defRPr sz="3600">
          <a:solidFill>
            <a:schemeClr val="tx1"/>
          </a:solidFill>
          <a:latin typeface="Trebuchet MS" pitchFamily="34" charset="0"/>
          <a:ea typeface="華康中黑體" pitchFamily="49" charset="-120"/>
        </a:defRPr>
      </a:lvl5pPr>
      <a:lvl6pPr marL="457127" algn="l" rtl="0" fontAlgn="base">
        <a:spcBef>
          <a:spcPct val="0"/>
        </a:spcBef>
        <a:spcAft>
          <a:spcPct val="0"/>
        </a:spcAft>
        <a:defRPr sz="3600">
          <a:solidFill>
            <a:schemeClr val="tx1"/>
          </a:solidFill>
          <a:latin typeface="Trebuchet MS" pitchFamily="34" charset="0"/>
          <a:ea typeface="華康中黑體" pitchFamily="49" charset="-120"/>
        </a:defRPr>
      </a:lvl6pPr>
      <a:lvl7pPr marL="914253" algn="l" rtl="0" fontAlgn="base">
        <a:spcBef>
          <a:spcPct val="0"/>
        </a:spcBef>
        <a:spcAft>
          <a:spcPct val="0"/>
        </a:spcAft>
        <a:defRPr sz="3600">
          <a:solidFill>
            <a:schemeClr val="tx1"/>
          </a:solidFill>
          <a:latin typeface="Trebuchet MS" pitchFamily="34" charset="0"/>
          <a:ea typeface="華康中黑體" pitchFamily="49" charset="-120"/>
        </a:defRPr>
      </a:lvl7pPr>
      <a:lvl8pPr marL="1371380" algn="l" rtl="0" fontAlgn="base">
        <a:spcBef>
          <a:spcPct val="0"/>
        </a:spcBef>
        <a:spcAft>
          <a:spcPct val="0"/>
        </a:spcAft>
        <a:defRPr sz="3600">
          <a:solidFill>
            <a:schemeClr val="tx1"/>
          </a:solidFill>
          <a:latin typeface="Trebuchet MS" pitchFamily="34" charset="0"/>
          <a:ea typeface="華康中黑體" pitchFamily="49" charset="-120"/>
        </a:defRPr>
      </a:lvl8pPr>
      <a:lvl9pPr marL="1828507" algn="l" rtl="0" fontAlgn="base">
        <a:spcBef>
          <a:spcPct val="0"/>
        </a:spcBef>
        <a:spcAft>
          <a:spcPct val="0"/>
        </a:spcAft>
        <a:defRPr sz="3600">
          <a:solidFill>
            <a:schemeClr val="tx1"/>
          </a:solidFill>
          <a:latin typeface="Trebuchet MS" pitchFamily="34" charset="0"/>
          <a:ea typeface="華康中黑體" pitchFamily="49" charset="-120"/>
        </a:defRPr>
      </a:lvl9pPr>
    </p:titleStyle>
    <p:bodyStyle>
      <a:lvl1pPr marL="342845" indent="-342845" algn="l" rtl="0" eaLnBrk="0" fontAlgn="base" hangingPunct="0">
        <a:spcBef>
          <a:spcPct val="20000"/>
        </a:spcBef>
        <a:spcAft>
          <a:spcPct val="0"/>
        </a:spcAft>
        <a:buClr>
          <a:srgbClr val="92D050"/>
        </a:buClr>
        <a:buFont typeface="Wingdings" pitchFamily="2" charset="2"/>
        <a:buChar char="n"/>
        <a:defRPr sz="2800" kern="1200">
          <a:solidFill>
            <a:schemeClr val="tx1"/>
          </a:solidFill>
          <a:latin typeface="+mn-lt"/>
          <a:ea typeface="+mn-ea"/>
          <a:cs typeface="+mn-cs"/>
        </a:defRPr>
      </a:lvl1pPr>
      <a:lvl2pPr marL="742830" indent="-285704" algn="l" rtl="0" eaLnBrk="0" fontAlgn="base" hangingPunct="0">
        <a:spcBef>
          <a:spcPct val="20000"/>
        </a:spcBef>
        <a:spcAft>
          <a:spcPct val="0"/>
        </a:spcAft>
        <a:buClr>
          <a:srgbClr val="002060"/>
        </a:buClr>
        <a:buFont typeface="Wingdings" pitchFamily="2" charset="2"/>
        <a:buChar char="u"/>
        <a:defRPr sz="2400" kern="1200">
          <a:solidFill>
            <a:schemeClr val="tx1"/>
          </a:solidFill>
          <a:latin typeface="+mn-lt"/>
          <a:ea typeface="+mn-ea"/>
          <a:cs typeface="+mn-cs"/>
        </a:defRPr>
      </a:lvl2pPr>
      <a:lvl3pPr marL="1142817" indent="-228563"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3pPr>
      <a:lvl4pPr marL="1599944" indent="-228563"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071" indent="-228563"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197" indent="-228563" algn="l" defTabSz="91425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324" indent="-228563" algn="l" defTabSz="91425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451" indent="-228563" algn="l" defTabSz="91425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577" indent="-228563" algn="l" defTabSz="91425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TW"/>
      </a:defPPr>
      <a:lvl1pPr marL="0" algn="l" defTabSz="914253" rtl="0" eaLnBrk="1" latinLnBrk="0" hangingPunct="1">
        <a:defRPr sz="1800" kern="1200">
          <a:solidFill>
            <a:schemeClr val="tx1"/>
          </a:solidFill>
          <a:latin typeface="+mn-lt"/>
          <a:ea typeface="+mn-ea"/>
          <a:cs typeface="+mn-cs"/>
        </a:defRPr>
      </a:lvl1pPr>
      <a:lvl2pPr marL="457127" algn="l" defTabSz="914253" rtl="0" eaLnBrk="1" latinLnBrk="0" hangingPunct="1">
        <a:defRPr sz="1800" kern="1200">
          <a:solidFill>
            <a:schemeClr val="tx1"/>
          </a:solidFill>
          <a:latin typeface="+mn-lt"/>
          <a:ea typeface="+mn-ea"/>
          <a:cs typeface="+mn-cs"/>
        </a:defRPr>
      </a:lvl2pPr>
      <a:lvl3pPr marL="914253" algn="l" defTabSz="914253" rtl="0" eaLnBrk="1" latinLnBrk="0" hangingPunct="1">
        <a:defRPr sz="1800" kern="1200">
          <a:solidFill>
            <a:schemeClr val="tx1"/>
          </a:solidFill>
          <a:latin typeface="+mn-lt"/>
          <a:ea typeface="+mn-ea"/>
          <a:cs typeface="+mn-cs"/>
        </a:defRPr>
      </a:lvl3pPr>
      <a:lvl4pPr marL="1371380" algn="l" defTabSz="914253" rtl="0" eaLnBrk="1" latinLnBrk="0" hangingPunct="1">
        <a:defRPr sz="1800" kern="1200">
          <a:solidFill>
            <a:schemeClr val="tx1"/>
          </a:solidFill>
          <a:latin typeface="+mn-lt"/>
          <a:ea typeface="+mn-ea"/>
          <a:cs typeface="+mn-cs"/>
        </a:defRPr>
      </a:lvl4pPr>
      <a:lvl5pPr marL="1828507" algn="l" defTabSz="914253" rtl="0" eaLnBrk="1" latinLnBrk="0" hangingPunct="1">
        <a:defRPr sz="1800" kern="1200">
          <a:solidFill>
            <a:schemeClr val="tx1"/>
          </a:solidFill>
          <a:latin typeface="+mn-lt"/>
          <a:ea typeface="+mn-ea"/>
          <a:cs typeface="+mn-cs"/>
        </a:defRPr>
      </a:lvl5pPr>
      <a:lvl6pPr marL="2285633" algn="l" defTabSz="914253" rtl="0" eaLnBrk="1" latinLnBrk="0" hangingPunct="1">
        <a:defRPr sz="1800" kern="1200">
          <a:solidFill>
            <a:schemeClr val="tx1"/>
          </a:solidFill>
          <a:latin typeface="+mn-lt"/>
          <a:ea typeface="+mn-ea"/>
          <a:cs typeface="+mn-cs"/>
        </a:defRPr>
      </a:lvl6pPr>
      <a:lvl7pPr marL="2742760" algn="l" defTabSz="914253" rtl="0" eaLnBrk="1" latinLnBrk="0" hangingPunct="1">
        <a:defRPr sz="1800" kern="1200">
          <a:solidFill>
            <a:schemeClr val="tx1"/>
          </a:solidFill>
          <a:latin typeface="+mn-lt"/>
          <a:ea typeface="+mn-ea"/>
          <a:cs typeface="+mn-cs"/>
        </a:defRPr>
      </a:lvl7pPr>
      <a:lvl8pPr marL="3199887" algn="l" defTabSz="914253" rtl="0" eaLnBrk="1" latinLnBrk="0" hangingPunct="1">
        <a:defRPr sz="1800" kern="1200">
          <a:solidFill>
            <a:schemeClr val="tx1"/>
          </a:solidFill>
          <a:latin typeface="+mn-lt"/>
          <a:ea typeface="+mn-ea"/>
          <a:cs typeface="+mn-cs"/>
        </a:defRPr>
      </a:lvl8pPr>
      <a:lvl9pPr marL="3657013" algn="l" defTabSz="914253"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Rounded Rectangle 1"/>
          <p:cNvSpPr/>
          <p:nvPr userDrawn="1"/>
        </p:nvSpPr>
        <p:spPr>
          <a:xfrm>
            <a:off x="60604" y="6629310"/>
            <a:ext cx="632736" cy="187660"/>
          </a:xfrm>
          <a:prstGeom prst="roundRect">
            <a:avLst/>
          </a:prstGeom>
          <a:ln/>
        </p:spPr>
        <p:style>
          <a:lnRef idx="0">
            <a:schemeClr val="accent1"/>
          </a:lnRef>
          <a:fillRef idx="3">
            <a:schemeClr val="accent1"/>
          </a:fillRef>
          <a:effectRef idx="3">
            <a:schemeClr val="accent1"/>
          </a:effectRef>
          <a:fontRef idx="minor">
            <a:schemeClr val="lt1"/>
          </a:fontRef>
        </p:style>
        <p:txBody>
          <a:bodyPr lIns="81883" tIns="40940" rIns="81883" bIns="40940" anchor="ctr"/>
          <a:lstStyle/>
          <a:p>
            <a:pPr marL="0" marR="0" lvl="0" indent="0" algn="ctr" defTabSz="818828" eaLnBrk="1" fontAlgn="auto" latinLnBrk="0" hangingPunct="1">
              <a:lnSpc>
                <a:spcPct val="100000"/>
              </a:lnSpc>
              <a:spcBef>
                <a:spcPts val="0"/>
              </a:spcBef>
              <a:spcAft>
                <a:spcPts val="0"/>
              </a:spcAft>
              <a:buClrTx/>
              <a:buSzTx/>
              <a:buFontTx/>
              <a:buNone/>
              <a:tabLst/>
              <a:defRPr/>
            </a:pPr>
            <a:r>
              <a:rPr kumimoji="0" lang="en-US" altLang="zh-TW" sz="1100" b="1" i="0" u="none" strike="noStrike" kern="0" cap="none" spc="0" normalizeH="0" baseline="0" noProof="0" dirty="0">
                <a:ln>
                  <a:noFill/>
                </a:ln>
                <a:solidFill>
                  <a:srgbClr val="FFFFFF"/>
                </a:solidFill>
                <a:effectLst/>
                <a:uLnTx/>
                <a:uFillTx/>
                <a:latin typeface="Trebuchet MS" pitchFamily="34" charset="0"/>
                <a:ea typeface="Verdana" pitchFamily="34" charset="0"/>
                <a:cs typeface="Verdana" pitchFamily="34" charset="0"/>
              </a:rPr>
              <a:t>P.</a:t>
            </a:r>
            <a:fld id="{FE45E96C-4CB0-4B63-A080-C52B2DC6A6C5}" type="slidenum">
              <a:rPr kumimoji="0" lang="en-US" altLang="zh-TW" sz="1100" b="1" i="0" u="none" strike="noStrike" kern="0" cap="none" spc="0" normalizeH="0" baseline="0" noProof="0">
                <a:ln>
                  <a:noFill/>
                </a:ln>
                <a:solidFill>
                  <a:srgbClr val="FFFFFF"/>
                </a:solidFill>
                <a:effectLst/>
                <a:uLnTx/>
                <a:uFillTx/>
                <a:latin typeface="Trebuchet MS" pitchFamily="34" charset="0"/>
                <a:ea typeface="Verdana" pitchFamily="34" charset="0"/>
                <a:cs typeface="Verdana" pitchFamily="34" charset="0"/>
              </a:rPr>
              <a:pPr marL="0" marR="0" lvl="0" indent="0" algn="ctr" defTabSz="818828" eaLnBrk="1" fontAlgn="auto" latinLnBrk="0" hangingPunct="1">
                <a:lnSpc>
                  <a:spcPct val="100000"/>
                </a:lnSpc>
                <a:spcBef>
                  <a:spcPts val="0"/>
                </a:spcBef>
                <a:spcAft>
                  <a:spcPts val="0"/>
                </a:spcAft>
                <a:buClrTx/>
                <a:buSzTx/>
                <a:buFontTx/>
                <a:buNone/>
                <a:tabLst/>
                <a:defRPr/>
              </a:pPr>
              <a:t>‹#›</a:t>
            </a:fld>
            <a:endParaRPr kumimoji="0" lang="zh-TW" altLang="en-US" sz="1100" b="1" i="0" u="none" strike="noStrike" kern="0" cap="none" spc="0" normalizeH="0" baseline="0" noProof="0" dirty="0">
              <a:ln>
                <a:noFill/>
              </a:ln>
              <a:solidFill>
                <a:srgbClr val="FFFFFF"/>
              </a:solidFill>
              <a:effectLst/>
              <a:uLnTx/>
              <a:uFillTx/>
              <a:latin typeface="Trebuchet MS" pitchFamily="34" charset="0"/>
              <a:ea typeface="華康中黑體"/>
              <a:cs typeface="Verdana" pitchFamily="34" charset="0"/>
            </a:endParaRPr>
          </a:p>
        </p:txBody>
      </p:sp>
    </p:spTree>
  </p:cSld>
  <p:clrMap bg1="lt1" tx1="dk1" bg2="lt2" tx2="dk2" accent1="accent1" accent2="accent2" accent3="accent3" accent4="accent4" accent5="accent5" accent6="accent6" hlink="hlink" folHlink="folHlink"/>
  <p:sldLayoutIdLst>
    <p:sldLayoutId id="2147490621" r:id="rId1"/>
    <p:sldLayoutId id="2147490622" r:id="rId2"/>
    <p:sldLayoutId id="2147490623" r:id="rId3"/>
    <p:sldLayoutId id="2147490624" r:id="rId4"/>
    <p:sldLayoutId id="2147490625" r:id="rId5"/>
    <p:sldLayoutId id="2147490626" r:id="rId6"/>
    <p:sldLayoutId id="2147490627" r:id="rId7"/>
  </p:sldLayoutIdLst>
  <p:hf sldNum="0" hdr="0" ftr="0" dt="0"/>
  <p:txStyles>
    <p:titleStyle>
      <a:lvl1pPr algn="l" defTabSz="913085" rtl="0" eaLnBrk="0" fontAlgn="base" hangingPunct="0">
        <a:lnSpc>
          <a:spcPts val="3050"/>
        </a:lnSpc>
        <a:spcBef>
          <a:spcPct val="0"/>
        </a:spcBef>
        <a:spcAft>
          <a:spcPct val="0"/>
        </a:spcAft>
        <a:defRPr sz="2200" b="1" kern="1200">
          <a:solidFill>
            <a:schemeClr val="tx1"/>
          </a:solidFill>
          <a:latin typeface="+mj-lt"/>
          <a:ea typeface="+mj-ea"/>
          <a:cs typeface="+mj-cs"/>
        </a:defRPr>
      </a:lvl1pPr>
      <a:lvl2pPr algn="l" defTabSz="913085" rtl="0" eaLnBrk="0" fontAlgn="base" hangingPunct="0">
        <a:lnSpc>
          <a:spcPts val="3050"/>
        </a:lnSpc>
        <a:spcBef>
          <a:spcPct val="0"/>
        </a:spcBef>
        <a:spcAft>
          <a:spcPct val="0"/>
        </a:spcAft>
        <a:defRPr sz="2200" b="1">
          <a:solidFill>
            <a:schemeClr val="tx1"/>
          </a:solidFill>
          <a:latin typeface="Trebuchet MS" pitchFamily="34" charset="0"/>
          <a:ea typeface="華康中黑體" pitchFamily="49" charset="-120"/>
        </a:defRPr>
      </a:lvl2pPr>
      <a:lvl3pPr algn="l" defTabSz="913085" rtl="0" eaLnBrk="0" fontAlgn="base" hangingPunct="0">
        <a:lnSpc>
          <a:spcPts val="3050"/>
        </a:lnSpc>
        <a:spcBef>
          <a:spcPct val="0"/>
        </a:spcBef>
        <a:spcAft>
          <a:spcPct val="0"/>
        </a:spcAft>
        <a:defRPr sz="2200" b="1">
          <a:solidFill>
            <a:schemeClr val="tx1"/>
          </a:solidFill>
          <a:latin typeface="Trebuchet MS" pitchFamily="34" charset="0"/>
          <a:ea typeface="華康中黑體" pitchFamily="49" charset="-120"/>
        </a:defRPr>
      </a:lvl3pPr>
      <a:lvl4pPr algn="l" defTabSz="913085" rtl="0" eaLnBrk="0" fontAlgn="base" hangingPunct="0">
        <a:lnSpc>
          <a:spcPts val="3050"/>
        </a:lnSpc>
        <a:spcBef>
          <a:spcPct val="0"/>
        </a:spcBef>
        <a:spcAft>
          <a:spcPct val="0"/>
        </a:spcAft>
        <a:defRPr sz="2200" b="1">
          <a:solidFill>
            <a:schemeClr val="tx1"/>
          </a:solidFill>
          <a:latin typeface="Trebuchet MS" pitchFamily="34" charset="0"/>
          <a:ea typeface="華康中黑體" pitchFamily="49" charset="-120"/>
        </a:defRPr>
      </a:lvl4pPr>
      <a:lvl5pPr algn="l" defTabSz="913085" rtl="0" eaLnBrk="0" fontAlgn="base" hangingPunct="0">
        <a:lnSpc>
          <a:spcPts val="3050"/>
        </a:lnSpc>
        <a:spcBef>
          <a:spcPct val="0"/>
        </a:spcBef>
        <a:spcAft>
          <a:spcPct val="0"/>
        </a:spcAft>
        <a:defRPr sz="2200" b="1">
          <a:solidFill>
            <a:schemeClr val="tx1"/>
          </a:solidFill>
          <a:latin typeface="Trebuchet MS" pitchFamily="34" charset="0"/>
          <a:ea typeface="華康中黑體" pitchFamily="49" charset="-120"/>
        </a:defRPr>
      </a:lvl5pPr>
      <a:lvl6pPr marL="409609" algn="l" rtl="0" eaLnBrk="1" fontAlgn="base" hangingPunct="1">
        <a:spcBef>
          <a:spcPct val="0"/>
        </a:spcBef>
        <a:spcAft>
          <a:spcPct val="0"/>
        </a:spcAft>
        <a:defRPr sz="2200" b="1">
          <a:solidFill>
            <a:schemeClr val="accent1"/>
          </a:solidFill>
          <a:latin typeface="Arial" charset="0"/>
        </a:defRPr>
      </a:lvl6pPr>
      <a:lvl7pPr marL="819221" algn="l" rtl="0" eaLnBrk="1" fontAlgn="base" hangingPunct="1">
        <a:spcBef>
          <a:spcPct val="0"/>
        </a:spcBef>
        <a:spcAft>
          <a:spcPct val="0"/>
        </a:spcAft>
        <a:defRPr sz="2200" b="1">
          <a:solidFill>
            <a:schemeClr val="accent1"/>
          </a:solidFill>
          <a:latin typeface="Arial" charset="0"/>
        </a:defRPr>
      </a:lvl7pPr>
      <a:lvl8pPr marL="1228826" algn="l" rtl="0" eaLnBrk="1" fontAlgn="base" hangingPunct="1">
        <a:spcBef>
          <a:spcPct val="0"/>
        </a:spcBef>
        <a:spcAft>
          <a:spcPct val="0"/>
        </a:spcAft>
        <a:defRPr sz="2200" b="1">
          <a:solidFill>
            <a:schemeClr val="accent1"/>
          </a:solidFill>
          <a:latin typeface="Arial" charset="0"/>
        </a:defRPr>
      </a:lvl8pPr>
      <a:lvl9pPr marL="1638433" algn="l" rtl="0" eaLnBrk="1" fontAlgn="base" hangingPunct="1">
        <a:spcBef>
          <a:spcPct val="0"/>
        </a:spcBef>
        <a:spcAft>
          <a:spcPct val="0"/>
        </a:spcAft>
        <a:defRPr sz="2200" b="1">
          <a:solidFill>
            <a:schemeClr val="accent1"/>
          </a:solidFill>
          <a:latin typeface="Arial" charset="0"/>
        </a:defRPr>
      </a:lvl9pPr>
    </p:titleStyle>
    <p:bodyStyle>
      <a:lvl1pPr marL="342763" indent="-342763" algn="l" defTabSz="913085" rtl="0" eaLnBrk="0" fontAlgn="base" hangingPunct="0">
        <a:spcBef>
          <a:spcPct val="0"/>
        </a:spcBef>
        <a:spcAft>
          <a:spcPts val="269"/>
        </a:spcAft>
        <a:buFont typeface="Arial" pitchFamily="34" charset="0"/>
        <a:defRPr lang="zh-TW" altLang="en-US" sz="1800" kern="1200" dirty="0">
          <a:solidFill>
            <a:schemeClr val="tx1"/>
          </a:solidFill>
          <a:latin typeface="Verdana" pitchFamily="34" charset="0"/>
          <a:ea typeface="華康中黑體" pitchFamily="49" charset="-120"/>
          <a:cs typeface="+mn-cs"/>
        </a:defRPr>
      </a:lvl1pPr>
      <a:lvl2pPr marL="182048" indent="-182048" algn="l" defTabSz="913085" rtl="0" eaLnBrk="0" fontAlgn="base" hangingPunct="0">
        <a:spcBef>
          <a:spcPct val="0"/>
        </a:spcBef>
        <a:spcAft>
          <a:spcPts val="269"/>
        </a:spcAft>
        <a:buFont typeface="Arial" pitchFamily="34" charset="0"/>
        <a:buChar char="•"/>
        <a:defRPr lang="zh-TW" altLang="en-US" sz="1800" kern="1200" dirty="0">
          <a:solidFill>
            <a:schemeClr val="tx1"/>
          </a:solidFill>
          <a:latin typeface="Verdana" pitchFamily="34" charset="0"/>
          <a:ea typeface="華康中黑體" pitchFamily="49" charset="-120"/>
          <a:cs typeface="+mj-cs"/>
        </a:defRPr>
      </a:lvl2pPr>
      <a:lvl3pPr marL="356987" indent="-174938" algn="l" defTabSz="913085" rtl="0" eaLnBrk="0" fontAlgn="base" hangingPunct="0">
        <a:spcBef>
          <a:spcPct val="0"/>
        </a:spcBef>
        <a:spcAft>
          <a:spcPts val="269"/>
        </a:spcAft>
        <a:buFont typeface="Arial" pitchFamily="34" charset="0"/>
        <a:buChar char="‒"/>
        <a:defRPr lang="zh-TW" altLang="en-US" sz="1800" kern="1200" dirty="0">
          <a:solidFill>
            <a:schemeClr val="tx1"/>
          </a:solidFill>
          <a:latin typeface="Verdana" pitchFamily="34" charset="0"/>
          <a:ea typeface="華康中黑體" pitchFamily="49" charset="-120"/>
          <a:cs typeface="+mj-cs"/>
        </a:defRPr>
      </a:lvl3pPr>
      <a:lvl4pPr marL="539032" indent="-182048" algn="l" defTabSz="913085" rtl="0" eaLnBrk="0" fontAlgn="base" hangingPunct="0">
        <a:spcBef>
          <a:spcPct val="0"/>
        </a:spcBef>
        <a:spcAft>
          <a:spcPts val="269"/>
        </a:spcAft>
        <a:buFont typeface="Arial" pitchFamily="34" charset="0"/>
        <a:buChar char="•"/>
        <a:defRPr lang="zh-TW" altLang="en-US" sz="1800" kern="1200" dirty="0">
          <a:solidFill>
            <a:schemeClr val="tx1"/>
          </a:solidFill>
          <a:latin typeface="Verdana" pitchFamily="34" charset="0"/>
          <a:ea typeface="華康中黑體" pitchFamily="49" charset="-120"/>
          <a:cs typeface="+mj-cs"/>
        </a:defRPr>
      </a:lvl4pPr>
      <a:lvl5pPr marL="711127" indent="-172095" algn="l" defTabSz="913085" rtl="0" eaLnBrk="0" fontAlgn="base" hangingPunct="0">
        <a:spcBef>
          <a:spcPct val="0"/>
        </a:spcBef>
        <a:spcAft>
          <a:spcPts val="269"/>
        </a:spcAft>
        <a:buFont typeface="Arial" pitchFamily="34" charset="0"/>
        <a:buChar char="‒"/>
        <a:defRPr lang="en-US" altLang="en-US" sz="1800" kern="1200" dirty="0">
          <a:solidFill>
            <a:schemeClr val="tx1"/>
          </a:solidFill>
          <a:latin typeface="Verdana" pitchFamily="34" charset="0"/>
          <a:ea typeface="華康中黑體" pitchFamily="49" charset="-120"/>
          <a:cs typeface="+mj-cs"/>
        </a:defRPr>
      </a:lvl5pPr>
      <a:lvl6pPr marL="802150" indent="-163560" algn="l" defTabSz="819221" rtl="0" eaLnBrk="1" latinLnBrk="0" hangingPunct="1">
        <a:spcBef>
          <a:spcPts val="0"/>
        </a:spcBef>
        <a:spcAft>
          <a:spcPts val="269"/>
        </a:spcAft>
        <a:buFont typeface="Arial" pitchFamily="34" charset="0"/>
        <a:buChar char="•"/>
        <a:defRPr sz="1400" kern="1200" baseline="0">
          <a:solidFill>
            <a:schemeClr val="accent1"/>
          </a:solidFill>
          <a:latin typeface="+mn-lt"/>
          <a:ea typeface="+mn-ea"/>
          <a:cs typeface="+mn-cs"/>
        </a:defRPr>
      </a:lvl6pPr>
      <a:lvl7pPr marL="967130" indent="-164983" algn="l" defTabSz="819221" rtl="0" eaLnBrk="1" latinLnBrk="0" hangingPunct="1">
        <a:spcBef>
          <a:spcPts val="0"/>
        </a:spcBef>
        <a:spcAft>
          <a:spcPts val="269"/>
        </a:spcAft>
        <a:buFont typeface="Arial" pitchFamily="34" charset="0"/>
        <a:buChar char="‒"/>
        <a:defRPr sz="1300" kern="1200">
          <a:solidFill>
            <a:schemeClr val="accent1"/>
          </a:solidFill>
          <a:latin typeface="+mn-lt"/>
          <a:ea typeface="+mn-ea"/>
          <a:cs typeface="+mn-cs"/>
        </a:defRPr>
      </a:lvl7pPr>
      <a:lvl8pPr marL="1122156" indent="-155026" algn="l" defTabSz="819221" rtl="0" eaLnBrk="1" latinLnBrk="0" hangingPunct="1">
        <a:spcBef>
          <a:spcPts val="0"/>
        </a:spcBef>
        <a:spcAft>
          <a:spcPts val="269"/>
        </a:spcAft>
        <a:buFont typeface="Arial" pitchFamily="34" charset="0"/>
        <a:buChar char="•"/>
        <a:defRPr sz="1300" kern="1200">
          <a:solidFill>
            <a:schemeClr val="accent1"/>
          </a:solidFill>
          <a:latin typeface="+mn-lt"/>
          <a:ea typeface="+mn-ea"/>
          <a:cs typeface="+mn-cs"/>
        </a:defRPr>
      </a:lvl8pPr>
      <a:lvl9pPr marL="1285715" indent="-163560" algn="l" defTabSz="819221" rtl="0" eaLnBrk="1" latinLnBrk="0" hangingPunct="1">
        <a:spcBef>
          <a:spcPts val="0"/>
        </a:spcBef>
        <a:spcAft>
          <a:spcPts val="269"/>
        </a:spcAft>
        <a:buFont typeface="Arial" pitchFamily="34" charset="0"/>
        <a:buChar char="‒"/>
        <a:defRPr sz="1300" kern="1200">
          <a:solidFill>
            <a:schemeClr val="accent1"/>
          </a:solidFill>
          <a:latin typeface="+mn-lt"/>
          <a:ea typeface="+mn-ea"/>
          <a:cs typeface="+mn-cs"/>
        </a:defRPr>
      </a:lvl9pPr>
    </p:bodyStyle>
    <p:otherStyle>
      <a:defPPr>
        <a:defRPr lang="en-US"/>
      </a:defPPr>
      <a:lvl1pPr marL="0" algn="l" defTabSz="819221" rtl="0" eaLnBrk="1" latinLnBrk="0" hangingPunct="1">
        <a:defRPr sz="1600" kern="1200">
          <a:solidFill>
            <a:schemeClr val="tx1"/>
          </a:solidFill>
          <a:latin typeface="+mn-lt"/>
          <a:ea typeface="+mn-ea"/>
          <a:cs typeface="+mn-cs"/>
        </a:defRPr>
      </a:lvl1pPr>
      <a:lvl2pPr marL="409609" algn="l" defTabSz="819221" rtl="0" eaLnBrk="1" latinLnBrk="0" hangingPunct="1">
        <a:defRPr sz="1600" kern="1200">
          <a:solidFill>
            <a:schemeClr val="tx1"/>
          </a:solidFill>
          <a:latin typeface="+mn-lt"/>
          <a:ea typeface="+mn-ea"/>
          <a:cs typeface="+mn-cs"/>
        </a:defRPr>
      </a:lvl2pPr>
      <a:lvl3pPr marL="819221" algn="l" defTabSz="819221" rtl="0" eaLnBrk="1" latinLnBrk="0" hangingPunct="1">
        <a:defRPr sz="1600" kern="1200">
          <a:solidFill>
            <a:schemeClr val="tx1"/>
          </a:solidFill>
          <a:latin typeface="+mn-lt"/>
          <a:ea typeface="+mn-ea"/>
          <a:cs typeface="+mn-cs"/>
        </a:defRPr>
      </a:lvl3pPr>
      <a:lvl4pPr marL="1228826" algn="l" defTabSz="819221" rtl="0" eaLnBrk="1" latinLnBrk="0" hangingPunct="1">
        <a:defRPr sz="1600" kern="1200">
          <a:solidFill>
            <a:schemeClr val="tx1"/>
          </a:solidFill>
          <a:latin typeface="+mn-lt"/>
          <a:ea typeface="+mn-ea"/>
          <a:cs typeface="+mn-cs"/>
        </a:defRPr>
      </a:lvl4pPr>
      <a:lvl5pPr marL="1638433" algn="l" defTabSz="819221" rtl="0" eaLnBrk="1" latinLnBrk="0" hangingPunct="1">
        <a:defRPr sz="1600" kern="1200">
          <a:solidFill>
            <a:schemeClr val="tx1"/>
          </a:solidFill>
          <a:latin typeface="+mn-lt"/>
          <a:ea typeface="+mn-ea"/>
          <a:cs typeface="+mn-cs"/>
        </a:defRPr>
      </a:lvl5pPr>
      <a:lvl6pPr marL="2048042" algn="l" defTabSz="819221" rtl="0" eaLnBrk="1" latinLnBrk="0" hangingPunct="1">
        <a:defRPr sz="1600" kern="1200">
          <a:solidFill>
            <a:schemeClr val="tx1"/>
          </a:solidFill>
          <a:latin typeface="+mn-lt"/>
          <a:ea typeface="+mn-ea"/>
          <a:cs typeface="+mn-cs"/>
        </a:defRPr>
      </a:lvl6pPr>
      <a:lvl7pPr marL="2457652" algn="l" defTabSz="819221" rtl="0" eaLnBrk="1" latinLnBrk="0" hangingPunct="1">
        <a:defRPr sz="1600" kern="1200">
          <a:solidFill>
            <a:schemeClr val="tx1"/>
          </a:solidFill>
          <a:latin typeface="+mn-lt"/>
          <a:ea typeface="+mn-ea"/>
          <a:cs typeface="+mn-cs"/>
        </a:defRPr>
      </a:lvl7pPr>
      <a:lvl8pPr marL="2867259" algn="l" defTabSz="819221" rtl="0" eaLnBrk="1" latinLnBrk="0" hangingPunct="1">
        <a:defRPr sz="1600" kern="1200">
          <a:solidFill>
            <a:schemeClr val="tx1"/>
          </a:solidFill>
          <a:latin typeface="+mn-lt"/>
          <a:ea typeface="+mn-ea"/>
          <a:cs typeface="+mn-cs"/>
        </a:defRPr>
      </a:lvl8pPr>
      <a:lvl9pPr marL="3276868" algn="l" defTabSz="819221" rtl="0" eaLnBrk="1" latinLnBrk="0" hangingPunct="1">
        <a:defRPr sz="16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Rounded Rectangle 1"/>
          <p:cNvSpPr/>
          <p:nvPr userDrawn="1"/>
        </p:nvSpPr>
        <p:spPr>
          <a:xfrm>
            <a:off x="60604" y="6597352"/>
            <a:ext cx="632736" cy="187660"/>
          </a:xfrm>
          <a:prstGeom prst="roundRect">
            <a:avLst/>
          </a:prstGeom>
          <a:ln/>
        </p:spPr>
        <p:style>
          <a:lnRef idx="0">
            <a:schemeClr val="accent1"/>
          </a:lnRef>
          <a:fillRef idx="3">
            <a:schemeClr val="accent1"/>
          </a:fillRef>
          <a:effectRef idx="3">
            <a:schemeClr val="accent1"/>
          </a:effectRef>
          <a:fontRef idx="minor">
            <a:schemeClr val="lt1"/>
          </a:fontRef>
        </p:style>
        <p:txBody>
          <a:bodyPr lIns="81883" tIns="40940" rIns="81883" bIns="40940" anchor="ctr"/>
          <a:lstStyle/>
          <a:p>
            <a:pPr marL="0" marR="0" lvl="0" indent="0" algn="ctr" defTabSz="818828" eaLnBrk="1" fontAlgn="auto" latinLnBrk="0" hangingPunct="1">
              <a:lnSpc>
                <a:spcPct val="100000"/>
              </a:lnSpc>
              <a:spcBef>
                <a:spcPts val="0"/>
              </a:spcBef>
              <a:spcAft>
                <a:spcPts val="0"/>
              </a:spcAft>
              <a:buClrTx/>
              <a:buSzTx/>
              <a:buFontTx/>
              <a:buNone/>
              <a:tabLst/>
              <a:defRPr/>
            </a:pPr>
            <a:r>
              <a:rPr kumimoji="0" lang="en-US" altLang="zh-TW" sz="1100" b="1" i="0" u="none" strike="noStrike" kern="0" cap="none" spc="0" normalizeH="0" baseline="0" noProof="0" dirty="0">
                <a:ln>
                  <a:noFill/>
                </a:ln>
                <a:solidFill>
                  <a:srgbClr val="FFFFFF"/>
                </a:solidFill>
                <a:effectLst/>
                <a:uLnTx/>
                <a:uFillTx/>
                <a:latin typeface="Trebuchet MS" pitchFamily="34" charset="0"/>
                <a:ea typeface="Verdana" pitchFamily="34" charset="0"/>
                <a:cs typeface="Verdana" pitchFamily="34" charset="0"/>
              </a:rPr>
              <a:t>P.</a:t>
            </a:r>
            <a:fld id="{FE45E96C-4CB0-4B63-A080-C52B2DC6A6C5}" type="slidenum">
              <a:rPr kumimoji="0" lang="en-US" altLang="zh-TW" sz="1100" b="1" i="0" u="none" strike="noStrike" kern="0" cap="none" spc="0" normalizeH="0" baseline="0" noProof="0">
                <a:ln>
                  <a:noFill/>
                </a:ln>
                <a:solidFill>
                  <a:srgbClr val="FFFFFF"/>
                </a:solidFill>
                <a:effectLst/>
                <a:uLnTx/>
                <a:uFillTx/>
                <a:latin typeface="Trebuchet MS" pitchFamily="34" charset="0"/>
                <a:ea typeface="Verdana" pitchFamily="34" charset="0"/>
                <a:cs typeface="Verdana" pitchFamily="34" charset="0"/>
              </a:rPr>
              <a:pPr marL="0" marR="0" lvl="0" indent="0" algn="ctr" defTabSz="818828" eaLnBrk="1" fontAlgn="auto" latinLnBrk="0" hangingPunct="1">
                <a:lnSpc>
                  <a:spcPct val="100000"/>
                </a:lnSpc>
                <a:spcBef>
                  <a:spcPts val="0"/>
                </a:spcBef>
                <a:spcAft>
                  <a:spcPts val="0"/>
                </a:spcAft>
                <a:buClrTx/>
                <a:buSzTx/>
                <a:buFontTx/>
                <a:buNone/>
                <a:tabLst/>
                <a:defRPr/>
              </a:pPr>
              <a:t>‹#›</a:t>
            </a:fld>
            <a:endParaRPr kumimoji="0" lang="zh-TW" altLang="en-US" sz="1100" b="1" i="0" u="none" strike="noStrike" kern="0" cap="none" spc="0" normalizeH="0" baseline="0" noProof="0" dirty="0">
              <a:ln>
                <a:noFill/>
              </a:ln>
              <a:solidFill>
                <a:srgbClr val="FFFFFF"/>
              </a:solidFill>
              <a:effectLst/>
              <a:uLnTx/>
              <a:uFillTx/>
              <a:latin typeface="Trebuchet MS" pitchFamily="34" charset="0"/>
              <a:ea typeface="華康中黑體"/>
              <a:cs typeface="Verdana" pitchFamily="34" charset="0"/>
            </a:endParaRPr>
          </a:p>
        </p:txBody>
      </p:sp>
    </p:spTree>
  </p:cSld>
  <p:clrMap bg1="lt1" tx1="dk1" bg2="lt2" tx2="dk2" accent1="accent1" accent2="accent2" accent3="accent3" accent4="accent4" accent5="accent5" accent6="accent6" hlink="hlink" folHlink="folHlink"/>
  <p:sldLayoutIdLst>
    <p:sldLayoutId id="2147490629" r:id="rId1"/>
    <p:sldLayoutId id="2147490630" r:id="rId2"/>
    <p:sldLayoutId id="2147490631" r:id="rId3"/>
    <p:sldLayoutId id="2147490632" r:id="rId4"/>
    <p:sldLayoutId id="2147490633" r:id="rId5"/>
    <p:sldLayoutId id="2147490634" r:id="rId6"/>
    <p:sldLayoutId id="2147490635" r:id="rId7"/>
  </p:sldLayoutIdLst>
  <p:hf sldNum="0" hdr="0" ftr="0" dt="0"/>
  <p:txStyles>
    <p:titleStyle>
      <a:lvl1pPr algn="l" defTabSz="913231" rtl="0" eaLnBrk="0" fontAlgn="base" hangingPunct="0">
        <a:lnSpc>
          <a:spcPts val="3050"/>
        </a:lnSpc>
        <a:spcBef>
          <a:spcPct val="0"/>
        </a:spcBef>
        <a:spcAft>
          <a:spcPct val="0"/>
        </a:spcAft>
        <a:defRPr sz="2200" b="1" kern="1200">
          <a:solidFill>
            <a:schemeClr val="tx1"/>
          </a:solidFill>
          <a:latin typeface="+mj-lt"/>
          <a:ea typeface="+mj-ea"/>
          <a:cs typeface="+mj-cs"/>
        </a:defRPr>
      </a:lvl1pPr>
      <a:lvl2pPr algn="l" defTabSz="913231" rtl="0" eaLnBrk="0" fontAlgn="base" hangingPunct="0">
        <a:lnSpc>
          <a:spcPts val="3050"/>
        </a:lnSpc>
        <a:spcBef>
          <a:spcPct val="0"/>
        </a:spcBef>
        <a:spcAft>
          <a:spcPct val="0"/>
        </a:spcAft>
        <a:defRPr sz="2200" b="1">
          <a:solidFill>
            <a:schemeClr val="tx1"/>
          </a:solidFill>
          <a:latin typeface="Trebuchet MS" pitchFamily="34" charset="0"/>
          <a:ea typeface="華康中黑體" pitchFamily="49" charset="-120"/>
        </a:defRPr>
      </a:lvl2pPr>
      <a:lvl3pPr algn="l" defTabSz="913231" rtl="0" eaLnBrk="0" fontAlgn="base" hangingPunct="0">
        <a:lnSpc>
          <a:spcPts val="3050"/>
        </a:lnSpc>
        <a:spcBef>
          <a:spcPct val="0"/>
        </a:spcBef>
        <a:spcAft>
          <a:spcPct val="0"/>
        </a:spcAft>
        <a:defRPr sz="2200" b="1">
          <a:solidFill>
            <a:schemeClr val="tx1"/>
          </a:solidFill>
          <a:latin typeface="Trebuchet MS" pitchFamily="34" charset="0"/>
          <a:ea typeface="華康中黑體" pitchFamily="49" charset="-120"/>
        </a:defRPr>
      </a:lvl3pPr>
      <a:lvl4pPr algn="l" defTabSz="913231" rtl="0" eaLnBrk="0" fontAlgn="base" hangingPunct="0">
        <a:lnSpc>
          <a:spcPts val="3050"/>
        </a:lnSpc>
        <a:spcBef>
          <a:spcPct val="0"/>
        </a:spcBef>
        <a:spcAft>
          <a:spcPct val="0"/>
        </a:spcAft>
        <a:defRPr sz="2200" b="1">
          <a:solidFill>
            <a:schemeClr val="tx1"/>
          </a:solidFill>
          <a:latin typeface="Trebuchet MS" pitchFamily="34" charset="0"/>
          <a:ea typeface="華康中黑體" pitchFamily="49" charset="-120"/>
        </a:defRPr>
      </a:lvl4pPr>
      <a:lvl5pPr algn="l" defTabSz="913231" rtl="0" eaLnBrk="0" fontAlgn="base" hangingPunct="0">
        <a:lnSpc>
          <a:spcPts val="3050"/>
        </a:lnSpc>
        <a:spcBef>
          <a:spcPct val="0"/>
        </a:spcBef>
        <a:spcAft>
          <a:spcPct val="0"/>
        </a:spcAft>
        <a:defRPr sz="2200" b="1">
          <a:solidFill>
            <a:schemeClr val="tx1"/>
          </a:solidFill>
          <a:latin typeface="Trebuchet MS" pitchFamily="34" charset="0"/>
          <a:ea typeface="華康中黑體" pitchFamily="49" charset="-120"/>
        </a:defRPr>
      </a:lvl5pPr>
      <a:lvl6pPr marL="409674" algn="l" rtl="0" eaLnBrk="1" fontAlgn="base" hangingPunct="1">
        <a:spcBef>
          <a:spcPct val="0"/>
        </a:spcBef>
        <a:spcAft>
          <a:spcPct val="0"/>
        </a:spcAft>
        <a:defRPr sz="2200" b="1">
          <a:solidFill>
            <a:schemeClr val="accent1"/>
          </a:solidFill>
          <a:latin typeface="Arial" charset="0"/>
        </a:defRPr>
      </a:lvl6pPr>
      <a:lvl7pPr marL="819352" algn="l" rtl="0" eaLnBrk="1" fontAlgn="base" hangingPunct="1">
        <a:spcBef>
          <a:spcPct val="0"/>
        </a:spcBef>
        <a:spcAft>
          <a:spcPct val="0"/>
        </a:spcAft>
        <a:defRPr sz="2200" b="1">
          <a:solidFill>
            <a:schemeClr val="accent1"/>
          </a:solidFill>
          <a:latin typeface="Arial" charset="0"/>
        </a:defRPr>
      </a:lvl7pPr>
      <a:lvl8pPr marL="1229023" algn="l" rtl="0" eaLnBrk="1" fontAlgn="base" hangingPunct="1">
        <a:spcBef>
          <a:spcPct val="0"/>
        </a:spcBef>
        <a:spcAft>
          <a:spcPct val="0"/>
        </a:spcAft>
        <a:defRPr sz="2200" b="1">
          <a:solidFill>
            <a:schemeClr val="accent1"/>
          </a:solidFill>
          <a:latin typeface="Arial" charset="0"/>
        </a:defRPr>
      </a:lvl8pPr>
      <a:lvl9pPr marL="1638695" algn="l" rtl="0" eaLnBrk="1" fontAlgn="base" hangingPunct="1">
        <a:spcBef>
          <a:spcPct val="0"/>
        </a:spcBef>
        <a:spcAft>
          <a:spcPct val="0"/>
        </a:spcAft>
        <a:defRPr sz="2200" b="1">
          <a:solidFill>
            <a:schemeClr val="accent1"/>
          </a:solidFill>
          <a:latin typeface="Arial" charset="0"/>
        </a:defRPr>
      </a:lvl9pPr>
    </p:titleStyle>
    <p:bodyStyle>
      <a:lvl1pPr marL="342818" indent="-342818" algn="l" defTabSz="913231" rtl="0" eaLnBrk="0" fontAlgn="base" hangingPunct="0">
        <a:spcBef>
          <a:spcPct val="0"/>
        </a:spcBef>
        <a:spcAft>
          <a:spcPts val="269"/>
        </a:spcAft>
        <a:buFont typeface="Arial" pitchFamily="34" charset="0"/>
        <a:defRPr lang="zh-TW" altLang="en-US" sz="1800" kern="1200" dirty="0">
          <a:solidFill>
            <a:schemeClr val="tx1"/>
          </a:solidFill>
          <a:latin typeface="Verdana" pitchFamily="34" charset="0"/>
          <a:ea typeface="華康中黑體" pitchFamily="49" charset="-120"/>
          <a:cs typeface="+mn-cs"/>
        </a:defRPr>
      </a:lvl1pPr>
      <a:lvl2pPr marL="182077" indent="-182077" algn="l" defTabSz="913231" rtl="0" eaLnBrk="0" fontAlgn="base" hangingPunct="0">
        <a:spcBef>
          <a:spcPct val="0"/>
        </a:spcBef>
        <a:spcAft>
          <a:spcPts val="269"/>
        </a:spcAft>
        <a:buFont typeface="Arial" pitchFamily="34" charset="0"/>
        <a:buChar char="•"/>
        <a:defRPr lang="zh-TW" altLang="en-US" sz="1800" kern="1200" dirty="0">
          <a:solidFill>
            <a:schemeClr val="tx1"/>
          </a:solidFill>
          <a:latin typeface="Verdana" pitchFamily="34" charset="0"/>
          <a:ea typeface="華康中黑體" pitchFamily="49" charset="-120"/>
          <a:cs typeface="+mj-cs"/>
        </a:defRPr>
      </a:lvl2pPr>
      <a:lvl3pPr marL="357044" indent="-174966" algn="l" defTabSz="913231" rtl="0" eaLnBrk="0" fontAlgn="base" hangingPunct="0">
        <a:spcBef>
          <a:spcPct val="0"/>
        </a:spcBef>
        <a:spcAft>
          <a:spcPts val="269"/>
        </a:spcAft>
        <a:buFont typeface="Arial" pitchFamily="34" charset="0"/>
        <a:buChar char="‒"/>
        <a:defRPr lang="zh-TW" altLang="en-US" sz="1800" kern="1200" dirty="0">
          <a:solidFill>
            <a:schemeClr val="tx1"/>
          </a:solidFill>
          <a:latin typeface="Verdana" pitchFamily="34" charset="0"/>
          <a:ea typeface="華康中黑體" pitchFamily="49" charset="-120"/>
          <a:cs typeface="+mj-cs"/>
        </a:defRPr>
      </a:lvl3pPr>
      <a:lvl4pPr marL="539119" indent="-182077" algn="l" defTabSz="913231" rtl="0" eaLnBrk="0" fontAlgn="base" hangingPunct="0">
        <a:spcBef>
          <a:spcPct val="0"/>
        </a:spcBef>
        <a:spcAft>
          <a:spcPts val="269"/>
        </a:spcAft>
        <a:buFont typeface="Arial" pitchFamily="34" charset="0"/>
        <a:buChar char="•"/>
        <a:defRPr lang="zh-TW" altLang="en-US" sz="1800" kern="1200" dirty="0">
          <a:solidFill>
            <a:schemeClr val="tx1"/>
          </a:solidFill>
          <a:latin typeface="Verdana" pitchFamily="34" charset="0"/>
          <a:ea typeface="華康中黑體" pitchFamily="49" charset="-120"/>
          <a:cs typeface="+mj-cs"/>
        </a:defRPr>
      </a:lvl4pPr>
      <a:lvl5pPr marL="711241" indent="-172122" algn="l" defTabSz="913231" rtl="0" eaLnBrk="0" fontAlgn="base" hangingPunct="0">
        <a:spcBef>
          <a:spcPct val="0"/>
        </a:spcBef>
        <a:spcAft>
          <a:spcPts val="269"/>
        </a:spcAft>
        <a:buFont typeface="Arial" pitchFamily="34" charset="0"/>
        <a:buChar char="‒"/>
        <a:defRPr lang="en-US" altLang="en-US" sz="1800" kern="1200" dirty="0">
          <a:solidFill>
            <a:schemeClr val="tx1"/>
          </a:solidFill>
          <a:latin typeface="Verdana" pitchFamily="34" charset="0"/>
          <a:ea typeface="華康中黑體" pitchFamily="49" charset="-120"/>
          <a:cs typeface="+mj-cs"/>
        </a:defRPr>
      </a:lvl5pPr>
      <a:lvl6pPr marL="802278" indent="-163586" algn="l" defTabSz="819352" rtl="0" eaLnBrk="1" latinLnBrk="0" hangingPunct="1">
        <a:spcBef>
          <a:spcPts val="0"/>
        </a:spcBef>
        <a:spcAft>
          <a:spcPts val="269"/>
        </a:spcAft>
        <a:buFont typeface="Arial" pitchFamily="34" charset="0"/>
        <a:buChar char="•"/>
        <a:defRPr sz="1400" kern="1200" baseline="0">
          <a:solidFill>
            <a:schemeClr val="accent1"/>
          </a:solidFill>
          <a:latin typeface="+mn-lt"/>
          <a:ea typeface="+mn-ea"/>
          <a:cs typeface="+mn-cs"/>
        </a:defRPr>
      </a:lvl6pPr>
      <a:lvl7pPr marL="967285" indent="-165009" algn="l" defTabSz="819352" rtl="0" eaLnBrk="1" latinLnBrk="0" hangingPunct="1">
        <a:spcBef>
          <a:spcPts val="0"/>
        </a:spcBef>
        <a:spcAft>
          <a:spcPts val="269"/>
        </a:spcAft>
        <a:buFont typeface="Arial" pitchFamily="34" charset="0"/>
        <a:buChar char="‒"/>
        <a:defRPr sz="1300" kern="1200">
          <a:solidFill>
            <a:schemeClr val="accent1"/>
          </a:solidFill>
          <a:latin typeface="+mn-lt"/>
          <a:ea typeface="+mn-ea"/>
          <a:cs typeface="+mn-cs"/>
        </a:defRPr>
      </a:lvl7pPr>
      <a:lvl8pPr marL="1122336" indent="-155051" algn="l" defTabSz="819352" rtl="0" eaLnBrk="1" latinLnBrk="0" hangingPunct="1">
        <a:spcBef>
          <a:spcPts val="0"/>
        </a:spcBef>
        <a:spcAft>
          <a:spcPts val="269"/>
        </a:spcAft>
        <a:buFont typeface="Arial" pitchFamily="34" charset="0"/>
        <a:buChar char="•"/>
        <a:defRPr sz="1300" kern="1200">
          <a:solidFill>
            <a:schemeClr val="accent1"/>
          </a:solidFill>
          <a:latin typeface="+mn-lt"/>
          <a:ea typeface="+mn-ea"/>
          <a:cs typeface="+mn-cs"/>
        </a:defRPr>
      </a:lvl8pPr>
      <a:lvl9pPr marL="1285922" indent="-163586" algn="l" defTabSz="819352" rtl="0" eaLnBrk="1" latinLnBrk="0" hangingPunct="1">
        <a:spcBef>
          <a:spcPts val="0"/>
        </a:spcBef>
        <a:spcAft>
          <a:spcPts val="269"/>
        </a:spcAft>
        <a:buFont typeface="Arial" pitchFamily="34" charset="0"/>
        <a:buChar char="‒"/>
        <a:defRPr sz="1300" kern="1200">
          <a:solidFill>
            <a:schemeClr val="accent1"/>
          </a:solidFill>
          <a:latin typeface="+mn-lt"/>
          <a:ea typeface="+mn-ea"/>
          <a:cs typeface="+mn-cs"/>
        </a:defRPr>
      </a:lvl9pPr>
    </p:bodyStyle>
    <p:otherStyle>
      <a:defPPr>
        <a:defRPr lang="en-US"/>
      </a:defPPr>
      <a:lvl1pPr marL="0" algn="l" defTabSz="819352" rtl="0" eaLnBrk="1" latinLnBrk="0" hangingPunct="1">
        <a:defRPr sz="1600" kern="1200">
          <a:solidFill>
            <a:schemeClr val="tx1"/>
          </a:solidFill>
          <a:latin typeface="+mn-lt"/>
          <a:ea typeface="+mn-ea"/>
          <a:cs typeface="+mn-cs"/>
        </a:defRPr>
      </a:lvl1pPr>
      <a:lvl2pPr marL="409674" algn="l" defTabSz="819352" rtl="0" eaLnBrk="1" latinLnBrk="0" hangingPunct="1">
        <a:defRPr sz="1600" kern="1200">
          <a:solidFill>
            <a:schemeClr val="tx1"/>
          </a:solidFill>
          <a:latin typeface="+mn-lt"/>
          <a:ea typeface="+mn-ea"/>
          <a:cs typeface="+mn-cs"/>
        </a:defRPr>
      </a:lvl2pPr>
      <a:lvl3pPr marL="819352" algn="l" defTabSz="819352" rtl="0" eaLnBrk="1" latinLnBrk="0" hangingPunct="1">
        <a:defRPr sz="1600" kern="1200">
          <a:solidFill>
            <a:schemeClr val="tx1"/>
          </a:solidFill>
          <a:latin typeface="+mn-lt"/>
          <a:ea typeface="+mn-ea"/>
          <a:cs typeface="+mn-cs"/>
        </a:defRPr>
      </a:lvl3pPr>
      <a:lvl4pPr marL="1229023" algn="l" defTabSz="819352" rtl="0" eaLnBrk="1" latinLnBrk="0" hangingPunct="1">
        <a:defRPr sz="1600" kern="1200">
          <a:solidFill>
            <a:schemeClr val="tx1"/>
          </a:solidFill>
          <a:latin typeface="+mn-lt"/>
          <a:ea typeface="+mn-ea"/>
          <a:cs typeface="+mn-cs"/>
        </a:defRPr>
      </a:lvl4pPr>
      <a:lvl5pPr marL="1638695" algn="l" defTabSz="819352" rtl="0" eaLnBrk="1" latinLnBrk="0" hangingPunct="1">
        <a:defRPr sz="1600" kern="1200">
          <a:solidFill>
            <a:schemeClr val="tx1"/>
          </a:solidFill>
          <a:latin typeface="+mn-lt"/>
          <a:ea typeface="+mn-ea"/>
          <a:cs typeface="+mn-cs"/>
        </a:defRPr>
      </a:lvl5pPr>
      <a:lvl6pPr marL="2048370" algn="l" defTabSz="819352" rtl="0" eaLnBrk="1" latinLnBrk="0" hangingPunct="1">
        <a:defRPr sz="1600" kern="1200">
          <a:solidFill>
            <a:schemeClr val="tx1"/>
          </a:solidFill>
          <a:latin typeface="+mn-lt"/>
          <a:ea typeface="+mn-ea"/>
          <a:cs typeface="+mn-cs"/>
        </a:defRPr>
      </a:lvl6pPr>
      <a:lvl7pPr marL="2458046" algn="l" defTabSz="819352" rtl="0" eaLnBrk="1" latinLnBrk="0" hangingPunct="1">
        <a:defRPr sz="1600" kern="1200">
          <a:solidFill>
            <a:schemeClr val="tx1"/>
          </a:solidFill>
          <a:latin typeface="+mn-lt"/>
          <a:ea typeface="+mn-ea"/>
          <a:cs typeface="+mn-cs"/>
        </a:defRPr>
      </a:lvl7pPr>
      <a:lvl8pPr marL="2867719" algn="l" defTabSz="819352" rtl="0" eaLnBrk="1" latinLnBrk="0" hangingPunct="1">
        <a:defRPr sz="1600" kern="1200">
          <a:solidFill>
            <a:schemeClr val="tx1"/>
          </a:solidFill>
          <a:latin typeface="+mn-lt"/>
          <a:ea typeface="+mn-ea"/>
          <a:cs typeface="+mn-cs"/>
        </a:defRPr>
      </a:lvl8pPr>
      <a:lvl9pPr marL="3277393" algn="l" defTabSz="819352" rtl="0" eaLnBrk="1" latinLnBrk="0" hangingPunct="1">
        <a:defRPr sz="16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333375"/>
            <a:ext cx="8291513" cy="574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zh-TW" altLang="en-US" smtClean="0"/>
              <a:t>按一下以編輯母片標題樣式</a:t>
            </a:r>
          </a:p>
        </p:txBody>
      </p:sp>
      <p:sp>
        <p:nvSpPr>
          <p:cNvPr id="1027" name="Rectangle 3"/>
          <p:cNvSpPr>
            <a:spLocks noGrp="1" noChangeArrowheads="1"/>
          </p:cNvSpPr>
          <p:nvPr>
            <p:ph type="body" idx="1"/>
          </p:nvPr>
        </p:nvSpPr>
        <p:spPr bwMode="auto">
          <a:xfrm>
            <a:off x="457200" y="1125538"/>
            <a:ext cx="8291513" cy="4968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p>
        </p:txBody>
      </p:sp>
      <p:sp>
        <p:nvSpPr>
          <p:cNvPr id="1028" name="Line 4"/>
          <p:cNvSpPr>
            <a:spLocks noChangeShapeType="1"/>
          </p:cNvSpPr>
          <p:nvPr/>
        </p:nvSpPr>
        <p:spPr bwMode="auto">
          <a:xfrm>
            <a:off x="468313" y="1052513"/>
            <a:ext cx="8280400" cy="0"/>
          </a:xfrm>
          <a:prstGeom prst="line">
            <a:avLst/>
          </a:prstGeom>
          <a:noFill/>
          <a:ln w="28575">
            <a:solidFill>
              <a:srgbClr val="000099"/>
            </a:solidFill>
            <a:round/>
            <a:headEnd/>
            <a:tailEnd/>
          </a:ln>
          <a:extLst>
            <a:ext uri="{909E8E84-426E-40DD-AFC4-6F175D3DCCD1}">
              <a14:hiddenFill xmlns:a14="http://schemas.microsoft.com/office/drawing/2010/main">
                <a:noFill/>
              </a14:hiddenFill>
            </a:ext>
          </a:extLst>
        </p:spPr>
        <p:txBody>
          <a:bodyPr/>
          <a:lstStyle/>
          <a:p>
            <a:endParaRPr lang="zh-TW" altLang="en-US" sz="1600">
              <a:solidFill>
                <a:prstClr val="black"/>
              </a:solidFill>
            </a:endParaRPr>
          </a:p>
        </p:txBody>
      </p:sp>
      <p:sp>
        <p:nvSpPr>
          <p:cNvPr id="7175" name="Rectangle 7"/>
          <p:cNvSpPr>
            <a:spLocks noGrp="1" noChangeArrowheads="1"/>
          </p:cNvSpPr>
          <p:nvPr>
            <p:ph type="sldNum" sz="quarter" idx="4"/>
          </p:nvPr>
        </p:nvSpPr>
        <p:spPr bwMode="auto">
          <a:xfrm>
            <a:off x="6877050" y="6237288"/>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0" hangingPunct="0">
              <a:defRPr kumimoji="0" sz="1400">
                <a:latin typeface="Trebuchet MS" pitchFamily="34" charset="0"/>
                <a:ea typeface="新細明體" pitchFamily="18" charset="-120"/>
              </a:defRPr>
            </a:lvl1pPr>
          </a:lstStyle>
          <a:p>
            <a:pPr>
              <a:defRPr/>
            </a:pPr>
            <a:endParaRPr lang="en-US" altLang="zh-TW">
              <a:solidFill>
                <a:prstClr val="black"/>
              </a:solidFill>
            </a:endParaRPr>
          </a:p>
          <a:p>
            <a:pPr>
              <a:defRPr/>
            </a:pPr>
            <a:fld id="{4C5CCCC8-E186-454E-8AE9-ABE6873476E7}" type="slidenum">
              <a:rPr lang="en-US" altLang="zh-TW">
                <a:solidFill>
                  <a:prstClr val="black"/>
                </a:solidFill>
              </a:rPr>
              <a:pPr>
                <a:defRPr/>
              </a:pPr>
              <a:t>‹#›</a:t>
            </a:fld>
            <a:endParaRPr lang="en-US" altLang="zh-TW">
              <a:solidFill>
                <a:prstClr val="black"/>
              </a:solidFill>
            </a:endParaRPr>
          </a:p>
        </p:txBody>
      </p:sp>
      <p:sp>
        <p:nvSpPr>
          <p:cNvPr id="1030" name="Text Box 8"/>
          <p:cNvSpPr txBox="1">
            <a:spLocks noChangeArrowheads="1"/>
          </p:cNvSpPr>
          <p:nvPr/>
        </p:nvSpPr>
        <p:spPr bwMode="auto">
          <a:xfrm>
            <a:off x="6640513" y="6235700"/>
            <a:ext cx="184150" cy="304800"/>
          </a:xfrm>
          <a:prstGeom prst="rect">
            <a:avLst/>
          </a:prstGeom>
          <a:noFill/>
          <a:ln>
            <a:noFill/>
          </a:ln>
          <a:extLst/>
        </p:spPr>
        <p:txBody>
          <a:bodyPr wrap="none">
            <a:spAutoFit/>
          </a:bodyPr>
          <a:lstStyle>
            <a:lvl1pPr eaLnBrk="0" hangingPunct="0">
              <a:defRPr kumimoji="1" sz="1600">
                <a:solidFill>
                  <a:schemeClr val="tx1"/>
                </a:solidFill>
                <a:latin typeface="Arial" pitchFamily="34" charset="0"/>
                <a:ea typeface="新細明體" pitchFamily="18" charset="-120"/>
              </a:defRPr>
            </a:lvl1pPr>
            <a:lvl2pPr marL="742950" indent="-285750" eaLnBrk="0" hangingPunct="0">
              <a:defRPr kumimoji="1" sz="1600">
                <a:solidFill>
                  <a:schemeClr val="tx1"/>
                </a:solidFill>
                <a:latin typeface="Arial" pitchFamily="34" charset="0"/>
                <a:ea typeface="新細明體" pitchFamily="18" charset="-120"/>
              </a:defRPr>
            </a:lvl2pPr>
            <a:lvl3pPr marL="1143000" indent="-228600" eaLnBrk="0" hangingPunct="0">
              <a:defRPr kumimoji="1" sz="1600">
                <a:solidFill>
                  <a:schemeClr val="tx1"/>
                </a:solidFill>
                <a:latin typeface="Arial" pitchFamily="34" charset="0"/>
                <a:ea typeface="新細明體" pitchFamily="18" charset="-120"/>
              </a:defRPr>
            </a:lvl3pPr>
            <a:lvl4pPr marL="1600200" indent="-228600" eaLnBrk="0" hangingPunct="0">
              <a:defRPr kumimoji="1" sz="1600">
                <a:solidFill>
                  <a:schemeClr val="tx1"/>
                </a:solidFill>
                <a:latin typeface="Arial" pitchFamily="34" charset="0"/>
                <a:ea typeface="新細明體" pitchFamily="18" charset="-120"/>
              </a:defRPr>
            </a:lvl4pPr>
            <a:lvl5pPr marL="2057400" indent="-228600" eaLnBrk="0" hangingPunct="0">
              <a:defRPr kumimoji="1" sz="1600">
                <a:solidFill>
                  <a:schemeClr val="tx1"/>
                </a:solidFill>
                <a:latin typeface="Arial" pitchFamily="34" charset="0"/>
                <a:ea typeface="新細明體" pitchFamily="18" charset="-120"/>
              </a:defRPr>
            </a:lvl5pPr>
            <a:lvl6pPr marL="2514600" indent="-228600" eaLnBrk="0" fontAlgn="base" hangingPunct="0">
              <a:spcBef>
                <a:spcPct val="0"/>
              </a:spcBef>
              <a:spcAft>
                <a:spcPct val="0"/>
              </a:spcAft>
              <a:defRPr kumimoji="1" sz="1600">
                <a:solidFill>
                  <a:schemeClr val="tx1"/>
                </a:solidFill>
                <a:latin typeface="Arial" pitchFamily="34" charset="0"/>
                <a:ea typeface="新細明體" pitchFamily="18" charset="-120"/>
              </a:defRPr>
            </a:lvl6pPr>
            <a:lvl7pPr marL="2971800" indent="-228600" eaLnBrk="0" fontAlgn="base" hangingPunct="0">
              <a:spcBef>
                <a:spcPct val="0"/>
              </a:spcBef>
              <a:spcAft>
                <a:spcPct val="0"/>
              </a:spcAft>
              <a:defRPr kumimoji="1" sz="1600">
                <a:solidFill>
                  <a:schemeClr val="tx1"/>
                </a:solidFill>
                <a:latin typeface="Arial" pitchFamily="34" charset="0"/>
                <a:ea typeface="新細明體" pitchFamily="18" charset="-120"/>
              </a:defRPr>
            </a:lvl7pPr>
            <a:lvl8pPr marL="3429000" indent="-228600" eaLnBrk="0" fontAlgn="base" hangingPunct="0">
              <a:spcBef>
                <a:spcPct val="0"/>
              </a:spcBef>
              <a:spcAft>
                <a:spcPct val="0"/>
              </a:spcAft>
              <a:defRPr kumimoji="1" sz="1600">
                <a:solidFill>
                  <a:schemeClr val="tx1"/>
                </a:solidFill>
                <a:latin typeface="Arial" pitchFamily="34" charset="0"/>
                <a:ea typeface="新細明體" pitchFamily="18" charset="-120"/>
              </a:defRPr>
            </a:lvl8pPr>
            <a:lvl9pPr marL="3886200" indent="-228600" eaLnBrk="0" fontAlgn="base" hangingPunct="0">
              <a:spcBef>
                <a:spcPct val="0"/>
              </a:spcBef>
              <a:spcAft>
                <a:spcPct val="0"/>
              </a:spcAft>
              <a:defRPr kumimoji="1" sz="1600">
                <a:solidFill>
                  <a:schemeClr val="tx1"/>
                </a:solidFill>
                <a:latin typeface="Arial" pitchFamily="34" charset="0"/>
                <a:ea typeface="新細明體" pitchFamily="18" charset="-120"/>
              </a:defRPr>
            </a:lvl9pPr>
          </a:lstStyle>
          <a:p>
            <a:pPr>
              <a:defRPr/>
            </a:pPr>
            <a:endParaRPr kumimoji="0" lang="zh-TW" altLang="zh-TW" sz="1400" smtClean="0">
              <a:solidFill>
                <a:prstClr val="black"/>
              </a:solidFill>
              <a:latin typeface="Times New Roman" pitchFamily="18" charset="0"/>
            </a:endParaRPr>
          </a:p>
        </p:txBody>
      </p:sp>
      <p:sp>
        <p:nvSpPr>
          <p:cNvPr id="7177" name="Rectangle 9"/>
          <p:cNvSpPr>
            <a:spLocks noGrp="1" noChangeArrowheads="1"/>
          </p:cNvSpPr>
          <p:nvPr>
            <p:ph type="ftr" sz="quarter" idx="3"/>
          </p:nvPr>
        </p:nvSpPr>
        <p:spPr bwMode="auto">
          <a:xfrm>
            <a:off x="3124200" y="6381750"/>
            <a:ext cx="2895600" cy="33972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atin typeface="Arial" charset="0"/>
                <a:ea typeface="新細明體" pitchFamily="18" charset="-120"/>
              </a:defRPr>
            </a:lvl1pPr>
          </a:lstStyle>
          <a:p>
            <a:pPr>
              <a:defRPr/>
            </a:pPr>
            <a:endParaRPr lang="en-US" altLang="zh-TW">
              <a:solidFill>
                <a:prstClr val="black"/>
              </a:solidFill>
            </a:endParaRPr>
          </a:p>
        </p:txBody>
      </p:sp>
    </p:spTree>
    <p:extLst>
      <p:ext uri="{BB962C8B-B14F-4D97-AF65-F5344CB8AC3E}">
        <p14:creationId xmlns:p14="http://schemas.microsoft.com/office/powerpoint/2010/main" val="2014535291"/>
      </p:ext>
    </p:extLst>
  </p:cSld>
  <p:clrMap bg1="lt1" tx1="dk1" bg2="lt2" tx2="dk2" accent1="accent1" accent2="accent2" accent3="accent3" accent4="accent4" accent5="accent5" accent6="accent6" hlink="hlink" folHlink="folHlink"/>
  <p:sldLayoutIdLst>
    <p:sldLayoutId id="2147490639" r:id="rId1"/>
    <p:sldLayoutId id="2147490640" r:id="rId2"/>
    <p:sldLayoutId id="2147490641" r:id="rId3"/>
    <p:sldLayoutId id="2147490642" r:id="rId4"/>
    <p:sldLayoutId id="2147490643" r:id="rId5"/>
    <p:sldLayoutId id="2147490644" r:id="rId6"/>
    <p:sldLayoutId id="2147490645" r:id="rId7"/>
    <p:sldLayoutId id="2147490646" r:id="rId8"/>
    <p:sldLayoutId id="2147490647" r:id="rId9"/>
    <p:sldLayoutId id="2147490648" r:id="rId10"/>
    <p:sldLayoutId id="2147490649" r:id="rId11"/>
    <p:sldLayoutId id="2147490650" r:id="rId12"/>
    <p:sldLayoutId id="2147490651" r:id="rId13"/>
    <p:sldLayoutId id="2147490652" r:id="rId14"/>
    <p:sldLayoutId id="2147490653" r:id="rId15"/>
    <p:sldLayoutId id="2147490654" r:id="rId16"/>
  </p:sldLayoutIdLst>
  <p:timing>
    <p:tnLst>
      <p:par>
        <p:cTn id="1" dur="indefinite" restart="never" nodeType="tmRoot"/>
      </p:par>
    </p:tnLst>
  </p:timing>
  <p:hf sldNum="0" hdr="0" ftr="0" dt="0"/>
  <p:txStyles>
    <p:titleStyle>
      <a:lvl1pPr algn="l" rtl="0" eaLnBrk="0" fontAlgn="base" hangingPunct="0">
        <a:lnSpc>
          <a:spcPts val="4000"/>
        </a:lnSpc>
        <a:spcBef>
          <a:spcPct val="0"/>
        </a:spcBef>
        <a:spcAft>
          <a:spcPct val="0"/>
        </a:spcAft>
        <a:defRPr kumimoji="1" sz="3200" b="1">
          <a:solidFill>
            <a:srgbClr val="003399"/>
          </a:solidFill>
          <a:latin typeface="+mj-lt"/>
          <a:ea typeface="+mj-ea"/>
          <a:cs typeface="+mj-cs"/>
        </a:defRPr>
      </a:lvl1pPr>
      <a:lvl2pPr algn="l" rtl="0" eaLnBrk="0" fontAlgn="base" hangingPunct="0">
        <a:lnSpc>
          <a:spcPts val="4000"/>
        </a:lnSpc>
        <a:spcBef>
          <a:spcPct val="0"/>
        </a:spcBef>
        <a:spcAft>
          <a:spcPct val="0"/>
        </a:spcAft>
        <a:defRPr kumimoji="1" sz="3200" b="1">
          <a:solidFill>
            <a:srgbClr val="003399"/>
          </a:solidFill>
          <a:latin typeface="Times New Roman" pitchFamily="18" charset="0"/>
          <a:ea typeface="標楷體" pitchFamily="65" charset="-120"/>
          <a:cs typeface="Arial Unicode MS" pitchFamily="34" charset="-120"/>
        </a:defRPr>
      </a:lvl2pPr>
      <a:lvl3pPr algn="l" rtl="0" eaLnBrk="0" fontAlgn="base" hangingPunct="0">
        <a:lnSpc>
          <a:spcPts val="4000"/>
        </a:lnSpc>
        <a:spcBef>
          <a:spcPct val="0"/>
        </a:spcBef>
        <a:spcAft>
          <a:spcPct val="0"/>
        </a:spcAft>
        <a:defRPr kumimoji="1" sz="3200" b="1">
          <a:solidFill>
            <a:srgbClr val="003399"/>
          </a:solidFill>
          <a:latin typeface="Times New Roman" pitchFamily="18" charset="0"/>
          <a:ea typeface="標楷體" pitchFamily="65" charset="-120"/>
          <a:cs typeface="Arial Unicode MS" pitchFamily="34" charset="-120"/>
        </a:defRPr>
      </a:lvl3pPr>
      <a:lvl4pPr algn="l" rtl="0" eaLnBrk="0" fontAlgn="base" hangingPunct="0">
        <a:lnSpc>
          <a:spcPts val="4000"/>
        </a:lnSpc>
        <a:spcBef>
          <a:spcPct val="0"/>
        </a:spcBef>
        <a:spcAft>
          <a:spcPct val="0"/>
        </a:spcAft>
        <a:defRPr kumimoji="1" sz="3200" b="1">
          <a:solidFill>
            <a:srgbClr val="003399"/>
          </a:solidFill>
          <a:latin typeface="Times New Roman" pitchFamily="18" charset="0"/>
          <a:ea typeface="標楷體" pitchFamily="65" charset="-120"/>
          <a:cs typeface="Arial Unicode MS" pitchFamily="34" charset="-120"/>
        </a:defRPr>
      </a:lvl4pPr>
      <a:lvl5pPr algn="l" rtl="0" eaLnBrk="0" fontAlgn="base" hangingPunct="0">
        <a:lnSpc>
          <a:spcPts val="4000"/>
        </a:lnSpc>
        <a:spcBef>
          <a:spcPct val="0"/>
        </a:spcBef>
        <a:spcAft>
          <a:spcPct val="0"/>
        </a:spcAft>
        <a:defRPr kumimoji="1" sz="3200" b="1">
          <a:solidFill>
            <a:srgbClr val="003399"/>
          </a:solidFill>
          <a:latin typeface="Times New Roman" pitchFamily="18" charset="0"/>
          <a:ea typeface="標楷體" pitchFamily="65" charset="-120"/>
          <a:cs typeface="Arial Unicode MS" pitchFamily="34" charset="-120"/>
        </a:defRPr>
      </a:lvl5pPr>
      <a:lvl6pPr marL="457200" algn="l" rtl="0" fontAlgn="base">
        <a:lnSpc>
          <a:spcPts val="4000"/>
        </a:lnSpc>
        <a:spcBef>
          <a:spcPct val="0"/>
        </a:spcBef>
        <a:spcAft>
          <a:spcPct val="0"/>
        </a:spcAft>
        <a:defRPr kumimoji="1" sz="3200" b="1">
          <a:solidFill>
            <a:srgbClr val="003399"/>
          </a:solidFill>
          <a:latin typeface="Times New Roman" pitchFamily="18" charset="0"/>
          <a:ea typeface="標楷體" pitchFamily="65" charset="-120"/>
          <a:cs typeface="Arial Unicode MS" pitchFamily="34" charset="-120"/>
        </a:defRPr>
      </a:lvl6pPr>
      <a:lvl7pPr marL="914400" algn="l" rtl="0" fontAlgn="base">
        <a:lnSpc>
          <a:spcPts val="4000"/>
        </a:lnSpc>
        <a:spcBef>
          <a:spcPct val="0"/>
        </a:spcBef>
        <a:spcAft>
          <a:spcPct val="0"/>
        </a:spcAft>
        <a:defRPr kumimoji="1" sz="3200" b="1">
          <a:solidFill>
            <a:srgbClr val="003399"/>
          </a:solidFill>
          <a:latin typeface="Times New Roman" pitchFamily="18" charset="0"/>
          <a:ea typeface="標楷體" pitchFamily="65" charset="-120"/>
          <a:cs typeface="Arial Unicode MS" pitchFamily="34" charset="-120"/>
        </a:defRPr>
      </a:lvl7pPr>
      <a:lvl8pPr marL="1371600" algn="l" rtl="0" fontAlgn="base">
        <a:lnSpc>
          <a:spcPts val="4000"/>
        </a:lnSpc>
        <a:spcBef>
          <a:spcPct val="0"/>
        </a:spcBef>
        <a:spcAft>
          <a:spcPct val="0"/>
        </a:spcAft>
        <a:defRPr kumimoji="1" sz="3200" b="1">
          <a:solidFill>
            <a:srgbClr val="003399"/>
          </a:solidFill>
          <a:latin typeface="Times New Roman" pitchFamily="18" charset="0"/>
          <a:ea typeface="標楷體" pitchFamily="65" charset="-120"/>
          <a:cs typeface="Arial Unicode MS" pitchFamily="34" charset="-120"/>
        </a:defRPr>
      </a:lvl8pPr>
      <a:lvl9pPr marL="1828800" algn="l" rtl="0" fontAlgn="base">
        <a:lnSpc>
          <a:spcPts val="4000"/>
        </a:lnSpc>
        <a:spcBef>
          <a:spcPct val="0"/>
        </a:spcBef>
        <a:spcAft>
          <a:spcPct val="0"/>
        </a:spcAft>
        <a:defRPr kumimoji="1" sz="3200" b="1">
          <a:solidFill>
            <a:srgbClr val="003399"/>
          </a:solidFill>
          <a:latin typeface="Times New Roman" pitchFamily="18" charset="0"/>
          <a:ea typeface="標楷體" pitchFamily="65" charset="-120"/>
          <a:cs typeface="Arial Unicode MS" pitchFamily="34" charset="-120"/>
        </a:defRPr>
      </a:lvl9pPr>
    </p:titleStyle>
    <p:bodyStyle>
      <a:lvl1pPr marL="339725" indent="-339725" algn="l" rtl="0" eaLnBrk="0" fontAlgn="base" hangingPunct="0">
        <a:lnSpc>
          <a:spcPts val="3000"/>
        </a:lnSpc>
        <a:spcBef>
          <a:spcPct val="10000"/>
        </a:spcBef>
        <a:spcAft>
          <a:spcPct val="0"/>
        </a:spcAft>
        <a:defRPr kumimoji="1" sz="2400">
          <a:solidFill>
            <a:srgbClr val="000099"/>
          </a:solidFill>
          <a:latin typeface="+mn-lt"/>
          <a:ea typeface="+mn-ea"/>
          <a:cs typeface="+mn-cs"/>
        </a:defRPr>
      </a:lvl1pPr>
      <a:lvl2pPr marL="341313" indent="115888" algn="l" rtl="0" eaLnBrk="0" fontAlgn="base" hangingPunct="0">
        <a:lnSpc>
          <a:spcPts val="3000"/>
        </a:lnSpc>
        <a:spcBef>
          <a:spcPct val="50000"/>
        </a:spcBef>
        <a:spcAft>
          <a:spcPct val="0"/>
        </a:spcAft>
        <a:buChar char="•"/>
        <a:defRPr kumimoji="1" sz="2200">
          <a:solidFill>
            <a:srgbClr val="000099"/>
          </a:solidFill>
          <a:latin typeface="+mn-lt"/>
          <a:ea typeface="+mn-ea"/>
        </a:defRPr>
      </a:lvl2pPr>
      <a:lvl3pPr marL="571500" indent="187325" algn="l" rtl="0" eaLnBrk="0" fontAlgn="base" hangingPunct="0">
        <a:lnSpc>
          <a:spcPts val="3000"/>
        </a:lnSpc>
        <a:spcBef>
          <a:spcPct val="50000"/>
        </a:spcBef>
        <a:spcAft>
          <a:spcPct val="0"/>
        </a:spcAft>
        <a:buFont typeface="Wingdings" pitchFamily="2" charset="2"/>
        <a:defRPr kumimoji="1" sz="2000">
          <a:solidFill>
            <a:srgbClr val="000099"/>
          </a:solidFill>
          <a:latin typeface="+mn-lt"/>
          <a:ea typeface="+mn-ea"/>
        </a:defRPr>
      </a:lvl3pPr>
      <a:lvl4pPr marL="1177925" indent="-228600" algn="l" rtl="0" eaLnBrk="0" fontAlgn="base" hangingPunct="0">
        <a:lnSpc>
          <a:spcPts val="3000"/>
        </a:lnSpc>
        <a:spcBef>
          <a:spcPct val="50000"/>
        </a:spcBef>
        <a:spcAft>
          <a:spcPct val="0"/>
        </a:spcAft>
        <a:buChar char="–"/>
        <a:defRPr kumimoji="1">
          <a:solidFill>
            <a:srgbClr val="000099"/>
          </a:solidFill>
          <a:latin typeface="+mn-lt"/>
          <a:ea typeface="+mn-ea"/>
        </a:defRPr>
      </a:lvl4pPr>
      <a:lvl5pPr marL="1597025" indent="-228600" algn="l" rtl="0" eaLnBrk="0" fontAlgn="base" hangingPunct="0">
        <a:lnSpc>
          <a:spcPts val="3000"/>
        </a:lnSpc>
        <a:spcBef>
          <a:spcPct val="50000"/>
        </a:spcBef>
        <a:spcAft>
          <a:spcPct val="0"/>
        </a:spcAft>
        <a:buChar char="»"/>
        <a:defRPr kumimoji="1" sz="1600">
          <a:solidFill>
            <a:srgbClr val="000099"/>
          </a:solidFill>
          <a:latin typeface="+mn-lt"/>
          <a:ea typeface="+mn-ea"/>
        </a:defRPr>
      </a:lvl5pPr>
      <a:lvl6pPr marL="2054225" indent="-228600" algn="l" rtl="0" fontAlgn="base">
        <a:lnSpc>
          <a:spcPts val="3000"/>
        </a:lnSpc>
        <a:spcBef>
          <a:spcPct val="50000"/>
        </a:spcBef>
        <a:spcAft>
          <a:spcPct val="0"/>
        </a:spcAft>
        <a:buChar char="»"/>
        <a:defRPr kumimoji="1" sz="1600">
          <a:solidFill>
            <a:srgbClr val="000099"/>
          </a:solidFill>
          <a:latin typeface="+mn-lt"/>
          <a:ea typeface="+mn-ea"/>
        </a:defRPr>
      </a:lvl6pPr>
      <a:lvl7pPr marL="2511425" indent="-228600" algn="l" rtl="0" fontAlgn="base">
        <a:lnSpc>
          <a:spcPts val="3000"/>
        </a:lnSpc>
        <a:spcBef>
          <a:spcPct val="50000"/>
        </a:spcBef>
        <a:spcAft>
          <a:spcPct val="0"/>
        </a:spcAft>
        <a:buChar char="»"/>
        <a:defRPr kumimoji="1" sz="1600">
          <a:solidFill>
            <a:srgbClr val="000099"/>
          </a:solidFill>
          <a:latin typeface="+mn-lt"/>
          <a:ea typeface="+mn-ea"/>
        </a:defRPr>
      </a:lvl7pPr>
      <a:lvl8pPr marL="2968625" indent="-228600" algn="l" rtl="0" fontAlgn="base">
        <a:lnSpc>
          <a:spcPts val="3000"/>
        </a:lnSpc>
        <a:spcBef>
          <a:spcPct val="50000"/>
        </a:spcBef>
        <a:spcAft>
          <a:spcPct val="0"/>
        </a:spcAft>
        <a:buChar char="»"/>
        <a:defRPr kumimoji="1" sz="1600">
          <a:solidFill>
            <a:srgbClr val="000099"/>
          </a:solidFill>
          <a:latin typeface="+mn-lt"/>
          <a:ea typeface="+mn-ea"/>
        </a:defRPr>
      </a:lvl8pPr>
      <a:lvl9pPr marL="3425825" indent="-228600" algn="l" rtl="0" fontAlgn="base">
        <a:lnSpc>
          <a:spcPts val="3000"/>
        </a:lnSpc>
        <a:spcBef>
          <a:spcPct val="50000"/>
        </a:spcBef>
        <a:spcAft>
          <a:spcPct val="0"/>
        </a:spcAft>
        <a:buChar char="»"/>
        <a:defRPr kumimoji="1" sz="1600">
          <a:solidFill>
            <a:srgbClr val="000099"/>
          </a:solidFill>
          <a:latin typeface="+mn-lt"/>
          <a:ea typeface="+mn-ea"/>
        </a:defRPr>
      </a:lvl9pPr>
    </p:bodyStyle>
    <p:otherStyle>
      <a:defPPr>
        <a:defRPr lang="zh-TW"/>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016450625"/>
      </p:ext>
    </p:extLst>
  </p:cSld>
  <p:clrMap bg1="lt1" tx1="dk1" bg2="lt2" tx2="dk2" accent1="accent1" accent2="accent2" accent3="accent3" accent4="accent4" accent5="accent5" accent6="accent6" hlink="hlink" folHlink="folHlink"/>
  <p:sldLayoutIdLst>
    <p:sldLayoutId id="2147490657" r:id="rId1"/>
    <p:sldLayoutId id="2147490658" r:id="rId2"/>
    <p:sldLayoutId id="2147490659" r:id="rId3"/>
    <p:sldLayoutId id="2147490660" r:id="rId4"/>
    <p:sldLayoutId id="2147490661" r:id="rId5"/>
    <p:sldLayoutId id="2147490662" r:id="rId6"/>
    <p:sldLayoutId id="2147490663" r:id="rId7"/>
    <p:sldLayoutId id="2147490664" r:id="rId8"/>
    <p:sldLayoutId id="2147490665" r:id="rId9"/>
  </p:sldLayoutIdLst>
  <p:timing>
    <p:tnLst>
      <p:par>
        <p:cTn id="1" dur="indefinite" restart="never" nodeType="tmRoot"/>
      </p:par>
    </p:tnLst>
  </p:timing>
  <p:hf sldNum="0" hdr="0" ftr="0" dt="0"/>
  <p:txStyles>
    <p:titleStyle>
      <a:lvl1pPr algn="l" defTabSz="912645" rtl="0" eaLnBrk="1" fontAlgn="base" hangingPunct="1">
        <a:lnSpc>
          <a:spcPts val="3050"/>
        </a:lnSpc>
        <a:spcBef>
          <a:spcPct val="0"/>
        </a:spcBef>
        <a:spcAft>
          <a:spcPct val="0"/>
        </a:spcAft>
        <a:defRPr sz="2200" b="1" kern="1200">
          <a:solidFill>
            <a:schemeClr val="tx1"/>
          </a:solidFill>
          <a:latin typeface="+mj-lt"/>
          <a:ea typeface="+mj-ea"/>
          <a:cs typeface="+mj-cs"/>
        </a:defRPr>
      </a:lvl1pPr>
      <a:lvl2pPr algn="l" defTabSz="912645" rtl="0" eaLnBrk="1" fontAlgn="base" hangingPunct="1">
        <a:lnSpc>
          <a:spcPts val="3050"/>
        </a:lnSpc>
        <a:spcBef>
          <a:spcPct val="0"/>
        </a:spcBef>
        <a:spcAft>
          <a:spcPct val="0"/>
        </a:spcAft>
        <a:defRPr sz="2200" b="1">
          <a:solidFill>
            <a:schemeClr val="tx1"/>
          </a:solidFill>
          <a:latin typeface="Arial" charset="0"/>
        </a:defRPr>
      </a:lvl2pPr>
      <a:lvl3pPr algn="l" defTabSz="912645" rtl="0" eaLnBrk="1" fontAlgn="base" hangingPunct="1">
        <a:lnSpc>
          <a:spcPts val="3050"/>
        </a:lnSpc>
        <a:spcBef>
          <a:spcPct val="0"/>
        </a:spcBef>
        <a:spcAft>
          <a:spcPct val="0"/>
        </a:spcAft>
        <a:defRPr sz="2200" b="1">
          <a:solidFill>
            <a:schemeClr val="tx1"/>
          </a:solidFill>
          <a:latin typeface="Arial" charset="0"/>
        </a:defRPr>
      </a:lvl3pPr>
      <a:lvl4pPr algn="l" defTabSz="912645" rtl="0" eaLnBrk="1" fontAlgn="base" hangingPunct="1">
        <a:lnSpc>
          <a:spcPts val="3050"/>
        </a:lnSpc>
        <a:spcBef>
          <a:spcPct val="0"/>
        </a:spcBef>
        <a:spcAft>
          <a:spcPct val="0"/>
        </a:spcAft>
        <a:defRPr sz="2200" b="1">
          <a:solidFill>
            <a:schemeClr val="tx1"/>
          </a:solidFill>
          <a:latin typeface="Arial" charset="0"/>
        </a:defRPr>
      </a:lvl4pPr>
      <a:lvl5pPr algn="l" defTabSz="912645" rtl="0" eaLnBrk="1" fontAlgn="base" hangingPunct="1">
        <a:lnSpc>
          <a:spcPts val="3050"/>
        </a:lnSpc>
        <a:spcBef>
          <a:spcPct val="0"/>
        </a:spcBef>
        <a:spcAft>
          <a:spcPct val="0"/>
        </a:spcAft>
        <a:defRPr sz="2200" b="1">
          <a:solidFill>
            <a:schemeClr val="tx1"/>
          </a:solidFill>
          <a:latin typeface="Arial" charset="0"/>
        </a:defRPr>
      </a:lvl5pPr>
      <a:lvl6pPr marL="409412" algn="l" rtl="0" eaLnBrk="1" fontAlgn="base" hangingPunct="1">
        <a:spcBef>
          <a:spcPct val="0"/>
        </a:spcBef>
        <a:spcAft>
          <a:spcPct val="0"/>
        </a:spcAft>
        <a:defRPr sz="2200" b="1">
          <a:solidFill>
            <a:schemeClr val="accent1"/>
          </a:solidFill>
          <a:latin typeface="Arial" charset="0"/>
        </a:defRPr>
      </a:lvl6pPr>
      <a:lvl7pPr marL="818828" algn="l" rtl="0" eaLnBrk="1" fontAlgn="base" hangingPunct="1">
        <a:spcBef>
          <a:spcPct val="0"/>
        </a:spcBef>
        <a:spcAft>
          <a:spcPct val="0"/>
        </a:spcAft>
        <a:defRPr sz="2200" b="1">
          <a:solidFill>
            <a:schemeClr val="accent1"/>
          </a:solidFill>
          <a:latin typeface="Arial" charset="0"/>
        </a:defRPr>
      </a:lvl7pPr>
      <a:lvl8pPr marL="1228235" algn="l" rtl="0" eaLnBrk="1" fontAlgn="base" hangingPunct="1">
        <a:spcBef>
          <a:spcPct val="0"/>
        </a:spcBef>
        <a:spcAft>
          <a:spcPct val="0"/>
        </a:spcAft>
        <a:defRPr sz="2200" b="1">
          <a:solidFill>
            <a:schemeClr val="accent1"/>
          </a:solidFill>
          <a:latin typeface="Arial" charset="0"/>
        </a:defRPr>
      </a:lvl8pPr>
      <a:lvl9pPr marL="1637647" algn="l" rtl="0" eaLnBrk="1" fontAlgn="base" hangingPunct="1">
        <a:spcBef>
          <a:spcPct val="0"/>
        </a:spcBef>
        <a:spcAft>
          <a:spcPct val="0"/>
        </a:spcAft>
        <a:defRPr sz="2200" b="1">
          <a:solidFill>
            <a:schemeClr val="accent1"/>
          </a:solidFill>
          <a:latin typeface="Arial" charset="0"/>
        </a:defRPr>
      </a:lvl9pPr>
    </p:titleStyle>
    <p:bodyStyle>
      <a:lvl1pPr marL="342599" indent="-342599" algn="l" defTabSz="912645" rtl="0" eaLnBrk="1" fontAlgn="base" hangingPunct="1">
        <a:spcBef>
          <a:spcPct val="0"/>
        </a:spcBef>
        <a:spcAft>
          <a:spcPts val="269"/>
        </a:spcAft>
        <a:buFont typeface="Arial" charset="0"/>
        <a:defRPr lang="zh-TW" altLang="en-US" sz="1800" kern="1200" baseline="0" dirty="0" smtClean="0">
          <a:solidFill>
            <a:schemeClr val="tx1"/>
          </a:solidFill>
          <a:latin typeface="Verdana" pitchFamily="34" charset="0"/>
          <a:ea typeface="華康中黑體" pitchFamily="49" charset="-120"/>
          <a:cs typeface="+mn-cs"/>
        </a:defRPr>
      </a:lvl1pPr>
      <a:lvl2pPr marL="181961" indent="-181961" algn="l" defTabSz="912645" rtl="0" eaLnBrk="1" fontAlgn="base" hangingPunct="1">
        <a:spcBef>
          <a:spcPct val="0"/>
        </a:spcBef>
        <a:spcAft>
          <a:spcPts val="269"/>
        </a:spcAft>
        <a:buFont typeface="Arial" charset="0"/>
        <a:buChar char="•"/>
        <a:defRPr lang="zh-TW" altLang="en-US" sz="1800" kern="1200" baseline="0" dirty="0" smtClean="0">
          <a:solidFill>
            <a:schemeClr val="tx1"/>
          </a:solidFill>
          <a:latin typeface="Verdana" pitchFamily="34" charset="0"/>
          <a:ea typeface="華康中黑體" pitchFamily="49" charset="-120"/>
          <a:cs typeface="+mj-cs"/>
        </a:defRPr>
      </a:lvl2pPr>
      <a:lvl3pPr marL="356815" indent="-174854" algn="l" defTabSz="912645" rtl="0" eaLnBrk="1" fontAlgn="base" hangingPunct="1">
        <a:spcBef>
          <a:spcPct val="0"/>
        </a:spcBef>
        <a:spcAft>
          <a:spcPts val="269"/>
        </a:spcAft>
        <a:buFont typeface="Arial" charset="0"/>
        <a:buChar char="‒"/>
        <a:defRPr lang="zh-TW" altLang="en-US" sz="1800" kern="1200" baseline="0" dirty="0" smtClean="0">
          <a:solidFill>
            <a:schemeClr val="tx1"/>
          </a:solidFill>
          <a:latin typeface="Verdana" pitchFamily="34" charset="0"/>
          <a:ea typeface="華康中黑體" pitchFamily="49" charset="-120"/>
          <a:cs typeface="+mj-cs"/>
        </a:defRPr>
      </a:lvl3pPr>
      <a:lvl4pPr marL="538771" indent="-181961" algn="l" defTabSz="912645" rtl="0" eaLnBrk="1" fontAlgn="base" hangingPunct="1">
        <a:spcBef>
          <a:spcPct val="0"/>
        </a:spcBef>
        <a:spcAft>
          <a:spcPts val="269"/>
        </a:spcAft>
        <a:buFont typeface="Arial" charset="0"/>
        <a:buChar char="•"/>
        <a:defRPr lang="zh-TW" altLang="en-US" sz="1800" kern="1200" baseline="0" dirty="0" smtClean="0">
          <a:solidFill>
            <a:schemeClr val="tx1"/>
          </a:solidFill>
          <a:latin typeface="Verdana" pitchFamily="34" charset="0"/>
          <a:ea typeface="華康中黑體" pitchFamily="49" charset="-120"/>
          <a:cs typeface="+mj-cs"/>
        </a:defRPr>
      </a:lvl4pPr>
      <a:lvl5pPr marL="710785" indent="-172013" algn="l" defTabSz="912645" rtl="0" eaLnBrk="1" fontAlgn="base" hangingPunct="1">
        <a:spcBef>
          <a:spcPct val="0"/>
        </a:spcBef>
        <a:spcAft>
          <a:spcPts val="269"/>
        </a:spcAft>
        <a:buFont typeface="Arial" charset="0"/>
        <a:buChar char="‒"/>
        <a:defRPr lang="en-US" altLang="en-US" sz="1800" kern="1200" baseline="0" dirty="0" smtClean="0">
          <a:solidFill>
            <a:schemeClr val="tx1"/>
          </a:solidFill>
          <a:latin typeface="Verdana" pitchFamily="34" charset="0"/>
          <a:ea typeface="華康中黑體" pitchFamily="49" charset="-120"/>
          <a:cs typeface="+mj-cs"/>
        </a:defRPr>
      </a:lvl5pPr>
      <a:lvl6pPr marL="801763" indent="-163482" algn="l" defTabSz="818828" rtl="0" eaLnBrk="1" latinLnBrk="0" hangingPunct="1">
        <a:spcBef>
          <a:spcPts val="0"/>
        </a:spcBef>
        <a:spcAft>
          <a:spcPts val="269"/>
        </a:spcAft>
        <a:buFont typeface="Arial" pitchFamily="34" charset="0"/>
        <a:buChar char="•"/>
        <a:defRPr sz="1400" kern="1200" baseline="0">
          <a:solidFill>
            <a:schemeClr val="accent1"/>
          </a:solidFill>
          <a:latin typeface="+mn-lt"/>
          <a:ea typeface="+mn-ea"/>
          <a:cs typeface="+mn-cs"/>
        </a:defRPr>
      </a:lvl6pPr>
      <a:lvl7pPr marL="966665" indent="-164904" algn="l" defTabSz="818828" rtl="0" eaLnBrk="1" latinLnBrk="0" hangingPunct="1">
        <a:spcBef>
          <a:spcPts val="0"/>
        </a:spcBef>
        <a:spcAft>
          <a:spcPts val="269"/>
        </a:spcAft>
        <a:buFont typeface="Arial" pitchFamily="34" charset="0"/>
        <a:buChar char="‒"/>
        <a:defRPr sz="1300" kern="1200">
          <a:solidFill>
            <a:schemeClr val="accent1"/>
          </a:solidFill>
          <a:latin typeface="+mn-lt"/>
          <a:ea typeface="+mn-ea"/>
          <a:cs typeface="+mn-cs"/>
        </a:defRPr>
      </a:lvl7pPr>
      <a:lvl8pPr marL="1121616" indent="-154951" algn="l" defTabSz="818828" rtl="0" eaLnBrk="1" latinLnBrk="0" hangingPunct="1">
        <a:spcBef>
          <a:spcPts val="0"/>
        </a:spcBef>
        <a:spcAft>
          <a:spcPts val="269"/>
        </a:spcAft>
        <a:buFont typeface="Arial" pitchFamily="34" charset="0"/>
        <a:buChar char="•"/>
        <a:defRPr sz="1300" kern="1200">
          <a:solidFill>
            <a:schemeClr val="accent1"/>
          </a:solidFill>
          <a:latin typeface="+mn-lt"/>
          <a:ea typeface="+mn-ea"/>
          <a:cs typeface="+mn-cs"/>
        </a:defRPr>
      </a:lvl8pPr>
      <a:lvl9pPr marL="1285097" indent="-163482" algn="l" defTabSz="818828" rtl="0" eaLnBrk="1" latinLnBrk="0" hangingPunct="1">
        <a:spcBef>
          <a:spcPts val="0"/>
        </a:spcBef>
        <a:spcAft>
          <a:spcPts val="269"/>
        </a:spcAft>
        <a:buFont typeface="Arial" pitchFamily="34" charset="0"/>
        <a:buChar char="‒"/>
        <a:defRPr sz="1300" kern="1200">
          <a:solidFill>
            <a:schemeClr val="accent1"/>
          </a:solidFill>
          <a:latin typeface="+mn-lt"/>
          <a:ea typeface="+mn-ea"/>
          <a:cs typeface="+mn-cs"/>
        </a:defRPr>
      </a:lvl9pPr>
    </p:bodyStyle>
    <p:otherStyle>
      <a:defPPr>
        <a:defRPr lang="en-US"/>
      </a:defPPr>
      <a:lvl1pPr marL="0" algn="l" defTabSz="818828" rtl="0" eaLnBrk="1" latinLnBrk="0" hangingPunct="1">
        <a:defRPr sz="1600" kern="1200">
          <a:solidFill>
            <a:schemeClr val="tx1"/>
          </a:solidFill>
          <a:latin typeface="+mn-lt"/>
          <a:ea typeface="+mn-ea"/>
          <a:cs typeface="+mn-cs"/>
        </a:defRPr>
      </a:lvl1pPr>
      <a:lvl2pPr marL="409412" algn="l" defTabSz="818828" rtl="0" eaLnBrk="1" latinLnBrk="0" hangingPunct="1">
        <a:defRPr sz="1600" kern="1200">
          <a:solidFill>
            <a:schemeClr val="tx1"/>
          </a:solidFill>
          <a:latin typeface="+mn-lt"/>
          <a:ea typeface="+mn-ea"/>
          <a:cs typeface="+mn-cs"/>
        </a:defRPr>
      </a:lvl2pPr>
      <a:lvl3pPr marL="818828" algn="l" defTabSz="818828" rtl="0" eaLnBrk="1" latinLnBrk="0" hangingPunct="1">
        <a:defRPr sz="1600" kern="1200">
          <a:solidFill>
            <a:schemeClr val="tx1"/>
          </a:solidFill>
          <a:latin typeface="+mn-lt"/>
          <a:ea typeface="+mn-ea"/>
          <a:cs typeface="+mn-cs"/>
        </a:defRPr>
      </a:lvl3pPr>
      <a:lvl4pPr marL="1228235" algn="l" defTabSz="818828" rtl="0" eaLnBrk="1" latinLnBrk="0" hangingPunct="1">
        <a:defRPr sz="1600" kern="1200">
          <a:solidFill>
            <a:schemeClr val="tx1"/>
          </a:solidFill>
          <a:latin typeface="+mn-lt"/>
          <a:ea typeface="+mn-ea"/>
          <a:cs typeface="+mn-cs"/>
        </a:defRPr>
      </a:lvl4pPr>
      <a:lvl5pPr marL="1637647" algn="l" defTabSz="818828" rtl="0" eaLnBrk="1" latinLnBrk="0" hangingPunct="1">
        <a:defRPr sz="1600" kern="1200">
          <a:solidFill>
            <a:schemeClr val="tx1"/>
          </a:solidFill>
          <a:latin typeface="+mn-lt"/>
          <a:ea typeface="+mn-ea"/>
          <a:cs typeface="+mn-cs"/>
        </a:defRPr>
      </a:lvl5pPr>
      <a:lvl6pPr marL="2047057" algn="l" defTabSz="818828" rtl="0" eaLnBrk="1" latinLnBrk="0" hangingPunct="1">
        <a:defRPr sz="1600" kern="1200">
          <a:solidFill>
            <a:schemeClr val="tx1"/>
          </a:solidFill>
          <a:latin typeface="+mn-lt"/>
          <a:ea typeface="+mn-ea"/>
          <a:cs typeface="+mn-cs"/>
        </a:defRPr>
      </a:lvl6pPr>
      <a:lvl7pPr marL="2456470" algn="l" defTabSz="818828" rtl="0" eaLnBrk="1" latinLnBrk="0" hangingPunct="1">
        <a:defRPr sz="1600" kern="1200">
          <a:solidFill>
            <a:schemeClr val="tx1"/>
          </a:solidFill>
          <a:latin typeface="+mn-lt"/>
          <a:ea typeface="+mn-ea"/>
          <a:cs typeface="+mn-cs"/>
        </a:defRPr>
      </a:lvl7pPr>
      <a:lvl8pPr marL="2865880" algn="l" defTabSz="818828" rtl="0" eaLnBrk="1" latinLnBrk="0" hangingPunct="1">
        <a:defRPr sz="1600" kern="1200">
          <a:solidFill>
            <a:schemeClr val="tx1"/>
          </a:solidFill>
          <a:latin typeface="+mn-lt"/>
          <a:ea typeface="+mn-ea"/>
          <a:cs typeface="+mn-cs"/>
        </a:defRPr>
      </a:lvl8pPr>
      <a:lvl9pPr marL="3275293" algn="l" defTabSz="818828" rtl="0" eaLnBrk="1" latinLnBrk="0" hangingPunct="1">
        <a:defRPr sz="16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8.xml"/><Relationship Id="rId1" Type="http://schemas.openxmlformats.org/officeDocument/2006/relationships/slideLayout" Target="../slideLayouts/slideLayout1.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8.xml"/></Relationships>
</file>

<file path=ppt/slides/_rels/slide18.x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slideLayout" Target="../slideLayouts/slideLayout8.xml"/></Relationships>
</file>

<file path=ppt/slides/_rels/slide19.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8.xml"/></Relationships>
</file>

<file path=ppt/slides/_rels/slide21.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image" Target="../media/image12.png"/><Relationship Id="rId1" Type="http://schemas.openxmlformats.org/officeDocument/2006/relationships/slideLayout" Target="../slideLayouts/slideLayout8.xml"/></Relationships>
</file>

<file path=ppt/slides/_rels/slide2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8.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1.xml"/><Relationship Id="rId6" Type="http://schemas.openxmlformats.org/officeDocument/2006/relationships/image" Target="../media/image28.jpeg"/><Relationship Id="rId5" Type="http://schemas.openxmlformats.org/officeDocument/2006/relationships/image" Target="../media/image27.png"/><Relationship Id="rId4" Type="http://schemas.openxmlformats.org/officeDocument/2006/relationships/image" Target="../media/image26.png"/></Relationships>
</file>

<file path=ppt/slides/_rels/slide45.xml.rels><?xml version="1.0" encoding="UTF-8" standalone="yes"?>
<Relationships xmlns="http://schemas.openxmlformats.org/package/2006/relationships"><Relationship Id="rId2" Type="http://schemas.openxmlformats.org/officeDocument/2006/relationships/image" Target="../media/image29.emf"/><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2" Type="http://schemas.openxmlformats.org/officeDocument/2006/relationships/image" Target="../media/image30.emf"/><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3" Type="http://schemas.openxmlformats.org/officeDocument/2006/relationships/image" Target="../media/image31.png"/><Relationship Id="rId7" Type="http://schemas.openxmlformats.org/officeDocument/2006/relationships/image" Target="../media/image35.jpeg"/><Relationship Id="rId2" Type="http://schemas.openxmlformats.org/officeDocument/2006/relationships/notesSlide" Target="../notesSlides/notesSlide16.xml"/><Relationship Id="rId1" Type="http://schemas.openxmlformats.org/officeDocument/2006/relationships/slideLayout" Target="../slideLayouts/slideLayout1.xml"/><Relationship Id="rId6" Type="http://schemas.openxmlformats.org/officeDocument/2006/relationships/image" Target="../media/image34.jpeg"/><Relationship Id="rId5" Type="http://schemas.openxmlformats.org/officeDocument/2006/relationships/image" Target="../media/image33.jpeg"/><Relationship Id="rId4" Type="http://schemas.openxmlformats.org/officeDocument/2006/relationships/image" Target="../media/image32.png"/></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image" Target="../media/image36.jpeg"/><Relationship Id="rId1" Type="http://schemas.openxmlformats.org/officeDocument/2006/relationships/slideLayout" Target="../slideLayouts/slideLayout2.xml"/><Relationship Id="rId6" Type="http://schemas.openxmlformats.org/officeDocument/2006/relationships/image" Target="../media/image40.png"/><Relationship Id="rId5" Type="http://schemas.openxmlformats.org/officeDocument/2006/relationships/image" Target="../media/image39.jpeg"/><Relationship Id="rId4" Type="http://schemas.openxmlformats.org/officeDocument/2006/relationships/image" Target="../media/image38.jpeg"/></Relationships>
</file>

<file path=ppt/slides/_rels/slide51.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2.xml"/><Relationship Id="rId5" Type="http://schemas.openxmlformats.org/officeDocument/2006/relationships/image" Target="../media/image42.png"/><Relationship Id="rId4" Type="http://schemas.openxmlformats.org/officeDocument/2006/relationships/image" Target="../media/image41.png"/></Relationships>
</file>

<file path=ppt/slides/_rels/slide52.xml.rels><?xml version="1.0" encoding="UTF-8" standalone="yes"?>
<Relationships xmlns="http://schemas.openxmlformats.org/package/2006/relationships"><Relationship Id="rId3" Type="http://schemas.openxmlformats.org/officeDocument/2006/relationships/image" Target="../media/image44.jpeg"/><Relationship Id="rId7" Type="http://schemas.openxmlformats.org/officeDocument/2006/relationships/image" Target="../media/image48.jpeg"/><Relationship Id="rId2" Type="http://schemas.openxmlformats.org/officeDocument/2006/relationships/image" Target="../media/image43.jpeg"/><Relationship Id="rId1" Type="http://schemas.openxmlformats.org/officeDocument/2006/relationships/slideLayout" Target="../slideLayouts/slideLayout2.xml"/><Relationship Id="rId6" Type="http://schemas.openxmlformats.org/officeDocument/2006/relationships/image" Target="../media/image47.png"/><Relationship Id="rId5" Type="http://schemas.openxmlformats.org/officeDocument/2006/relationships/image" Target="../media/image46.jpeg"/><Relationship Id="rId4" Type="http://schemas.openxmlformats.org/officeDocument/2006/relationships/image" Target="../media/image45.wmf"/></Relationships>
</file>

<file path=ppt/slides/_rels/slide53.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1.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5.xml.rels><?xml version="1.0" encoding="UTF-8" standalone="yes"?>
<Relationships xmlns="http://schemas.openxmlformats.org/package/2006/relationships"><Relationship Id="rId3" Type="http://schemas.openxmlformats.org/officeDocument/2006/relationships/image" Target="../media/image49.jpg"/><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66.xml.rels><?xml version="1.0" encoding="UTF-8" standalone="yes"?>
<Relationships xmlns="http://schemas.openxmlformats.org/package/2006/relationships"><Relationship Id="rId2" Type="http://schemas.openxmlformats.org/officeDocument/2006/relationships/image" Target="../media/image50.jpeg"/><Relationship Id="rId1" Type="http://schemas.openxmlformats.org/officeDocument/2006/relationships/slideLayout" Target="../slideLayouts/slideLayout1.xml"/></Relationships>
</file>

<file path=ppt/slides/_rels/slide67.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7" name="標題 4"/>
          <p:cNvSpPr>
            <a:spLocks noGrp="1"/>
          </p:cNvSpPr>
          <p:nvPr>
            <p:ph type="ctrTitle"/>
          </p:nvPr>
        </p:nvSpPr>
        <p:spPr>
          <a:xfrm>
            <a:off x="323528" y="1412777"/>
            <a:ext cx="8424936" cy="2160240"/>
          </a:xfrm>
        </p:spPr>
        <p:txBody>
          <a:bodyPr/>
          <a:lstStyle/>
          <a:p>
            <a:pPr>
              <a:lnSpc>
                <a:spcPct val="100000"/>
              </a:lnSpc>
              <a:defRPr/>
            </a:pPr>
            <a:r>
              <a:rPr lang="en-US" altLang="zh-TW" sz="3600" b="1" dirty="0" smtClean="0">
                <a:solidFill>
                  <a:srgbClr val="A4D400"/>
                </a:solidFill>
                <a:latin typeface="+mn-ea"/>
              </a:rPr>
              <a:t>OOOO</a:t>
            </a:r>
            <a:r>
              <a:rPr lang="zh-TW" altLang="en-US" sz="3600" b="1" dirty="0" smtClean="0">
                <a:solidFill>
                  <a:srgbClr val="A4D400"/>
                </a:solidFill>
                <a:latin typeface="+mn-ea"/>
              </a:rPr>
              <a:t>保險代理人股份有限公司</a:t>
            </a:r>
            <a:r>
              <a:rPr kumimoji="1" lang="en-US" altLang="zh-TW" sz="3600" dirty="0">
                <a:solidFill>
                  <a:srgbClr val="A4D400"/>
                </a:solidFill>
                <a:latin typeface="+mn-ea"/>
                <a:ea typeface="+mn-ea"/>
              </a:rPr>
              <a:t/>
            </a:r>
            <a:br>
              <a:rPr kumimoji="1" lang="en-US" altLang="zh-TW" sz="3600" dirty="0">
                <a:solidFill>
                  <a:srgbClr val="A4D400"/>
                </a:solidFill>
                <a:latin typeface="+mn-ea"/>
                <a:ea typeface="+mn-ea"/>
              </a:rPr>
            </a:br>
            <a:r>
              <a:rPr lang="zh-TW" altLang="en-US" sz="2400" dirty="0"/>
              <a:t>個人資料管理制度顧問輔導建置</a:t>
            </a:r>
            <a:r>
              <a:rPr lang="zh-TW" altLang="en-US" sz="2400" dirty="0" smtClean="0"/>
              <a:t>驗證服務</a:t>
            </a:r>
            <a:r>
              <a:rPr lang="zh-TW" altLang="zh-TW" sz="2400" dirty="0" smtClean="0"/>
              <a:t>專案</a:t>
            </a:r>
            <a:r>
              <a:rPr lang="en-US" altLang="zh-TW" sz="3600" dirty="0" smtClean="0"/>
              <a:t/>
            </a:r>
            <a:br>
              <a:rPr lang="en-US" altLang="zh-TW" sz="3600" dirty="0" smtClean="0"/>
            </a:br>
            <a:r>
              <a:rPr lang="zh-TW" altLang="en-US" sz="4800" dirty="0">
                <a:solidFill>
                  <a:schemeClr val="tx2"/>
                </a:solidFill>
                <a:latin typeface="+mn-ea"/>
                <a:ea typeface="+mn-ea"/>
              </a:rPr>
              <a:t>個人資料管理制度審查</a:t>
            </a:r>
            <a:r>
              <a:rPr lang="zh-TW" altLang="en-US" sz="4800" dirty="0" smtClean="0">
                <a:solidFill>
                  <a:schemeClr val="tx2"/>
                </a:solidFill>
                <a:latin typeface="+mn-ea"/>
                <a:ea typeface="+mn-ea"/>
              </a:rPr>
              <a:t>會議</a:t>
            </a:r>
            <a:endParaRPr lang="zh-TW" altLang="en-US" sz="4800" dirty="0">
              <a:solidFill>
                <a:schemeClr val="tx2"/>
              </a:solidFill>
              <a:latin typeface="+mn-ea"/>
              <a:ea typeface="+mn-ea"/>
            </a:endParaRPr>
          </a:p>
        </p:txBody>
      </p:sp>
      <p:sp>
        <p:nvSpPr>
          <p:cNvPr id="6" name="副標題 2"/>
          <p:cNvSpPr>
            <a:spLocks noGrp="1"/>
          </p:cNvSpPr>
          <p:nvPr>
            <p:ph type="subTitle" idx="1"/>
          </p:nvPr>
        </p:nvSpPr>
        <p:spPr bwMode="auto">
          <a:xfrm>
            <a:off x="251520" y="5805264"/>
            <a:ext cx="3349213" cy="4320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oAutofit/>
          </a:bodyPr>
          <a:lstStyle/>
          <a:p>
            <a:pPr fontAlgn="auto">
              <a:lnSpc>
                <a:spcPts val="2600"/>
              </a:lnSpc>
              <a:spcBef>
                <a:spcPts val="0"/>
              </a:spcBef>
              <a:spcAft>
                <a:spcPts val="0"/>
              </a:spcAft>
              <a:defRPr/>
            </a:pPr>
            <a:r>
              <a:rPr lang="zh-TW" altLang="en-US" sz="2000" b="0" dirty="0" smtClean="0">
                <a:latin typeface="微軟正黑體" panose="020B0604030504040204" pitchFamily="34" charset="-120"/>
                <a:ea typeface="微軟正黑體" panose="020B0604030504040204" pitchFamily="34" charset="-120"/>
              </a:rPr>
              <a:t>德</a:t>
            </a:r>
            <a:r>
              <a:rPr lang="zh-TW" altLang="en-US" sz="2000" b="0" dirty="0">
                <a:latin typeface="微軟正黑體" panose="020B0604030504040204" pitchFamily="34" charset="-120"/>
                <a:ea typeface="微軟正黑體" panose="020B0604030504040204" pitchFamily="34" charset="-120"/>
              </a:rPr>
              <a:t>勤商務法律</a:t>
            </a:r>
            <a:r>
              <a:rPr lang="zh-TW" altLang="en-US" sz="2000" b="0" dirty="0" smtClean="0">
                <a:latin typeface="微軟正黑體" panose="020B0604030504040204" pitchFamily="34" charset="-120"/>
                <a:ea typeface="微軟正黑體" panose="020B0604030504040204" pitchFamily="34" charset="-120"/>
              </a:rPr>
              <a:t>事務所</a:t>
            </a:r>
            <a:endParaRPr lang="en-US" altLang="zh-TW" sz="2000" b="0" dirty="0">
              <a:latin typeface="微軟正黑體" panose="020B0604030504040204" pitchFamily="34" charset="-120"/>
              <a:ea typeface="微軟正黑體" panose="020B0604030504040204" pitchFamily="34" charset="-120"/>
            </a:endParaRPr>
          </a:p>
        </p:txBody>
      </p:sp>
    </p:spTree>
    <p:extLst>
      <p:ext uri="{BB962C8B-B14F-4D97-AF65-F5344CB8AC3E}">
        <p14:creationId xmlns:p14="http://schemas.microsoft.com/office/powerpoint/2010/main" val="155868190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標題 3"/>
          <p:cNvSpPr>
            <a:spLocks noGrp="1"/>
          </p:cNvSpPr>
          <p:nvPr>
            <p:ph type="title"/>
          </p:nvPr>
        </p:nvSpPr>
        <p:spPr/>
        <p:txBody>
          <a:bodyPr/>
          <a:lstStyle/>
          <a:p>
            <a:r>
              <a:rPr lang="zh-TW" altLang="en-US" dirty="0" smtClean="0"/>
              <a:t>個人</a:t>
            </a:r>
            <a:r>
              <a:rPr lang="zh-TW" altLang="en-US" dirty="0"/>
              <a:t>資料管理制度審查</a:t>
            </a:r>
            <a:r>
              <a:rPr lang="zh-TW" altLang="en-US" dirty="0" smtClean="0"/>
              <a:t>輸入項目 </a:t>
            </a:r>
            <a:r>
              <a:rPr lang="en-US" altLang="zh-TW" dirty="0" smtClean="0"/>
              <a:t>(14</a:t>
            </a:r>
            <a:r>
              <a:rPr lang="zh-TW" altLang="en-US" dirty="0" smtClean="0"/>
              <a:t>項</a:t>
            </a:r>
            <a:r>
              <a:rPr lang="en-US" altLang="zh-TW" dirty="0" smtClean="0"/>
              <a:t>)</a:t>
            </a:r>
            <a:endParaRPr lang="zh-TW" altLang="en-US" dirty="0" smtClean="0"/>
          </a:p>
        </p:txBody>
      </p:sp>
      <p:sp>
        <p:nvSpPr>
          <p:cNvPr id="17411" name="內容版面配置區 4"/>
          <p:cNvSpPr>
            <a:spLocks noGrp="1"/>
          </p:cNvSpPr>
          <p:nvPr>
            <p:ph idx="1"/>
          </p:nvPr>
        </p:nvSpPr>
        <p:spPr/>
        <p:txBody>
          <a:bodyPr/>
          <a:lstStyle/>
          <a:p>
            <a:pPr marL="342900" lvl="1" indent="-342900">
              <a:lnSpc>
                <a:spcPct val="150000"/>
              </a:lnSpc>
              <a:spcBef>
                <a:spcPct val="20000"/>
              </a:spcBef>
              <a:spcAft>
                <a:spcPct val="0"/>
              </a:spcAft>
              <a:buClr>
                <a:srgbClr val="92D400"/>
              </a:buClr>
              <a:buFont typeface="Wingdings" pitchFamily="2" charset="2"/>
              <a:buChar char="n"/>
            </a:pPr>
            <a:r>
              <a:rPr lang="en-US" altLang="zh-TW" sz="2400" dirty="0" smtClean="0">
                <a:latin typeface="Arial" pitchFamily="34" charset="0"/>
                <a:cs typeface="Arial" pitchFamily="34" charset="0"/>
              </a:rPr>
              <a:t>2.8</a:t>
            </a:r>
            <a:r>
              <a:rPr lang="en-US" altLang="zh-TW" sz="2400" dirty="0">
                <a:latin typeface="Arial" pitchFamily="34" charset="0"/>
                <a:cs typeface="Arial" pitchFamily="34" charset="0"/>
              </a:rPr>
              <a:t>	</a:t>
            </a:r>
            <a:r>
              <a:rPr lang="zh-TW" altLang="en-US" sz="2400" dirty="0">
                <a:latin typeface="Arial" pitchFamily="34" charset="0"/>
                <a:cs typeface="Arial" pitchFamily="34" charset="0"/>
              </a:rPr>
              <a:t>可能影響個人資料管理體系外部</a:t>
            </a:r>
            <a:r>
              <a:rPr lang="zh-TW" altLang="en-US" sz="2400" u="sng" dirty="0">
                <a:solidFill>
                  <a:srgbClr val="0000CC"/>
                </a:solidFill>
                <a:latin typeface="Arial" pitchFamily="34" charset="0"/>
                <a:cs typeface="Arial" pitchFamily="34" charset="0"/>
              </a:rPr>
              <a:t>法令法規之變更</a:t>
            </a:r>
            <a:r>
              <a:rPr lang="zh-TW" altLang="en-US" sz="2400" dirty="0">
                <a:latin typeface="Arial" pitchFamily="34" charset="0"/>
                <a:cs typeface="Arial" pitchFamily="34" charset="0"/>
              </a:rPr>
              <a:t>。</a:t>
            </a:r>
          </a:p>
          <a:p>
            <a:pPr marL="342845" lvl="1" indent="-342845">
              <a:lnSpc>
                <a:spcPct val="150000"/>
              </a:lnSpc>
              <a:spcBef>
                <a:spcPct val="20000"/>
              </a:spcBef>
              <a:spcAft>
                <a:spcPct val="0"/>
              </a:spcAft>
              <a:buClr>
                <a:srgbClr val="92D400"/>
              </a:buClr>
              <a:buFont typeface="Wingdings" pitchFamily="2" charset="2"/>
              <a:buChar char="n"/>
            </a:pPr>
            <a:r>
              <a:rPr lang="en-US" altLang="zh-TW" sz="2400" dirty="0">
                <a:latin typeface="Arial" pitchFamily="34" charset="0"/>
                <a:cs typeface="Arial" pitchFamily="34" charset="0"/>
              </a:rPr>
              <a:t>2.9	</a:t>
            </a:r>
            <a:r>
              <a:rPr lang="zh-TW" altLang="en-US" sz="2400" u="sng" dirty="0">
                <a:solidFill>
                  <a:srgbClr val="0000CC"/>
                </a:solidFill>
                <a:latin typeface="Arial" pitchFamily="34" charset="0"/>
                <a:cs typeface="Arial" pitchFamily="34" charset="0"/>
              </a:rPr>
              <a:t>使用者或相關利害團體</a:t>
            </a:r>
            <a:r>
              <a:rPr lang="zh-TW" altLang="en-US" sz="2400" dirty="0">
                <a:latin typeface="Arial" pitchFamily="34" charset="0"/>
                <a:cs typeface="Arial" pitchFamily="34" charset="0"/>
              </a:rPr>
              <a:t>之回饋意見。</a:t>
            </a:r>
          </a:p>
          <a:p>
            <a:pPr marL="342845" lvl="1" indent="-342845">
              <a:lnSpc>
                <a:spcPct val="150000"/>
              </a:lnSpc>
              <a:spcBef>
                <a:spcPct val="20000"/>
              </a:spcBef>
              <a:spcAft>
                <a:spcPct val="0"/>
              </a:spcAft>
              <a:buClr>
                <a:srgbClr val="92D400"/>
              </a:buClr>
              <a:buFont typeface="Wingdings" pitchFamily="2" charset="2"/>
              <a:buChar char="n"/>
            </a:pPr>
            <a:r>
              <a:rPr lang="en-US" altLang="zh-TW" sz="2400" dirty="0">
                <a:latin typeface="Arial" pitchFamily="34" charset="0"/>
                <a:cs typeface="Arial" pitchFamily="34" charset="0"/>
              </a:rPr>
              <a:t>2.10</a:t>
            </a:r>
            <a:r>
              <a:rPr lang="zh-TW" altLang="en-US" sz="2400" u="sng" dirty="0">
                <a:solidFill>
                  <a:srgbClr val="0000CC"/>
                </a:solidFill>
                <a:latin typeface="Arial" pitchFamily="34" charset="0"/>
                <a:cs typeface="Arial" pitchFamily="34" charset="0"/>
              </a:rPr>
              <a:t>管理機關</a:t>
            </a:r>
            <a:r>
              <a:rPr lang="zh-TW" altLang="en-US" sz="2400" dirty="0">
                <a:latin typeface="Arial" pitchFamily="34" charset="0"/>
                <a:cs typeface="Arial" pitchFamily="34" charset="0"/>
              </a:rPr>
              <a:t>所提出之需求。</a:t>
            </a:r>
          </a:p>
          <a:p>
            <a:pPr marL="342845" lvl="1" indent="-342845">
              <a:lnSpc>
                <a:spcPct val="150000"/>
              </a:lnSpc>
              <a:spcBef>
                <a:spcPct val="20000"/>
              </a:spcBef>
              <a:spcAft>
                <a:spcPct val="0"/>
              </a:spcAft>
              <a:buClr>
                <a:srgbClr val="92D400"/>
              </a:buClr>
              <a:buFont typeface="Wingdings" pitchFamily="2" charset="2"/>
              <a:buChar char="n"/>
            </a:pPr>
            <a:r>
              <a:rPr lang="en-US" altLang="zh-TW" sz="2400" dirty="0">
                <a:latin typeface="Arial" pitchFamily="34" charset="0"/>
                <a:cs typeface="Arial" pitchFamily="34" charset="0"/>
              </a:rPr>
              <a:t>2.11</a:t>
            </a:r>
            <a:r>
              <a:rPr lang="zh-TW" altLang="en-US" sz="2400" u="sng" dirty="0">
                <a:solidFill>
                  <a:srgbClr val="0000CC"/>
                </a:solidFill>
                <a:latin typeface="Arial" pitchFamily="34" charset="0"/>
                <a:cs typeface="Arial" pitchFamily="34" charset="0"/>
              </a:rPr>
              <a:t>申訴及抱怨</a:t>
            </a:r>
            <a:r>
              <a:rPr lang="zh-TW" altLang="en-US" sz="2400" dirty="0">
                <a:latin typeface="Arial" pitchFamily="34" charset="0"/>
                <a:cs typeface="Arial" pitchFamily="34" charset="0"/>
              </a:rPr>
              <a:t>案件之處理結果。</a:t>
            </a:r>
          </a:p>
          <a:p>
            <a:pPr marL="342845" lvl="1" indent="-342845">
              <a:lnSpc>
                <a:spcPct val="150000"/>
              </a:lnSpc>
              <a:spcBef>
                <a:spcPct val="20000"/>
              </a:spcBef>
              <a:spcAft>
                <a:spcPct val="0"/>
              </a:spcAft>
              <a:buClr>
                <a:srgbClr val="92D400"/>
              </a:buClr>
              <a:buFont typeface="Wingdings" pitchFamily="2" charset="2"/>
              <a:buChar char="n"/>
            </a:pPr>
            <a:r>
              <a:rPr lang="en-US" altLang="zh-TW" sz="2400" dirty="0">
                <a:latin typeface="Arial" pitchFamily="34" charset="0"/>
                <a:cs typeface="Arial" pitchFamily="34" charset="0"/>
              </a:rPr>
              <a:t>2.12</a:t>
            </a:r>
            <a:r>
              <a:rPr lang="zh-TW" altLang="en-US" sz="2400" dirty="0">
                <a:latin typeface="Arial" pitchFamily="34" charset="0"/>
                <a:cs typeface="Arial" pitchFamily="34" charset="0"/>
              </a:rPr>
              <a:t>個人資料檔案受</a:t>
            </a:r>
            <a:r>
              <a:rPr lang="zh-TW" altLang="en-US" sz="2400" u="sng" dirty="0">
                <a:solidFill>
                  <a:srgbClr val="0000CC"/>
                </a:solidFill>
                <a:latin typeface="Arial" pitchFamily="34" charset="0"/>
                <a:cs typeface="Arial" pitchFamily="34" charset="0"/>
              </a:rPr>
              <a:t>侵害之事件報告</a:t>
            </a:r>
            <a:r>
              <a:rPr lang="zh-TW" altLang="en-US" sz="2400" dirty="0">
                <a:latin typeface="Arial" pitchFamily="34" charset="0"/>
                <a:cs typeface="Arial" pitchFamily="34" charset="0"/>
              </a:rPr>
              <a:t>。</a:t>
            </a:r>
          </a:p>
          <a:p>
            <a:pPr marL="342845" lvl="1" indent="-342845">
              <a:lnSpc>
                <a:spcPct val="150000"/>
              </a:lnSpc>
              <a:spcBef>
                <a:spcPct val="20000"/>
              </a:spcBef>
              <a:spcAft>
                <a:spcPct val="0"/>
              </a:spcAft>
              <a:buClr>
                <a:srgbClr val="92D400"/>
              </a:buClr>
              <a:buFont typeface="Wingdings" pitchFamily="2" charset="2"/>
              <a:buChar char="n"/>
            </a:pPr>
            <a:r>
              <a:rPr lang="en-US" altLang="zh-TW" sz="2400" dirty="0">
                <a:latin typeface="Arial" pitchFamily="34" charset="0"/>
                <a:cs typeface="Arial" pitchFamily="34" charset="0"/>
              </a:rPr>
              <a:t>2.13</a:t>
            </a:r>
            <a:r>
              <a:rPr lang="zh-TW" altLang="en-US" sz="2400" dirty="0">
                <a:latin typeface="Arial" pitchFamily="34" charset="0"/>
                <a:cs typeface="Arial" pitchFamily="34" charset="0"/>
              </a:rPr>
              <a:t>人員發現並向上呈報之</a:t>
            </a:r>
            <a:r>
              <a:rPr lang="zh-TW" altLang="en-US" sz="2400" u="sng" dirty="0">
                <a:solidFill>
                  <a:srgbClr val="0000CC"/>
                </a:solidFill>
                <a:latin typeface="Arial" pitchFamily="34" charset="0"/>
                <a:cs typeface="Arial" pitchFamily="34" charset="0"/>
              </a:rPr>
              <a:t>風險</a:t>
            </a:r>
            <a:r>
              <a:rPr lang="zh-TW" altLang="en-US" sz="2400" dirty="0">
                <a:latin typeface="Arial" pitchFamily="34" charset="0"/>
                <a:cs typeface="Arial" pitchFamily="34" charset="0"/>
              </a:rPr>
              <a:t>。</a:t>
            </a:r>
          </a:p>
          <a:p>
            <a:pPr marL="342845" lvl="1" indent="-342845">
              <a:lnSpc>
                <a:spcPct val="150000"/>
              </a:lnSpc>
              <a:spcBef>
                <a:spcPct val="20000"/>
              </a:spcBef>
              <a:spcAft>
                <a:spcPct val="0"/>
              </a:spcAft>
              <a:buClr>
                <a:srgbClr val="92D400"/>
              </a:buClr>
              <a:buFont typeface="Wingdings" pitchFamily="2" charset="2"/>
              <a:buChar char="n"/>
            </a:pPr>
            <a:r>
              <a:rPr lang="en-US" altLang="zh-TW" sz="2400" dirty="0">
                <a:latin typeface="Arial" pitchFamily="34" charset="0"/>
                <a:cs typeface="Arial" pitchFamily="34" charset="0"/>
              </a:rPr>
              <a:t>2.14</a:t>
            </a:r>
            <a:r>
              <a:rPr lang="zh-TW" altLang="en-US" sz="2400" dirty="0">
                <a:latin typeface="Arial" pitchFamily="34" charset="0"/>
                <a:cs typeface="Arial" pitchFamily="34" charset="0"/>
              </a:rPr>
              <a:t>先前管理階層審查會議之</a:t>
            </a:r>
            <a:r>
              <a:rPr lang="zh-TW" altLang="en-US" sz="2400" u="sng" dirty="0">
                <a:solidFill>
                  <a:srgbClr val="0000CC"/>
                </a:solidFill>
                <a:latin typeface="Arial" pitchFamily="34" charset="0"/>
                <a:cs typeface="Arial" pitchFamily="34" charset="0"/>
              </a:rPr>
              <a:t>追蹤項目</a:t>
            </a:r>
            <a:r>
              <a:rPr lang="zh-TW" altLang="en-US" sz="2400" dirty="0" smtClean="0">
                <a:latin typeface="Arial" pitchFamily="34" charset="0"/>
                <a:cs typeface="Arial" pitchFamily="34" charset="0"/>
              </a:rPr>
              <a:t>。</a:t>
            </a:r>
            <a:endParaRPr lang="zh-TW" altLang="en-US" sz="2400" dirty="0">
              <a:latin typeface="Arial" pitchFamily="34" charset="0"/>
              <a:cs typeface="Arial" pitchFamily="34" charset="0"/>
            </a:endParaRPr>
          </a:p>
        </p:txBody>
      </p:sp>
    </p:spTree>
    <p:extLst>
      <p:ext uri="{BB962C8B-B14F-4D97-AF65-F5344CB8AC3E}">
        <p14:creationId xmlns:p14="http://schemas.microsoft.com/office/powerpoint/2010/main" val="1480488218"/>
      </p:ext>
    </p:extLst>
  </p:cSld>
  <p:clrMapOvr>
    <a:masterClrMapping/>
  </p:clrMapOvr>
  <p:transition spd="slow"/>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標題 3"/>
          <p:cNvSpPr>
            <a:spLocks noGrp="1"/>
          </p:cNvSpPr>
          <p:nvPr>
            <p:ph type="title"/>
          </p:nvPr>
        </p:nvSpPr>
        <p:spPr>
          <a:xfrm>
            <a:off x="415926" y="1125538"/>
            <a:ext cx="5451475" cy="1452562"/>
          </a:xfrm>
          <a:ln>
            <a:noFill/>
          </a:ln>
          <a:extLst/>
        </p:spPr>
        <p:style>
          <a:lnRef idx="2">
            <a:schemeClr val="accent3"/>
          </a:lnRef>
          <a:fillRef idx="1">
            <a:schemeClr val="lt1"/>
          </a:fillRef>
          <a:effectRef idx="0">
            <a:schemeClr val="accent3"/>
          </a:effectRef>
          <a:fontRef idx="minor">
            <a:schemeClr val="dk1"/>
          </a:fontRef>
        </p:style>
        <p:txBody>
          <a:bodyPr>
            <a:noAutofit/>
          </a:bodyPr>
          <a:lstStyle/>
          <a:p>
            <a:pPr algn="r">
              <a:defRPr/>
            </a:pPr>
            <a:r>
              <a:rPr lang="zh-TW" altLang="en-US" sz="4000" dirty="0" smtClean="0">
                <a:latin typeface="+mj-ea"/>
                <a:ea typeface="+mj-ea"/>
                <a:cs typeface="Arial" pitchFamily="34" charset="0"/>
              </a:rPr>
              <a:t>三</a:t>
            </a:r>
            <a:r>
              <a:rPr lang="zh-TW" altLang="en-US" sz="4000" dirty="0">
                <a:latin typeface="+mj-ea"/>
                <a:ea typeface="+mj-ea"/>
                <a:cs typeface="Arial" pitchFamily="34" charset="0"/>
              </a:rPr>
              <a:t>、</a:t>
            </a:r>
            <a:r>
              <a:rPr lang="zh-TW" altLang="zh-TW" sz="4000" dirty="0">
                <a:latin typeface="+mj-ea"/>
                <a:ea typeface="+mj-ea"/>
                <a:cs typeface="Arial" pitchFamily="34" charset="0"/>
              </a:rPr>
              <a:t>個人資料管理制度</a:t>
            </a:r>
            <a:r>
              <a:rPr lang="zh-TW" altLang="zh-TW" sz="4000" dirty="0">
                <a:solidFill>
                  <a:srgbClr val="960000"/>
                </a:solidFill>
                <a:latin typeface="+mj-ea"/>
                <a:ea typeface="+mj-ea"/>
                <a:cs typeface="Arial" pitchFamily="34" charset="0"/>
              </a:rPr>
              <a:t>建置</a:t>
            </a:r>
            <a:r>
              <a:rPr lang="zh-TW" altLang="zh-TW" sz="4000" dirty="0" smtClean="0">
                <a:solidFill>
                  <a:srgbClr val="960000"/>
                </a:solidFill>
                <a:latin typeface="+mj-ea"/>
                <a:ea typeface="+mj-ea"/>
                <a:cs typeface="Arial" pitchFamily="34" charset="0"/>
              </a:rPr>
              <a:t>活動</a:t>
            </a:r>
            <a:endParaRPr lang="zh-TW" altLang="en-US" sz="4000" dirty="0">
              <a:solidFill>
                <a:srgbClr val="960000"/>
              </a:solidFill>
              <a:latin typeface="+mj-ea"/>
              <a:ea typeface="+mj-ea"/>
              <a:cs typeface="Arial" pitchFamily="34" charset="0"/>
            </a:endParaRPr>
          </a:p>
        </p:txBody>
      </p:sp>
      <p:sp>
        <p:nvSpPr>
          <p:cNvPr id="18435" name="Slide Number Placeholder 9"/>
          <p:cNvSpPr txBox="1">
            <a:spLocks/>
          </p:cNvSpPr>
          <p:nvPr/>
        </p:nvSpPr>
        <p:spPr bwMode="auto">
          <a:xfrm>
            <a:off x="415925" y="6554788"/>
            <a:ext cx="331788" cy="142875"/>
          </a:xfrm>
          <a:prstGeom prst="rect">
            <a:avLst/>
          </a:prstGeom>
          <a:noFill/>
          <a:ln w="9525">
            <a:noFill/>
            <a:miter lim="800000"/>
            <a:headEnd/>
            <a:tailEnd/>
          </a:ln>
        </p:spPr>
        <p:txBody>
          <a:bodyPr lIns="85940" tIns="42970" rIns="85940" bIns="42970"/>
          <a:lstStyle/>
          <a:p>
            <a:fld id="{AC3E26FF-A5DF-42AB-B1D7-DB4693F76EA1}" type="slidenum">
              <a:rPr kumimoji="0" lang="en-US" altLang="zh-TW" sz="800">
                <a:cs typeface="Arial" pitchFamily="34" charset="0"/>
              </a:rPr>
              <a:pPr/>
              <a:t>11</a:t>
            </a:fld>
            <a:endParaRPr kumimoji="0" lang="en-US" altLang="zh-TW" sz="1400" dirty="0">
              <a:cs typeface="Arial" pitchFamily="34" charset="0"/>
            </a:endParaRPr>
          </a:p>
        </p:txBody>
      </p:sp>
      <p:sp>
        <p:nvSpPr>
          <p:cNvPr id="28676" name="矩形 1"/>
          <p:cNvSpPr>
            <a:spLocks noChangeArrowheads="1"/>
          </p:cNvSpPr>
          <p:nvPr/>
        </p:nvSpPr>
        <p:spPr bwMode="auto">
          <a:xfrm>
            <a:off x="755651" y="2708276"/>
            <a:ext cx="4716463" cy="1569644"/>
          </a:xfrm>
          <a:prstGeom prst="rect">
            <a:avLst/>
          </a:prstGeom>
          <a:noFill/>
          <a:ln>
            <a:noFill/>
          </a:ln>
          <a:extLst/>
        </p:spPr>
        <p:txBody>
          <a:bodyPr lIns="91426" tIns="45712" rIns="91426" bIns="45712">
            <a:spAutoFit/>
          </a:bodyPr>
          <a:lstStyle/>
          <a:p>
            <a:pPr marL="799971" lvl="1" indent="-342845">
              <a:buFont typeface="Wingdings" pitchFamily="2" charset="2"/>
              <a:buChar char="p"/>
              <a:defRPr/>
            </a:pPr>
            <a:r>
              <a:rPr lang="en-US" altLang="zh-TW" sz="2400" dirty="0">
                <a:latin typeface="+mj-lt"/>
                <a:ea typeface="+mj-ea"/>
              </a:rPr>
              <a:t>PIMS</a:t>
            </a:r>
            <a:r>
              <a:rPr lang="zh-TW" altLang="en-US" sz="2400" dirty="0">
                <a:latin typeface="+mj-lt"/>
                <a:ea typeface="+mj-ea"/>
              </a:rPr>
              <a:t>專案執行路徑</a:t>
            </a:r>
            <a:endParaRPr lang="en-US" altLang="zh-TW" sz="2400" dirty="0">
              <a:latin typeface="+mj-lt"/>
              <a:ea typeface="+mj-ea"/>
            </a:endParaRPr>
          </a:p>
          <a:p>
            <a:pPr marL="799971" lvl="1" indent="-342845">
              <a:buFont typeface="Wingdings" pitchFamily="2" charset="2"/>
              <a:buChar char="p"/>
              <a:defRPr/>
            </a:pPr>
            <a:r>
              <a:rPr lang="zh-TW" altLang="zh-TW" sz="2400" dirty="0">
                <a:latin typeface="+mj-lt"/>
                <a:ea typeface="+mj-ea"/>
              </a:rPr>
              <a:t>個人資料管理組織</a:t>
            </a:r>
          </a:p>
          <a:p>
            <a:pPr marL="799971" lvl="1" indent="-342845">
              <a:buFont typeface="Wingdings" pitchFamily="2" charset="2"/>
              <a:buChar char="p"/>
              <a:defRPr/>
            </a:pPr>
            <a:r>
              <a:rPr lang="zh-TW" altLang="zh-TW" sz="2400" dirty="0">
                <a:latin typeface="+mj-lt"/>
                <a:ea typeface="+mj-ea"/>
              </a:rPr>
              <a:t>個人資料流分析</a:t>
            </a:r>
            <a:r>
              <a:rPr lang="en-US" altLang="zh-TW" sz="2400" dirty="0">
                <a:latin typeface="+mj-lt"/>
                <a:ea typeface="+mj-ea"/>
                <a:cs typeface="Arial" pitchFamily="34" charset="0"/>
              </a:rPr>
              <a:t>(BIF)</a:t>
            </a:r>
            <a:endParaRPr lang="zh-TW" altLang="zh-TW" sz="2400" dirty="0">
              <a:latin typeface="+mj-lt"/>
              <a:ea typeface="+mj-ea"/>
              <a:cs typeface="Arial" pitchFamily="34" charset="0"/>
            </a:endParaRPr>
          </a:p>
          <a:p>
            <a:pPr marL="799971" lvl="1" indent="-342845">
              <a:buFont typeface="Wingdings" pitchFamily="2" charset="2"/>
              <a:buChar char="p"/>
              <a:defRPr/>
            </a:pPr>
            <a:r>
              <a:rPr lang="zh-TW" altLang="zh-TW" sz="2400" dirty="0">
                <a:latin typeface="+mj-lt"/>
                <a:ea typeface="+mj-ea"/>
              </a:rPr>
              <a:t>個人資料檔案</a:t>
            </a:r>
            <a:r>
              <a:rPr lang="zh-TW" altLang="zh-TW" sz="2400" dirty="0" smtClean="0">
                <a:latin typeface="+mj-lt"/>
                <a:ea typeface="+mj-ea"/>
              </a:rPr>
              <a:t>清冊</a:t>
            </a:r>
            <a:endParaRPr lang="zh-TW" altLang="zh-TW" sz="2400" dirty="0">
              <a:latin typeface="+mj-lt"/>
              <a:ea typeface="+mj-ea"/>
            </a:endParaRPr>
          </a:p>
        </p:txBody>
      </p:sp>
      <p:cxnSp>
        <p:nvCxnSpPr>
          <p:cNvPr id="3" name="直線接點 2"/>
          <p:cNvCxnSpPr/>
          <p:nvPr/>
        </p:nvCxnSpPr>
        <p:spPr>
          <a:xfrm>
            <a:off x="755651" y="2565400"/>
            <a:ext cx="5184775" cy="0"/>
          </a:xfrm>
          <a:prstGeom prst="line">
            <a:avLst/>
          </a:prstGeom>
          <a:ln>
            <a:solidFill>
              <a:srgbClr val="960000"/>
            </a:solidFill>
            <a:prstDash val="dash"/>
          </a:ln>
        </p:spPr>
        <p:style>
          <a:lnRef idx="2">
            <a:schemeClr val="accent1"/>
          </a:lnRef>
          <a:fillRef idx="0">
            <a:schemeClr val="accent1"/>
          </a:fillRef>
          <a:effectRef idx="1">
            <a:schemeClr val="accent1"/>
          </a:effectRef>
          <a:fontRef idx="minor">
            <a:schemeClr val="tx1"/>
          </a:fontRef>
        </p:style>
      </p:cxn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 name="標題 2"/>
          <p:cNvSpPr txBox="1">
            <a:spLocks/>
          </p:cNvSpPr>
          <p:nvPr/>
        </p:nvSpPr>
        <p:spPr bwMode="auto">
          <a:xfrm>
            <a:off x="193760" y="137620"/>
            <a:ext cx="8085137" cy="539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82014" tIns="41007" rIns="82014" bIns="41007" numCol="1" anchor="t" anchorCtr="0" compatLnSpc="1">
            <a:prstTxWarp prst="textNoShape">
              <a:avLst/>
            </a:prstTxWarp>
          </a:bodyPr>
          <a:lstStyle>
            <a:lvl1pPr algn="l" rtl="0" eaLnBrk="0" fontAlgn="base" hangingPunct="0">
              <a:spcBef>
                <a:spcPts val="600"/>
              </a:spcBef>
              <a:spcAft>
                <a:spcPct val="0"/>
              </a:spcAft>
              <a:defRPr sz="2900" b="1" kern="1200" baseline="0">
                <a:solidFill>
                  <a:srgbClr val="002776"/>
                </a:solidFill>
                <a:latin typeface="+mj-ea"/>
                <a:ea typeface="+mj-ea"/>
                <a:cs typeface="+mj-cs"/>
              </a:defRPr>
            </a:lvl1pPr>
            <a:lvl2pPr algn="l" rtl="0" eaLnBrk="0" fontAlgn="base" hangingPunct="0">
              <a:spcBef>
                <a:spcPts val="600"/>
              </a:spcBef>
              <a:spcAft>
                <a:spcPct val="0"/>
              </a:spcAft>
              <a:defRPr sz="2800" b="1">
                <a:solidFill>
                  <a:schemeClr val="tx1"/>
                </a:solidFill>
                <a:latin typeface="Trebuchet MS" pitchFamily="34" charset="0"/>
                <a:ea typeface="微軟正黑體" pitchFamily="34" charset="-120"/>
              </a:defRPr>
            </a:lvl2pPr>
            <a:lvl3pPr algn="l" rtl="0" eaLnBrk="0" fontAlgn="base" hangingPunct="0">
              <a:spcBef>
                <a:spcPts val="600"/>
              </a:spcBef>
              <a:spcAft>
                <a:spcPct val="0"/>
              </a:spcAft>
              <a:defRPr sz="2800" b="1">
                <a:solidFill>
                  <a:schemeClr val="tx1"/>
                </a:solidFill>
                <a:latin typeface="Trebuchet MS" pitchFamily="34" charset="0"/>
                <a:ea typeface="微軟正黑體" pitchFamily="34" charset="-120"/>
              </a:defRPr>
            </a:lvl3pPr>
            <a:lvl4pPr algn="l" rtl="0" eaLnBrk="0" fontAlgn="base" hangingPunct="0">
              <a:spcBef>
                <a:spcPts val="600"/>
              </a:spcBef>
              <a:spcAft>
                <a:spcPct val="0"/>
              </a:spcAft>
              <a:defRPr sz="2800" b="1">
                <a:solidFill>
                  <a:schemeClr val="tx1"/>
                </a:solidFill>
                <a:latin typeface="Trebuchet MS" pitchFamily="34" charset="0"/>
                <a:ea typeface="微軟正黑體" pitchFamily="34" charset="-120"/>
              </a:defRPr>
            </a:lvl4pPr>
            <a:lvl5pPr algn="l" rtl="0" eaLnBrk="0" fontAlgn="base" hangingPunct="0">
              <a:spcBef>
                <a:spcPts val="600"/>
              </a:spcBef>
              <a:spcAft>
                <a:spcPct val="0"/>
              </a:spcAft>
              <a:defRPr sz="2800" b="1">
                <a:solidFill>
                  <a:schemeClr val="tx1"/>
                </a:solidFill>
                <a:latin typeface="Trebuchet MS" pitchFamily="34" charset="0"/>
                <a:ea typeface="微軟正黑體" pitchFamily="34" charset="-120"/>
              </a:defRPr>
            </a:lvl5pPr>
            <a:lvl6pPr marL="456614" algn="ctr" rtl="0" eaLnBrk="1" fontAlgn="base" hangingPunct="1">
              <a:spcBef>
                <a:spcPct val="0"/>
              </a:spcBef>
              <a:spcAft>
                <a:spcPct val="0"/>
              </a:spcAft>
              <a:defRPr sz="4400" b="1">
                <a:solidFill>
                  <a:srgbClr val="002060"/>
                </a:solidFill>
                <a:latin typeface="Arial" charset="0"/>
                <a:ea typeface="微軟正黑體" pitchFamily="34" charset="-120"/>
              </a:defRPr>
            </a:lvl6pPr>
            <a:lvl7pPr marL="913228" algn="ctr" rtl="0" eaLnBrk="1" fontAlgn="base" hangingPunct="1">
              <a:spcBef>
                <a:spcPct val="0"/>
              </a:spcBef>
              <a:spcAft>
                <a:spcPct val="0"/>
              </a:spcAft>
              <a:defRPr sz="4400" b="1">
                <a:solidFill>
                  <a:srgbClr val="002060"/>
                </a:solidFill>
                <a:latin typeface="Arial" charset="0"/>
                <a:ea typeface="微軟正黑體" pitchFamily="34" charset="-120"/>
              </a:defRPr>
            </a:lvl7pPr>
            <a:lvl8pPr marL="1369841" algn="ctr" rtl="0" eaLnBrk="1" fontAlgn="base" hangingPunct="1">
              <a:spcBef>
                <a:spcPct val="0"/>
              </a:spcBef>
              <a:spcAft>
                <a:spcPct val="0"/>
              </a:spcAft>
              <a:defRPr sz="4400" b="1">
                <a:solidFill>
                  <a:srgbClr val="002060"/>
                </a:solidFill>
                <a:latin typeface="Arial" charset="0"/>
                <a:ea typeface="微軟正黑體" pitchFamily="34" charset="-120"/>
              </a:defRPr>
            </a:lvl8pPr>
            <a:lvl9pPr marL="1826456" algn="ctr" rtl="0" eaLnBrk="1" fontAlgn="base" hangingPunct="1">
              <a:spcBef>
                <a:spcPct val="0"/>
              </a:spcBef>
              <a:spcAft>
                <a:spcPct val="0"/>
              </a:spcAft>
              <a:defRPr sz="4400" b="1">
                <a:solidFill>
                  <a:srgbClr val="002060"/>
                </a:solidFill>
                <a:latin typeface="Arial" charset="0"/>
                <a:ea typeface="微軟正黑體" pitchFamily="34" charset="-120"/>
              </a:defRPr>
            </a:lvl9pPr>
          </a:lstStyle>
          <a:p>
            <a:pPr algn="ctr">
              <a:defRPr/>
            </a:pPr>
            <a:r>
              <a:rPr lang="zh-TW" altLang="en-US" sz="2800" dirty="0">
                <a:latin typeface="微軟正黑體" panose="020B0604030504040204" pitchFamily="34" charset="-120"/>
                <a:ea typeface="微軟正黑體" panose="020B0604030504040204" pitchFamily="34" charset="-120"/>
              </a:rPr>
              <a:t>個人資料管理體系</a:t>
            </a:r>
            <a:r>
              <a:rPr lang="en-US" altLang="zh-TW" sz="2800" dirty="0">
                <a:latin typeface="微軟正黑體" panose="020B0604030504040204" pitchFamily="34" charset="-120"/>
                <a:ea typeface="微軟正黑體" panose="020B0604030504040204" pitchFamily="34" charset="-120"/>
              </a:rPr>
              <a:t>(PIMS)</a:t>
            </a:r>
            <a:r>
              <a:rPr lang="zh-TW" altLang="en-US" sz="2800" dirty="0">
                <a:latin typeface="微軟正黑體" panose="020B0604030504040204" pitchFamily="34" charset="-120"/>
                <a:ea typeface="微軟正黑體" panose="020B0604030504040204" pitchFamily="34" charset="-120"/>
              </a:rPr>
              <a:t>專案執行路徑說明</a:t>
            </a:r>
            <a:endParaRPr lang="zh-TW" altLang="zh-TW" sz="2500" dirty="0">
              <a:solidFill>
                <a:srgbClr val="0070C0"/>
              </a:solidFill>
              <a:latin typeface="微軟正黑體" pitchFamily="34" charset="-120"/>
              <a:ea typeface="微軟正黑體" pitchFamily="34" charset="-120"/>
            </a:endParaRPr>
          </a:p>
        </p:txBody>
      </p:sp>
      <p:grpSp>
        <p:nvGrpSpPr>
          <p:cNvPr id="4" name="群組 3"/>
          <p:cNvGrpSpPr/>
          <p:nvPr/>
        </p:nvGrpSpPr>
        <p:grpSpPr>
          <a:xfrm>
            <a:off x="396731" y="506073"/>
            <a:ext cx="8410462" cy="5587223"/>
            <a:chOff x="551057" y="566045"/>
            <a:chExt cx="8814527" cy="6547369"/>
          </a:xfrm>
        </p:grpSpPr>
        <p:sp>
          <p:nvSpPr>
            <p:cNvPr id="61" name="AutoShape 32"/>
            <p:cNvSpPr>
              <a:spLocks noChangeArrowheads="1"/>
            </p:cNvSpPr>
            <p:nvPr/>
          </p:nvSpPr>
          <p:spPr bwMode="gray">
            <a:xfrm>
              <a:off x="1306592" y="1656846"/>
              <a:ext cx="1822090" cy="676127"/>
            </a:xfrm>
            <a:prstGeom prst="chevron">
              <a:avLst>
                <a:gd name="adj" fmla="val 34952"/>
              </a:avLst>
            </a:prstGeom>
            <a:solidFill>
              <a:srgbClr val="00A1DE"/>
            </a:solidFill>
            <a:ln w="12700" cap="rnd" algn="ctr">
              <a:solidFill>
                <a:srgbClr val="000000"/>
              </a:solidFill>
              <a:miter lim="800000"/>
              <a:headEnd/>
              <a:tailEnd/>
            </a:ln>
            <a:effectLst>
              <a:outerShdw blurRad="50800" dist="38100" dir="2700000" algn="tl" rotWithShape="0">
                <a:prstClr val="black">
                  <a:alpha val="40000"/>
                </a:prstClr>
              </a:outerShdw>
            </a:effectLst>
          </p:spPr>
          <p:txBody>
            <a:bodyPr lIns="40112" tIns="50935" rIns="40112" bIns="50935" anchor="ctr" anchorCtr="1"/>
            <a:lstStyle/>
            <a:p>
              <a:pPr algn="ctr" defTabSz="914107" fontAlgn="auto">
                <a:lnSpc>
                  <a:spcPct val="106000"/>
                </a:lnSpc>
                <a:spcBef>
                  <a:spcPts val="0"/>
                </a:spcBef>
                <a:spcAft>
                  <a:spcPts val="0"/>
                </a:spcAft>
                <a:defRPr/>
              </a:pPr>
              <a:r>
                <a:rPr kumimoji="0" lang="zh-TW" altLang="en-US" sz="1600" b="1" kern="0" dirty="0">
                  <a:solidFill>
                    <a:srgbClr val="FFFFFF"/>
                  </a:solidFill>
                  <a:latin typeface="微軟正黑體" pitchFamily="34" charset="-120"/>
                  <a:ea typeface="微軟正黑體" pitchFamily="34" charset="-120"/>
                  <a:cs typeface="Arial" pitchFamily="34" charset="0"/>
                </a:rPr>
                <a:t>個資管理</a:t>
              </a:r>
              <a:endParaRPr kumimoji="0" lang="en-US" altLang="zh-TW" sz="1600" b="1" kern="0" dirty="0">
                <a:solidFill>
                  <a:srgbClr val="FFFFFF"/>
                </a:solidFill>
                <a:latin typeface="微軟正黑體" pitchFamily="34" charset="-120"/>
                <a:ea typeface="微軟正黑體" pitchFamily="34" charset="-120"/>
                <a:cs typeface="Arial" pitchFamily="34" charset="0"/>
              </a:endParaRPr>
            </a:p>
            <a:p>
              <a:pPr algn="ctr" defTabSz="914107" fontAlgn="auto">
                <a:lnSpc>
                  <a:spcPct val="106000"/>
                </a:lnSpc>
                <a:spcBef>
                  <a:spcPts val="0"/>
                </a:spcBef>
                <a:spcAft>
                  <a:spcPts val="0"/>
                </a:spcAft>
                <a:defRPr/>
              </a:pPr>
              <a:r>
                <a:rPr kumimoji="0" lang="zh-TW" altLang="en-US" sz="1600" b="1" kern="0" dirty="0">
                  <a:solidFill>
                    <a:srgbClr val="FFFFFF"/>
                  </a:solidFill>
                  <a:latin typeface="微軟正黑體" pitchFamily="34" charset="-120"/>
                  <a:ea typeface="微軟正黑體" pitchFamily="34" charset="-120"/>
                  <a:cs typeface="Arial" pitchFamily="34" charset="0"/>
                </a:rPr>
                <a:t>現況瞭解</a:t>
              </a:r>
              <a:endParaRPr kumimoji="0" lang="en-US" altLang="en-US" sz="1600" b="1" kern="0" dirty="0">
                <a:solidFill>
                  <a:srgbClr val="FFFFFF"/>
                </a:solidFill>
                <a:latin typeface="微軟正黑體" pitchFamily="34" charset="-120"/>
                <a:ea typeface="微軟正黑體" pitchFamily="34" charset="-120"/>
                <a:cs typeface="Arial" pitchFamily="34" charset="0"/>
              </a:endParaRPr>
            </a:p>
          </p:txBody>
        </p:sp>
        <p:sp>
          <p:nvSpPr>
            <p:cNvPr id="62" name="AutoShape 33"/>
            <p:cNvSpPr>
              <a:spLocks noChangeArrowheads="1"/>
            </p:cNvSpPr>
            <p:nvPr/>
          </p:nvSpPr>
          <p:spPr bwMode="gray">
            <a:xfrm>
              <a:off x="3128681" y="1696436"/>
              <a:ext cx="1760826" cy="676127"/>
            </a:xfrm>
            <a:prstGeom prst="chevron">
              <a:avLst>
                <a:gd name="adj" fmla="val 34975"/>
              </a:avLst>
            </a:prstGeom>
            <a:solidFill>
              <a:srgbClr val="92D400"/>
            </a:solidFill>
            <a:ln w="12700" cap="rnd" algn="ctr">
              <a:solidFill>
                <a:srgbClr val="000000"/>
              </a:solidFill>
              <a:miter lim="800000"/>
              <a:headEnd/>
              <a:tailEnd/>
            </a:ln>
            <a:effectLst>
              <a:outerShdw blurRad="50800" dist="38100" dir="2700000" algn="tl" rotWithShape="0">
                <a:prstClr val="black">
                  <a:alpha val="40000"/>
                </a:prstClr>
              </a:outerShdw>
            </a:effectLst>
          </p:spPr>
          <p:txBody>
            <a:bodyPr lIns="40112" tIns="50935" rIns="40112" bIns="50935" anchor="ctr" anchorCtr="1"/>
            <a:lstStyle/>
            <a:p>
              <a:pPr algn="ctr" defTabSz="914107" fontAlgn="auto">
                <a:lnSpc>
                  <a:spcPct val="106000"/>
                </a:lnSpc>
                <a:spcBef>
                  <a:spcPts val="0"/>
                </a:spcBef>
                <a:spcAft>
                  <a:spcPts val="0"/>
                </a:spcAft>
                <a:defRPr/>
              </a:pPr>
              <a:r>
                <a:rPr kumimoji="0" lang="zh-TW" altLang="en-US" sz="1600" b="1" kern="0" dirty="0">
                  <a:solidFill>
                    <a:srgbClr val="FFFFFF"/>
                  </a:solidFill>
                  <a:latin typeface="微軟正黑體" pitchFamily="34" charset="-120"/>
                  <a:ea typeface="微軟正黑體" pitchFamily="34" charset="-120"/>
                  <a:cs typeface="Arial" charset="0"/>
                </a:rPr>
                <a:t>個資管理</a:t>
              </a:r>
              <a:endParaRPr kumimoji="0" lang="en-US" altLang="zh-TW" sz="1600" b="1" kern="0" dirty="0">
                <a:solidFill>
                  <a:srgbClr val="FFFFFF"/>
                </a:solidFill>
                <a:latin typeface="微軟正黑體" pitchFamily="34" charset="-120"/>
                <a:ea typeface="微軟正黑體" pitchFamily="34" charset="-120"/>
                <a:cs typeface="Arial" charset="0"/>
              </a:endParaRPr>
            </a:p>
            <a:p>
              <a:pPr algn="ctr" defTabSz="914107" fontAlgn="auto">
                <a:lnSpc>
                  <a:spcPct val="106000"/>
                </a:lnSpc>
                <a:spcBef>
                  <a:spcPts val="0"/>
                </a:spcBef>
                <a:spcAft>
                  <a:spcPts val="0"/>
                </a:spcAft>
                <a:defRPr/>
              </a:pPr>
              <a:r>
                <a:rPr kumimoji="0" lang="zh-TW" altLang="en-US" sz="1600" b="1" kern="0" dirty="0">
                  <a:solidFill>
                    <a:srgbClr val="FFFFFF"/>
                  </a:solidFill>
                  <a:latin typeface="微軟正黑體" pitchFamily="34" charset="-120"/>
                  <a:ea typeface="微軟正黑體" pitchFamily="34" charset="-120"/>
                  <a:cs typeface="Arial" charset="0"/>
                </a:rPr>
                <a:t>衝擊分析</a:t>
              </a:r>
              <a:endParaRPr kumimoji="0" lang="en-US" altLang="en-US" sz="1600" b="1" kern="0" dirty="0">
                <a:solidFill>
                  <a:srgbClr val="FFFFFF"/>
                </a:solidFill>
                <a:latin typeface="微軟正黑體" pitchFamily="34" charset="-120"/>
                <a:ea typeface="微軟正黑體" pitchFamily="34" charset="-120"/>
                <a:cs typeface="Arial" charset="0"/>
              </a:endParaRPr>
            </a:p>
          </p:txBody>
        </p:sp>
        <p:sp>
          <p:nvSpPr>
            <p:cNvPr id="63" name="AutoShape 34"/>
            <p:cNvSpPr>
              <a:spLocks noChangeArrowheads="1"/>
            </p:cNvSpPr>
            <p:nvPr/>
          </p:nvSpPr>
          <p:spPr bwMode="gray">
            <a:xfrm>
              <a:off x="4950773" y="1661376"/>
              <a:ext cx="1901311" cy="676127"/>
            </a:xfrm>
            <a:prstGeom prst="chevron">
              <a:avLst>
                <a:gd name="adj" fmla="val 34975"/>
              </a:avLst>
            </a:prstGeom>
            <a:solidFill>
              <a:srgbClr val="C9DD03"/>
            </a:solidFill>
            <a:ln w="12700" cap="rnd" algn="ctr">
              <a:solidFill>
                <a:srgbClr val="000000"/>
              </a:solidFill>
              <a:miter lim="800000"/>
              <a:headEnd/>
              <a:tailEnd/>
            </a:ln>
            <a:effectLst>
              <a:outerShdw blurRad="50800" dist="38100" dir="2700000" algn="tl" rotWithShape="0">
                <a:prstClr val="black">
                  <a:alpha val="40000"/>
                </a:prstClr>
              </a:outerShdw>
            </a:effectLst>
          </p:spPr>
          <p:txBody>
            <a:bodyPr lIns="40112" tIns="50935" rIns="40112" bIns="50935" anchor="ctr" anchorCtr="1"/>
            <a:lstStyle/>
            <a:p>
              <a:pPr algn="ctr" defTabSz="914107" fontAlgn="auto">
                <a:lnSpc>
                  <a:spcPct val="106000"/>
                </a:lnSpc>
                <a:spcBef>
                  <a:spcPts val="0"/>
                </a:spcBef>
                <a:spcAft>
                  <a:spcPts val="0"/>
                </a:spcAft>
                <a:defRPr/>
              </a:pPr>
              <a:r>
                <a:rPr kumimoji="0" lang="zh-TW" altLang="en-US" sz="1600" b="1" kern="0" dirty="0">
                  <a:solidFill>
                    <a:srgbClr val="FFFFFF"/>
                  </a:solidFill>
                  <a:latin typeface="微軟正黑體" pitchFamily="34" charset="-120"/>
                  <a:ea typeface="微軟正黑體" pitchFamily="34" charset="-120"/>
                  <a:cs typeface="Arial" charset="0"/>
                </a:rPr>
                <a:t>個資管理</a:t>
              </a:r>
              <a:endParaRPr kumimoji="0" lang="en-US" altLang="zh-TW" sz="1600" b="1" kern="0" dirty="0">
                <a:solidFill>
                  <a:srgbClr val="FFFFFF"/>
                </a:solidFill>
                <a:latin typeface="微軟正黑體" pitchFamily="34" charset="-120"/>
                <a:ea typeface="微軟正黑體" pitchFamily="34" charset="-120"/>
                <a:cs typeface="Arial" charset="0"/>
              </a:endParaRPr>
            </a:p>
            <a:p>
              <a:pPr algn="ctr" defTabSz="914107" fontAlgn="auto">
                <a:lnSpc>
                  <a:spcPct val="106000"/>
                </a:lnSpc>
                <a:spcBef>
                  <a:spcPts val="0"/>
                </a:spcBef>
                <a:spcAft>
                  <a:spcPts val="0"/>
                </a:spcAft>
                <a:defRPr/>
              </a:pPr>
              <a:r>
                <a:rPr kumimoji="0" lang="zh-TW" altLang="en-US" sz="1600" b="1" kern="0" dirty="0">
                  <a:solidFill>
                    <a:srgbClr val="FFFFFF"/>
                  </a:solidFill>
                  <a:latin typeface="微軟正黑體" pitchFamily="34" charset="-120"/>
                  <a:ea typeface="微軟正黑體" pitchFamily="34" charset="-120"/>
                  <a:cs typeface="Arial" charset="0"/>
                </a:rPr>
                <a:t>制度建置</a:t>
              </a:r>
              <a:endParaRPr kumimoji="0" lang="en-US" altLang="en-US" sz="1600" b="1" kern="0" dirty="0">
                <a:solidFill>
                  <a:srgbClr val="FFFFFF"/>
                </a:solidFill>
                <a:latin typeface="微軟正黑體" pitchFamily="34" charset="-120"/>
                <a:ea typeface="微軟正黑體" pitchFamily="34" charset="-120"/>
                <a:cs typeface="Arial" charset="0"/>
              </a:endParaRPr>
            </a:p>
          </p:txBody>
        </p:sp>
        <p:sp>
          <p:nvSpPr>
            <p:cNvPr id="78" name="AutoShape 35"/>
            <p:cNvSpPr>
              <a:spLocks noChangeArrowheads="1"/>
            </p:cNvSpPr>
            <p:nvPr/>
          </p:nvSpPr>
          <p:spPr bwMode="gray">
            <a:xfrm>
              <a:off x="6931304" y="1696436"/>
              <a:ext cx="1805880" cy="676127"/>
            </a:xfrm>
            <a:prstGeom prst="chevron">
              <a:avLst>
                <a:gd name="adj" fmla="val 34975"/>
              </a:avLst>
            </a:prstGeom>
            <a:solidFill>
              <a:srgbClr val="002776"/>
            </a:solidFill>
            <a:ln w="12700" cap="rnd" algn="ctr">
              <a:solidFill>
                <a:srgbClr val="000000"/>
              </a:solidFill>
              <a:miter lim="800000"/>
              <a:headEnd/>
              <a:tailEnd/>
            </a:ln>
            <a:effectLst>
              <a:outerShdw blurRad="50800" dist="38100" dir="2700000" algn="tl" rotWithShape="0">
                <a:prstClr val="black">
                  <a:alpha val="40000"/>
                </a:prstClr>
              </a:outerShdw>
            </a:effectLst>
          </p:spPr>
          <p:txBody>
            <a:bodyPr lIns="40112" tIns="50935" rIns="40112" bIns="50935" anchor="ctr" anchorCtr="1"/>
            <a:lstStyle/>
            <a:p>
              <a:pPr algn="ctr" defTabSz="914107" fontAlgn="auto">
                <a:lnSpc>
                  <a:spcPct val="106000"/>
                </a:lnSpc>
                <a:spcBef>
                  <a:spcPts val="0"/>
                </a:spcBef>
                <a:spcAft>
                  <a:spcPts val="0"/>
                </a:spcAft>
                <a:defRPr/>
              </a:pPr>
              <a:r>
                <a:rPr kumimoji="0" lang="zh-TW" altLang="en-US" sz="1600" b="1" kern="0" dirty="0">
                  <a:solidFill>
                    <a:srgbClr val="FFFFFF"/>
                  </a:solidFill>
                  <a:latin typeface="微軟正黑體" pitchFamily="34" charset="-120"/>
                  <a:ea typeface="微軟正黑體" pitchFamily="34" charset="-120"/>
                  <a:cs typeface="Arial" charset="0"/>
                </a:rPr>
                <a:t>個資管理</a:t>
              </a:r>
              <a:endParaRPr kumimoji="0" lang="en-US" altLang="zh-TW" sz="1600" b="1" kern="0" dirty="0">
                <a:solidFill>
                  <a:srgbClr val="FFFFFF"/>
                </a:solidFill>
                <a:latin typeface="微軟正黑體" pitchFamily="34" charset="-120"/>
                <a:ea typeface="微軟正黑體" pitchFamily="34" charset="-120"/>
                <a:cs typeface="Arial" charset="0"/>
              </a:endParaRPr>
            </a:p>
            <a:p>
              <a:pPr algn="ctr" defTabSz="914107" fontAlgn="auto">
                <a:lnSpc>
                  <a:spcPct val="106000"/>
                </a:lnSpc>
                <a:spcBef>
                  <a:spcPts val="0"/>
                </a:spcBef>
                <a:spcAft>
                  <a:spcPts val="0"/>
                </a:spcAft>
                <a:defRPr/>
              </a:pPr>
              <a:r>
                <a:rPr kumimoji="0" lang="zh-TW" altLang="en-US" sz="1600" b="1" kern="0" dirty="0">
                  <a:solidFill>
                    <a:srgbClr val="FFFFFF"/>
                  </a:solidFill>
                  <a:latin typeface="微軟正黑體" pitchFamily="34" charset="-120"/>
                  <a:ea typeface="微軟正黑體" pitchFamily="34" charset="-120"/>
                  <a:cs typeface="Arial" charset="0"/>
                </a:rPr>
                <a:t>內部稽核</a:t>
              </a:r>
              <a:endParaRPr kumimoji="0" lang="en-US" altLang="en-US" sz="1600" b="1" kern="0" dirty="0">
                <a:solidFill>
                  <a:srgbClr val="FFFFFF"/>
                </a:solidFill>
                <a:latin typeface="微軟正黑體" pitchFamily="34" charset="-120"/>
                <a:ea typeface="微軟正黑體" pitchFamily="34" charset="-120"/>
                <a:cs typeface="Arial" charset="0"/>
              </a:endParaRPr>
            </a:p>
          </p:txBody>
        </p:sp>
        <p:sp>
          <p:nvSpPr>
            <p:cNvPr id="79" name="Rectangle 20"/>
            <p:cNvSpPr>
              <a:spLocks noChangeArrowheads="1"/>
            </p:cNvSpPr>
            <p:nvPr/>
          </p:nvSpPr>
          <p:spPr bwMode="gray">
            <a:xfrm>
              <a:off x="1306594" y="2466913"/>
              <a:ext cx="1649835" cy="547058"/>
            </a:xfrm>
            <a:prstGeom prst="rect">
              <a:avLst/>
            </a:prstGeom>
            <a:solidFill>
              <a:srgbClr val="E6EBF5"/>
            </a:solidFill>
            <a:ln w="6350">
              <a:noFill/>
              <a:miter lim="800000"/>
              <a:headEnd/>
              <a:tailEnd/>
            </a:ln>
            <a:effectLst>
              <a:outerShdw blurRad="50800" dist="38100" dir="2700000" algn="tl" rotWithShape="0">
                <a:prstClr val="black">
                  <a:alpha val="40000"/>
                </a:prstClr>
              </a:outerShdw>
            </a:effectLst>
          </p:spPr>
          <p:txBody>
            <a:bodyPr lIns="0" tIns="21215" rIns="0" bIns="21215" anchor="ctr"/>
            <a:lstStyle/>
            <a:p>
              <a:pPr algn="ctr" defTabSz="913524" eaLnBrk="0" hangingPunct="0">
                <a:lnSpc>
                  <a:spcPct val="90000"/>
                </a:lnSpc>
                <a:defRPr/>
              </a:pPr>
              <a:r>
                <a:rPr lang="zh-TW" altLang="en-US" sz="1200" dirty="0">
                  <a:solidFill>
                    <a:srgbClr val="000000"/>
                  </a:solidFill>
                  <a:latin typeface="微軟正黑體" pitchFamily="34" charset="-120"/>
                  <a:ea typeface="微軟正黑體" pitchFamily="34" charset="-120"/>
                </a:rPr>
                <a:t>召開專案啟始會議</a:t>
              </a:r>
              <a:endParaRPr lang="en-US" altLang="zh-TW" sz="1200" dirty="0">
                <a:solidFill>
                  <a:srgbClr val="000000"/>
                </a:solidFill>
                <a:latin typeface="微軟正黑體" pitchFamily="34" charset="-120"/>
                <a:ea typeface="微軟正黑體" pitchFamily="34" charset="-120"/>
              </a:endParaRPr>
            </a:p>
          </p:txBody>
        </p:sp>
        <p:sp>
          <p:nvSpPr>
            <p:cNvPr id="97" name="AutoShape 10"/>
            <p:cNvSpPr>
              <a:spLocks noChangeArrowheads="1"/>
            </p:cNvSpPr>
            <p:nvPr/>
          </p:nvSpPr>
          <p:spPr bwMode="auto">
            <a:xfrm flipV="1">
              <a:off x="1305529" y="1518187"/>
              <a:ext cx="7447867" cy="51825"/>
            </a:xfrm>
            <a:prstGeom prst="roundRect">
              <a:avLst>
                <a:gd name="adj" fmla="val 16667"/>
              </a:avLst>
            </a:prstGeom>
            <a:solidFill>
              <a:srgbClr val="666699"/>
            </a:solidFill>
            <a:ln w="9525" algn="ctr">
              <a:solidFill>
                <a:srgbClr val="000000"/>
              </a:solidFill>
              <a:round/>
              <a:headEnd/>
              <a:tailEnd/>
            </a:ln>
          </p:spPr>
          <p:txBody>
            <a:bodyPr wrap="none" lIns="101885" tIns="50941" rIns="101885" bIns="50941" anchor="ctr"/>
            <a:lstStyle/>
            <a:p>
              <a:pPr>
                <a:defRPr/>
              </a:pPr>
              <a:endParaRPr lang="zh-TW" altLang="en-US" sz="2800" dirty="0">
                <a:latin typeface="+mj-ea"/>
                <a:ea typeface="+mj-ea"/>
              </a:endParaRPr>
            </a:p>
          </p:txBody>
        </p:sp>
        <p:sp>
          <p:nvSpPr>
            <p:cNvPr id="98" name="AutoShape 28"/>
            <p:cNvSpPr>
              <a:spLocks noChangeArrowheads="1"/>
            </p:cNvSpPr>
            <p:nvPr/>
          </p:nvSpPr>
          <p:spPr bwMode="auto">
            <a:xfrm>
              <a:off x="4774373" y="1415097"/>
              <a:ext cx="176400" cy="246537"/>
            </a:xfrm>
            <a:prstGeom prst="diamond">
              <a:avLst/>
            </a:prstGeom>
            <a:solidFill>
              <a:srgbClr val="FF0000"/>
            </a:solidFill>
            <a:ln w="9525" algn="ctr">
              <a:solidFill>
                <a:srgbClr val="000000"/>
              </a:solidFill>
              <a:miter lim="800000"/>
              <a:headEnd/>
              <a:tailEnd/>
            </a:ln>
          </p:spPr>
          <p:txBody>
            <a:bodyPr wrap="none" lIns="101885" tIns="50941" rIns="101885" bIns="50941" anchor="ctr"/>
            <a:lstStyle/>
            <a:p>
              <a:pPr>
                <a:defRPr/>
              </a:pPr>
              <a:endParaRPr lang="zh-TW" altLang="en-US" sz="2800" dirty="0">
                <a:latin typeface="+mj-ea"/>
                <a:ea typeface="+mj-ea"/>
              </a:endParaRPr>
            </a:p>
          </p:txBody>
        </p:sp>
        <p:sp>
          <p:nvSpPr>
            <p:cNvPr id="99" name="AutoShape 75"/>
            <p:cNvSpPr>
              <a:spLocks noChangeArrowheads="1"/>
            </p:cNvSpPr>
            <p:nvPr/>
          </p:nvSpPr>
          <p:spPr bwMode="auto">
            <a:xfrm>
              <a:off x="2970573" y="1420831"/>
              <a:ext cx="172907" cy="246537"/>
            </a:xfrm>
            <a:prstGeom prst="diamond">
              <a:avLst/>
            </a:prstGeom>
            <a:solidFill>
              <a:srgbClr val="FF0000"/>
            </a:solidFill>
            <a:ln w="9525" algn="ctr">
              <a:solidFill>
                <a:srgbClr val="000000"/>
              </a:solidFill>
              <a:miter lim="800000"/>
              <a:headEnd/>
              <a:tailEnd/>
            </a:ln>
          </p:spPr>
          <p:txBody>
            <a:bodyPr wrap="none" lIns="101885" tIns="50941" rIns="101885" bIns="50941" anchor="ctr"/>
            <a:lstStyle/>
            <a:p>
              <a:pPr>
                <a:defRPr/>
              </a:pPr>
              <a:endParaRPr lang="zh-TW" altLang="en-US" sz="2800" dirty="0">
                <a:latin typeface="+mj-ea"/>
                <a:ea typeface="+mj-ea"/>
              </a:endParaRPr>
            </a:p>
          </p:txBody>
        </p:sp>
        <p:sp>
          <p:nvSpPr>
            <p:cNvPr id="100" name="AutoShape 28"/>
            <p:cNvSpPr>
              <a:spLocks noChangeArrowheads="1"/>
            </p:cNvSpPr>
            <p:nvPr/>
          </p:nvSpPr>
          <p:spPr bwMode="auto">
            <a:xfrm>
              <a:off x="6687337" y="1415097"/>
              <a:ext cx="174653" cy="246537"/>
            </a:xfrm>
            <a:prstGeom prst="diamond">
              <a:avLst/>
            </a:prstGeom>
            <a:solidFill>
              <a:srgbClr val="FF0000"/>
            </a:solidFill>
            <a:ln w="9525" algn="ctr">
              <a:solidFill>
                <a:srgbClr val="000000"/>
              </a:solidFill>
              <a:miter lim="800000"/>
              <a:headEnd/>
              <a:tailEnd/>
            </a:ln>
          </p:spPr>
          <p:txBody>
            <a:bodyPr wrap="none" lIns="101885" tIns="50941" rIns="101885" bIns="50941" anchor="ctr"/>
            <a:lstStyle/>
            <a:p>
              <a:pPr>
                <a:defRPr/>
              </a:pPr>
              <a:endParaRPr lang="zh-TW" altLang="en-US" sz="2800" dirty="0">
                <a:latin typeface="+mj-ea"/>
                <a:ea typeface="+mj-ea"/>
              </a:endParaRPr>
            </a:p>
          </p:txBody>
        </p:sp>
        <p:sp>
          <p:nvSpPr>
            <p:cNvPr id="101" name="AutoShape 28"/>
            <p:cNvSpPr>
              <a:spLocks noChangeArrowheads="1"/>
            </p:cNvSpPr>
            <p:nvPr/>
          </p:nvSpPr>
          <p:spPr bwMode="auto">
            <a:xfrm>
              <a:off x="8652255" y="1407606"/>
              <a:ext cx="174653" cy="246537"/>
            </a:xfrm>
            <a:prstGeom prst="diamond">
              <a:avLst/>
            </a:prstGeom>
            <a:solidFill>
              <a:srgbClr val="FF0000"/>
            </a:solidFill>
            <a:ln w="9525" algn="ctr">
              <a:solidFill>
                <a:srgbClr val="000000"/>
              </a:solidFill>
              <a:miter lim="800000"/>
              <a:headEnd/>
              <a:tailEnd/>
            </a:ln>
          </p:spPr>
          <p:txBody>
            <a:bodyPr wrap="none" lIns="101885" tIns="50941" rIns="101885" bIns="50941" anchor="ctr"/>
            <a:lstStyle/>
            <a:p>
              <a:pPr>
                <a:defRPr/>
              </a:pPr>
              <a:endParaRPr lang="zh-TW" altLang="en-US" sz="2800" dirty="0">
                <a:latin typeface="+mj-ea"/>
                <a:ea typeface="+mj-ea"/>
              </a:endParaRPr>
            </a:p>
          </p:txBody>
        </p:sp>
        <p:sp>
          <p:nvSpPr>
            <p:cNvPr id="102" name="AutoShape 75"/>
            <p:cNvSpPr>
              <a:spLocks noChangeArrowheads="1"/>
            </p:cNvSpPr>
            <p:nvPr/>
          </p:nvSpPr>
          <p:spPr bwMode="auto">
            <a:xfrm>
              <a:off x="1220141" y="1420929"/>
              <a:ext cx="172905" cy="246537"/>
            </a:xfrm>
            <a:prstGeom prst="diamond">
              <a:avLst/>
            </a:prstGeom>
            <a:solidFill>
              <a:srgbClr val="FF0000"/>
            </a:solidFill>
            <a:ln w="9525" algn="ctr">
              <a:solidFill>
                <a:srgbClr val="000000"/>
              </a:solidFill>
              <a:miter lim="800000"/>
              <a:headEnd/>
              <a:tailEnd/>
            </a:ln>
          </p:spPr>
          <p:txBody>
            <a:bodyPr wrap="none" lIns="101885" tIns="50941" rIns="101885" bIns="50941" anchor="ctr"/>
            <a:lstStyle/>
            <a:p>
              <a:pPr>
                <a:defRPr/>
              </a:pPr>
              <a:endParaRPr lang="zh-TW" altLang="en-US" sz="2800" dirty="0">
                <a:latin typeface="+mj-ea"/>
                <a:ea typeface="+mj-ea"/>
              </a:endParaRPr>
            </a:p>
          </p:txBody>
        </p:sp>
        <p:sp>
          <p:nvSpPr>
            <p:cNvPr id="103" name="Text Box 13"/>
            <p:cNvSpPr txBox="1">
              <a:spLocks noChangeArrowheads="1"/>
            </p:cNvSpPr>
            <p:nvPr/>
          </p:nvSpPr>
          <p:spPr bwMode="auto">
            <a:xfrm>
              <a:off x="1749946" y="1248850"/>
              <a:ext cx="752647" cy="270277"/>
            </a:xfrm>
            <a:prstGeom prst="rect">
              <a:avLst/>
            </a:prstGeom>
            <a:noFill/>
            <a:ln w="6350" algn="ctr">
              <a:noFill/>
              <a:miter lim="800000"/>
              <a:headEnd/>
              <a:tailEnd/>
            </a:ln>
          </p:spPr>
          <p:txBody>
            <a:bodyPr wrap="none" lIns="0" tIns="0" rIns="0" bIns="0">
              <a:spAutoFit/>
            </a:bodyPr>
            <a:lstStyle/>
            <a:p>
              <a:pPr algn="ctr" defTabSz="583919">
                <a:spcBef>
                  <a:spcPct val="20000"/>
                </a:spcBef>
                <a:defRPr/>
              </a:pPr>
              <a:r>
                <a:rPr kumimoji="0" lang="zh-TW" altLang="en-US" sz="1400" dirty="0">
                  <a:latin typeface="微軟正黑體" pitchFamily="34" charset="-120"/>
                  <a:ea typeface="微軟正黑體" pitchFamily="34" charset="-120"/>
                </a:rPr>
                <a:t>第一階段</a:t>
              </a:r>
            </a:p>
          </p:txBody>
        </p:sp>
        <p:sp>
          <p:nvSpPr>
            <p:cNvPr id="104" name="Text Box 13"/>
            <p:cNvSpPr txBox="1">
              <a:spLocks noChangeArrowheads="1"/>
            </p:cNvSpPr>
            <p:nvPr/>
          </p:nvSpPr>
          <p:spPr bwMode="auto">
            <a:xfrm>
              <a:off x="3544571" y="1238768"/>
              <a:ext cx="752647" cy="270277"/>
            </a:xfrm>
            <a:prstGeom prst="rect">
              <a:avLst/>
            </a:prstGeom>
            <a:noFill/>
            <a:ln w="6350" algn="ctr">
              <a:noFill/>
              <a:miter lim="800000"/>
              <a:headEnd/>
              <a:tailEnd/>
            </a:ln>
          </p:spPr>
          <p:txBody>
            <a:bodyPr wrap="none" lIns="0" tIns="0" rIns="0" bIns="0">
              <a:spAutoFit/>
            </a:bodyPr>
            <a:lstStyle/>
            <a:p>
              <a:pPr algn="ctr" defTabSz="583919">
                <a:spcBef>
                  <a:spcPct val="20000"/>
                </a:spcBef>
                <a:defRPr/>
              </a:pPr>
              <a:r>
                <a:rPr kumimoji="0" lang="zh-TW" altLang="en-US" sz="1400" dirty="0">
                  <a:latin typeface="微軟正黑體" pitchFamily="34" charset="-120"/>
                  <a:ea typeface="微軟正黑體" pitchFamily="34" charset="-120"/>
                </a:rPr>
                <a:t>第二階段</a:t>
              </a:r>
            </a:p>
          </p:txBody>
        </p:sp>
        <p:sp>
          <p:nvSpPr>
            <p:cNvPr id="105" name="Text Box 13"/>
            <p:cNvSpPr txBox="1">
              <a:spLocks noChangeArrowheads="1"/>
            </p:cNvSpPr>
            <p:nvPr/>
          </p:nvSpPr>
          <p:spPr bwMode="auto">
            <a:xfrm>
              <a:off x="5434924" y="1238766"/>
              <a:ext cx="752647" cy="270277"/>
            </a:xfrm>
            <a:prstGeom prst="rect">
              <a:avLst/>
            </a:prstGeom>
            <a:noFill/>
            <a:ln w="6350" algn="ctr">
              <a:noFill/>
              <a:miter lim="800000"/>
              <a:headEnd/>
              <a:tailEnd/>
            </a:ln>
          </p:spPr>
          <p:txBody>
            <a:bodyPr wrap="none" lIns="0" tIns="0" rIns="0" bIns="0">
              <a:spAutoFit/>
            </a:bodyPr>
            <a:lstStyle/>
            <a:p>
              <a:pPr algn="ctr" defTabSz="583919">
                <a:spcBef>
                  <a:spcPct val="20000"/>
                </a:spcBef>
                <a:defRPr/>
              </a:pPr>
              <a:r>
                <a:rPr kumimoji="0" lang="zh-TW" altLang="en-US" sz="1400" dirty="0">
                  <a:latin typeface="微軟正黑體" pitchFamily="34" charset="-120"/>
                  <a:ea typeface="微軟正黑體" pitchFamily="34" charset="-120"/>
                </a:rPr>
                <a:t>第三階段</a:t>
              </a:r>
            </a:p>
          </p:txBody>
        </p:sp>
        <p:sp>
          <p:nvSpPr>
            <p:cNvPr id="106" name="Text Box 13"/>
            <p:cNvSpPr txBox="1">
              <a:spLocks noChangeArrowheads="1"/>
            </p:cNvSpPr>
            <p:nvPr/>
          </p:nvSpPr>
          <p:spPr bwMode="auto">
            <a:xfrm>
              <a:off x="7404057" y="1228685"/>
              <a:ext cx="752647" cy="270277"/>
            </a:xfrm>
            <a:prstGeom prst="rect">
              <a:avLst/>
            </a:prstGeom>
            <a:noFill/>
            <a:ln w="6350" algn="ctr">
              <a:noFill/>
              <a:miter lim="800000"/>
              <a:headEnd/>
              <a:tailEnd/>
            </a:ln>
          </p:spPr>
          <p:txBody>
            <a:bodyPr wrap="none" lIns="0" tIns="0" rIns="0" bIns="0">
              <a:spAutoFit/>
            </a:bodyPr>
            <a:lstStyle/>
            <a:p>
              <a:pPr algn="ctr" defTabSz="583919">
                <a:spcBef>
                  <a:spcPct val="20000"/>
                </a:spcBef>
                <a:defRPr/>
              </a:pPr>
              <a:r>
                <a:rPr kumimoji="0" lang="zh-TW" altLang="en-US" sz="1400" dirty="0">
                  <a:latin typeface="微軟正黑體" pitchFamily="34" charset="-120"/>
                  <a:ea typeface="微軟正黑體" pitchFamily="34" charset="-120"/>
                </a:rPr>
                <a:t>第四階段</a:t>
              </a:r>
            </a:p>
          </p:txBody>
        </p:sp>
        <p:grpSp>
          <p:nvGrpSpPr>
            <p:cNvPr id="109" name="群組 139"/>
            <p:cNvGrpSpPr>
              <a:grpSpLocks/>
            </p:cNvGrpSpPr>
            <p:nvPr/>
          </p:nvGrpSpPr>
          <p:grpSpPr bwMode="auto">
            <a:xfrm>
              <a:off x="1305529" y="6499018"/>
              <a:ext cx="7447868" cy="614396"/>
              <a:chOff x="731649" y="5989792"/>
              <a:chExt cx="7126599" cy="563575"/>
            </a:xfrm>
          </p:grpSpPr>
          <p:sp>
            <p:nvSpPr>
              <p:cNvPr id="110" name="Rectangle 20"/>
              <p:cNvSpPr>
                <a:spLocks noChangeArrowheads="1"/>
              </p:cNvSpPr>
              <p:nvPr/>
            </p:nvSpPr>
            <p:spPr bwMode="gray">
              <a:xfrm>
                <a:off x="731414" y="5989421"/>
                <a:ext cx="7126958" cy="262978"/>
              </a:xfrm>
              <a:prstGeom prst="rect">
                <a:avLst/>
              </a:prstGeom>
              <a:solidFill>
                <a:srgbClr val="FFFFFF">
                  <a:lumMod val="95000"/>
                </a:srgbClr>
              </a:solidFill>
              <a:ln w="6350">
                <a:solidFill>
                  <a:srgbClr val="000000"/>
                </a:solidFill>
                <a:miter lim="800000"/>
                <a:headEnd/>
                <a:tailEnd/>
              </a:ln>
            </p:spPr>
            <p:txBody>
              <a:bodyPr lIns="19040" tIns="19040" rIns="19040" bIns="19040" anchor="ctr"/>
              <a:lstStyle/>
              <a:p>
                <a:pPr algn="ctr" defTabSz="912521" eaLnBrk="0" fontAlgn="auto" hangingPunct="0">
                  <a:lnSpc>
                    <a:spcPct val="90000"/>
                  </a:lnSpc>
                  <a:spcBef>
                    <a:spcPts val="0"/>
                  </a:spcBef>
                  <a:spcAft>
                    <a:spcPts val="0"/>
                  </a:spcAft>
                  <a:defRPr/>
                </a:pPr>
                <a:r>
                  <a:rPr kumimoji="0" lang="zh-TW" altLang="en-US" sz="1400" kern="0">
                    <a:solidFill>
                      <a:srgbClr val="000000"/>
                    </a:solidFill>
                    <a:latin typeface="微軟正黑體" pitchFamily="34" charset="-120"/>
                    <a:ea typeface="微軟正黑體" pitchFamily="34" charset="-120"/>
                    <a:cs typeface="Arial" pitchFamily="34" charset="0"/>
                  </a:rPr>
                  <a:t>認知與教育訓練規劃與執行</a:t>
                </a:r>
                <a:endParaRPr kumimoji="0" lang="en-US" altLang="en-US" sz="1400" kern="0">
                  <a:solidFill>
                    <a:srgbClr val="000000"/>
                  </a:solidFill>
                  <a:ea typeface="微軟正黑體" pitchFamily="34" charset="-120"/>
                  <a:cs typeface="Arial" pitchFamily="34" charset="0"/>
                </a:endParaRPr>
              </a:p>
            </p:txBody>
          </p:sp>
          <p:sp>
            <p:nvSpPr>
              <p:cNvPr id="111" name="Rectangle 20"/>
              <p:cNvSpPr>
                <a:spLocks noChangeArrowheads="1"/>
              </p:cNvSpPr>
              <p:nvPr/>
            </p:nvSpPr>
            <p:spPr bwMode="gray">
              <a:xfrm>
                <a:off x="731414" y="6290439"/>
                <a:ext cx="7126958" cy="262978"/>
              </a:xfrm>
              <a:prstGeom prst="rect">
                <a:avLst/>
              </a:prstGeom>
              <a:solidFill>
                <a:srgbClr val="FFFFFF">
                  <a:lumMod val="95000"/>
                </a:srgbClr>
              </a:solidFill>
              <a:ln w="6350">
                <a:solidFill>
                  <a:srgbClr val="000000"/>
                </a:solidFill>
                <a:miter lim="800000"/>
                <a:headEnd/>
                <a:tailEnd/>
              </a:ln>
            </p:spPr>
            <p:txBody>
              <a:bodyPr lIns="19040" tIns="19040" rIns="19040" bIns="19040" anchor="ctr"/>
              <a:lstStyle/>
              <a:p>
                <a:pPr algn="ctr" defTabSz="913524" eaLnBrk="0" fontAlgn="auto" hangingPunct="0">
                  <a:lnSpc>
                    <a:spcPct val="90000"/>
                  </a:lnSpc>
                  <a:spcBef>
                    <a:spcPts val="0"/>
                  </a:spcBef>
                  <a:spcAft>
                    <a:spcPts val="0"/>
                  </a:spcAft>
                  <a:defRPr/>
                </a:pPr>
                <a:r>
                  <a:rPr kumimoji="0" lang="zh-TW" altLang="en-US" sz="1400" kern="0" dirty="0">
                    <a:solidFill>
                      <a:srgbClr val="000000"/>
                    </a:solidFill>
                    <a:latin typeface="微軟正黑體"/>
                    <a:ea typeface="微軟正黑體"/>
                    <a:cs typeface="Arial" pitchFamily="34" charset="0"/>
                  </a:rPr>
                  <a:t>專案溝通、管理及智識移轉</a:t>
                </a:r>
              </a:p>
            </p:txBody>
          </p:sp>
        </p:grpSp>
        <p:sp>
          <p:nvSpPr>
            <p:cNvPr id="115" name="文字方塊 114"/>
            <p:cNvSpPr txBox="1"/>
            <p:nvPr/>
          </p:nvSpPr>
          <p:spPr bwMode="auto">
            <a:xfrm>
              <a:off x="551058" y="1772844"/>
              <a:ext cx="792923" cy="592391"/>
            </a:xfrm>
            <a:prstGeom prst="rect">
              <a:avLst/>
            </a:prstGeom>
            <a:noFill/>
          </p:spPr>
          <p:txBody>
            <a:bodyPr lIns="101885" tIns="50941" rIns="101885" bIns="50941">
              <a:spAutoFit/>
            </a:bodyPr>
            <a:lstStyle/>
            <a:p>
              <a:pPr>
                <a:defRPr/>
              </a:pPr>
              <a:r>
                <a:rPr lang="zh-TW" altLang="en-US" sz="1200" b="1" dirty="0">
                  <a:latin typeface="微軟正黑體" pitchFamily="34" charset="-120"/>
                  <a:ea typeface="微軟正黑體" pitchFamily="34" charset="-120"/>
                </a:rPr>
                <a:t>制度建置階段</a:t>
              </a:r>
            </a:p>
          </p:txBody>
        </p:sp>
        <p:sp>
          <p:nvSpPr>
            <p:cNvPr id="116" name="文字方塊 115"/>
            <p:cNvSpPr txBox="1"/>
            <p:nvPr/>
          </p:nvSpPr>
          <p:spPr bwMode="auto">
            <a:xfrm>
              <a:off x="551057" y="3541354"/>
              <a:ext cx="554549" cy="1132944"/>
            </a:xfrm>
            <a:prstGeom prst="rect">
              <a:avLst/>
            </a:prstGeom>
            <a:noFill/>
          </p:spPr>
          <p:txBody>
            <a:bodyPr wrap="square" lIns="101885" tIns="50941" rIns="101885" bIns="50941">
              <a:spAutoFit/>
            </a:bodyPr>
            <a:lstStyle/>
            <a:p>
              <a:pPr>
                <a:defRPr/>
              </a:pPr>
              <a:r>
                <a:rPr lang="zh-TW" altLang="en-US" sz="1300" b="1" dirty="0">
                  <a:latin typeface="微軟正黑體" pitchFamily="34" charset="-120"/>
                  <a:ea typeface="微軟正黑體" pitchFamily="34" charset="-120"/>
                </a:rPr>
                <a:t>主要活動</a:t>
              </a:r>
            </a:p>
          </p:txBody>
        </p:sp>
        <p:sp>
          <p:nvSpPr>
            <p:cNvPr id="69" name="Rectangle 20"/>
            <p:cNvSpPr>
              <a:spLocks noChangeArrowheads="1"/>
            </p:cNvSpPr>
            <p:nvPr/>
          </p:nvSpPr>
          <p:spPr bwMode="gray">
            <a:xfrm>
              <a:off x="1306594" y="3070737"/>
              <a:ext cx="1649835" cy="547058"/>
            </a:xfrm>
            <a:prstGeom prst="rect">
              <a:avLst/>
            </a:prstGeom>
            <a:solidFill>
              <a:srgbClr val="E6EBF5"/>
            </a:solidFill>
            <a:ln w="6350">
              <a:noFill/>
              <a:miter lim="800000"/>
              <a:headEnd/>
              <a:tailEnd/>
            </a:ln>
            <a:effectLst>
              <a:outerShdw blurRad="50800" dist="38100" dir="2700000" algn="tl" rotWithShape="0">
                <a:prstClr val="black">
                  <a:alpha val="40000"/>
                </a:prstClr>
              </a:outerShdw>
            </a:effectLst>
          </p:spPr>
          <p:txBody>
            <a:bodyPr lIns="0" tIns="21215" rIns="0" bIns="21215" anchor="ctr"/>
            <a:lstStyle/>
            <a:p>
              <a:pPr algn="ctr" defTabSz="913524" eaLnBrk="0" hangingPunct="0">
                <a:lnSpc>
                  <a:spcPct val="90000"/>
                </a:lnSpc>
                <a:defRPr/>
              </a:pPr>
              <a:r>
                <a:rPr lang="zh-TW" altLang="en-US" sz="1200" dirty="0">
                  <a:solidFill>
                    <a:srgbClr val="000000"/>
                  </a:solidFill>
                  <a:latin typeface="微軟正黑體" pitchFamily="34" charset="-120"/>
                  <a:ea typeface="微軟正黑體" pitchFamily="34" charset="-120"/>
                </a:rPr>
                <a:t>瞭解個資管理需求</a:t>
              </a:r>
              <a:endParaRPr lang="en-US" altLang="zh-TW" sz="1200" dirty="0">
                <a:solidFill>
                  <a:srgbClr val="000000"/>
                </a:solidFill>
                <a:latin typeface="微軟正黑體" pitchFamily="34" charset="-120"/>
                <a:ea typeface="微軟正黑體" pitchFamily="34" charset="-120"/>
              </a:endParaRPr>
            </a:p>
          </p:txBody>
        </p:sp>
        <p:sp>
          <p:nvSpPr>
            <p:cNvPr id="70" name="Rectangle 20"/>
            <p:cNvSpPr>
              <a:spLocks noChangeArrowheads="1"/>
            </p:cNvSpPr>
            <p:nvPr/>
          </p:nvSpPr>
          <p:spPr bwMode="gray">
            <a:xfrm>
              <a:off x="1306594" y="3666439"/>
              <a:ext cx="1649835" cy="547058"/>
            </a:xfrm>
            <a:prstGeom prst="rect">
              <a:avLst/>
            </a:prstGeom>
            <a:solidFill>
              <a:srgbClr val="E6EBF5"/>
            </a:solidFill>
            <a:ln w="6350">
              <a:noFill/>
              <a:miter lim="800000"/>
              <a:headEnd/>
              <a:tailEnd/>
            </a:ln>
            <a:effectLst>
              <a:outerShdw blurRad="50800" dist="38100" dir="2700000" algn="tl" rotWithShape="0">
                <a:prstClr val="black">
                  <a:alpha val="40000"/>
                </a:prstClr>
              </a:outerShdw>
            </a:effectLst>
          </p:spPr>
          <p:txBody>
            <a:bodyPr lIns="0" tIns="21215" rIns="0" bIns="21215" anchor="ctr"/>
            <a:lstStyle/>
            <a:p>
              <a:pPr algn="ctr" defTabSz="913524" eaLnBrk="0" hangingPunct="0">
                <a:lnSpc>
                  <a:spcPct val="90000"/>
                </a:lnSpc>
                <a:defRPr/>
              </a:pPr>
              <a:r>
                <a:rPr lang="zh-TW" altLang="en-US" sz="1200" dirty="0">
                  <a:solidFill>
                    <a:srgbClr val="000000"/>
                  </a:solidFill>
                  <a:latin typeface="微軟正黑體" pitchFamily="34" charset="-120"/>
                  <a:ea typeface="微軟正黑體" pitchFamily="34" charset="-120"/>
                </a:rPr>
                <a:t>建立個資管理組織</a:t>
              </a:r>
              <a:endParaRPr lang="en-US" altLang="zh-TW" sz="1200" dirty="0">
                <a:solidFill>
                  <a:srgbClr val="000000"/>
                </a:solidFill>
                <a:latin typeface="微軟正黑體" pitchFamily="34" charset="-120"/>
                <a:ea typeface="微軟正黑體" pitchFamily="34" charset="-120"/>
              </a:endParaRPr>
            </a:p>
          </p:txBody>
        </p:sp>
        <p:sp>
          <p:nvSpPr>
            <p:cNvPr id="71" name="Rectangle 20"/>
            <p:cNvSpPr>
              <a:spLocks noChangeArrowheads="1"/>
            </p:cNvSpPr>
            <p:nvPr/>
          </p:nvSpPr>
          <p:spPr bwMode="gray">
            <a:xfrm>
              <a:off x="1306593" y="4270264"/>
              <a:ext cx="1649835" cy="514615"/>
            </a:xfrm>
            <a:prstGeom prst="rect">
              <a:avLst/>
            </a:prstGeom>
            <a:solidFill>
              <a:srgbClr val="E6EBF5"/>
            </a:solidFill>
            <a:ln w="6350">
              <a:noFill/>
              <a:miter lim="800000"/>
              <a:headEnd/>
              <a:tailEnd/>
            </a:ln>
            <a:effectLst>
              <a:outerShdw blurRad="50800" dist="38100" dir="2700000" algn="tl" rotWithShape="0">
                <a:prstClr val="black">
                  <a:alpha val="40000"/>
                </a:prstClr>
              </a:outerShdw>
            </a:effectLst>
          </p:spPr>
          <p:txBody>
            <a:bodyPr lIns="0" tIns="21215" rIns="0" bIns="21215" anchor="ctr"/>
            <a:lstStyle/>
            <a:p>
              <a:pPr algn="ctr" defTabSz="913524" eaLnBrk="0" hangingPunct="0">
                <a:lnSpc>
                  <a:spcPct val="90000"/>
                </a:lnSpc>
              </a:pPr>
              <a:r>
                <a:rPr lang="zh-TW" altLang="en-US" sz="1200" dirty="0">
                  <a:solidFill>
                    <a:srgbClr val="000000"/>
                  </a:solidFill>
                  <a:latin typeface="微軟正黑體" pitchFamily="34" charset="-120"/>
                  <a:ea typeface="微軟正黑體" pitchFamily="34" charset="-120"/>
                </a:rPr>
                <a:t>業務活動資料熱點與關鍵環境分析諮詢</a:t>
              </a:r>
              <a:endParaRPr lang="en-US" altLang="en-US" sz="1200" dirty="0">
                <a:solidFill>
                  <a:srgbClr val="000000"/>
                </a:solidFill>
                <a:latin typeface="微軟正黑體" pitchFamily="34" charset="-120"/>
                <a:ea typeface="微軟正黑體" pitchFamily="34" charset="-120"/>
              </a:endParaRPr>
            </a:p>
          </p:txBody>
        </p:sp>
        <p:sp>
          <p:nvSpPr>
            <p:cNvPr id="73" name="Rectangle 20"/>
            <p:cNvSpPr>
              <a:spLocks noChangeArrowheads="1"/>
            </p:cNvSpPr>
            <p:nvPr/>
          </p:nvSpPr>
          <p:spPr bwMode="gray">
            <a:xfrm>
              <a:off x="1306594" y="4866503"/>
              <a:ext cx="1649835" cy="547058"/>
            </a:xfrm>
            <a:prstGeom prst="rect">
              <a:avLst/>
            </a:prstGeom>
            <a:solidFill>
              <a:srgbClr val="E6EBF5"/>
            </a:solidFill>
            <a:ln w="6350">
              <a:noFill/>
              <a:miter lim="800000"/>
              <a:headEnd/>
              <a:tailEnd/>
            </a:ln>
            <a:effectLst>
              <a:outerShdw blurRad="50800" dist="38100" dir="2700000" algn="tl" rotWithShape="0">
                <a:prstClr val="black">
                  <a:alpha val="40000"/>
                </a:prstClr>
              </a:outerShdw>
            </a:effectLst>
          </p:spPr>
          <p:txBody>
            <a:bodyPr lIns="0" tIns="21215" rIns="0" bIns="21215" anchor="ctr"/>
            <a:lstStyle/>
            <a:p>
              <a:pPr algn="ctr" defTabSz="913524" eaLnBrk="0" hangingPunct="0">
                <a:lnSpc>
                  <a:spcPct val="90000"/>
                </a:lnSpc>
                <a:defRPr/>
              </a:pPr>
              <a:r>
                <a:rPr lang="zh-TW" altLang="en-US" sz="1200" dirty="0">
                  <a:solidFill>
                    <a:srgbClr val="000000"/>
                  </a:solidFill>
                  <a:latin typeface="微軟正黑體" pitchFamily="34" charset="-120"/>
                  <a:ea typeface="微軟正黑體" pitchFamily="34" charset="-120"/>
                </a:rPr>
                <a:t>建立個資管理</a:t>
              </a:r>
              <a:endParaRPr lang="en-US" altLang="zh-TW" sz="1200" dirty="0">
                <a:solidFill>
                  <a:srgbClr val="000000"/>
                </a:solidFill>
                <a:latin typeface="微軟正黑體" pitchFamily="34" charset="-120"/>
                <a:ea typeface="微軟正黑體" pitchFamily="34" charset="-120"/>
              </a:endParaRPr>
            </a:p>
            <a:p>
              <a:pPr algn="ctr" defTabSz="913524" eaLnBrk="0" hangingPunct="0">
                <a:lnSpc>
                  <a:spcPct val="90000"/>
                </a:lnSpc>
                <a:defRPr/>
              </a:pPr>
              <a:r>
                <a:rPr lang="zh-TW" altLang="en-US" sz="1200" dirty="0">
                  <a:solidFill>
                    <a:srgbClr val="000000"/>
                  </a:solidFill>
                  <a:latin typeface="微軟正黑體" pitchFamily="34" charset="-120"/>
                  <a:ea typeface="微軟正黑體" pitchFamily="34" charset="-120"/>
                </a:rPr>
                <a:t>政策與目標</a:t>
              </a:r>
              <a:endParaRPr lang="en-US" altLang="zh-TW" sz="1200" dirty="0">
                <a:solidFill>
                  <a:srgbClr val="000000"/>
                </a:solidFill>
                <a:latin typeface="微軟正黑體" pitchFamily="34" charset="-120"/>
                <a:ea typeface="微軟正黑體" pitchFamily="34" charset="-120"/>
              </a:endParaRPr>
            </a:p>
          </p:txBody>
        </p:sp>
        <p:sp>
          <p:nvSpPr>
            <p:cNvPr id="75" name="Rectangle 20"/>
            <p:cNvSpPr>
              <a:spLocks noChangeArrowheads="1"/>
            </p:cNvSpPr>
            <p:nvPr/>
          </p:nvSpPr>
          <p:spPr bwMode="gray">
            <a:xfrm>
              <a:off x="3142496" y="2499358"/>
              <a:ext cx="1570613" cy="514615"/>
            </a:xfrm>
            <a:prstGeom prst="rect">
              <a:avLst/>
            </a:prstGeom>
            <a:solidFill>
              <a:srgbClr val="E6EBF5"/>
            </a:solidFill>
            <a:ln w="6350">
              <a:noFill/>
              <a:miter lim="800000"/>
              <a:headEnd/>
              <a:tailEnd/>
            </a:ln>
            <a:effectLst>
              <a:outerShdw blurRad="50800" dist="38100" dir="2700000" algn="tl" rotWithShape="0">
                <a:prstClr val="black">
                  <a:alpha val="40000"/>
                </a:prstClr>
              </a:outerShdw>
            </a:effectLst>
          </p:spPr>
          <p:txBody>
            <a:bodyPr lIns="0" tIns="21215" rIns="0" bIns="21215" anchor="ctr"/>
            <a:lstStyle/>
            <a:p>
              <a:pPr algn="ctr" defTabSz="913524" eaLnBrk="0" hangingPunct="0">
                <a:lnSpc>
                  <a:spcPct val="90000"/>
                </a:lnSpc>
                <a:defRPr/>
              </a:pPr>
              <a:r>
                <a:rPr lang="zh-TW" altLang="en-US" sz="1200" dirty="0">
                  <a:solidFill>
                    <a:srgbClr val="000000"/>
                  </a:solidFill>
                  <a:latin typeface="微軟正黑體" pitchFamily="34" charset="-120"/>
                  <a:ea typeface="微軟正黑體" pitchFamily="34" charset="-120"/>
                </a:rPr>
                <a:t>執行個資管理</a:t>
              </a:r>
              <a:endParaRPr lang="en-US" altLang="zh-TW" sz="1200" dirty="0">
                <a:solidFill>
                  <a:srgbClr val="000000"/>
                </a:solidFill>
                <a:latin typeface="微軟正黑體" pitchFamily="34" charset="-120"/>
                <a:ea typeface="微軟正黑體" pitchFamily="34" charset="-120"/>
              </a:endParaRPr>
            </a:p>
            <a:p>
              <a:pPr algn="ctr" defTabSz="913524" eaLnBrk="0" hangingPunct="0">
                <a:lnSpc>
                  <a:spcPct val="90000"/>
                </a:lnSpc>
                <a:defRPr/>
              </a:pPr>
              <a:r>
                <a:rPr lang="zh-TW" altLang="en-US" sz="1200" dirty="0">
                  <a:solidFill>
                    <a:srgbClr val="000000"/>
                  </a:solidFill>
                  <a:latin typeface="微軟正黑體" pitchFamily="34" charset="-120"/>
                  <a:ea typeface="微軟正黑體" pitchFamily="34" charset="-120"/>
                </a:rPr>
                <a:t>衝擊分析</a:t>
              </a:r>
              <a:endParaRPr lang="en-US" altLang="zh-TW" sz="1200" dirty="0">
                <a:solidFill>
                  <a:srgbClr val="000000"/>
                </a:solidFill>
                <a:latin typeface="微軟正黑體" pitchFamily="34" charset="-120"/>
                <a:ea typeface="微軟正黑體" pitchFamily="34" charset="-120"/>
              </a:endParaRPr>
            </a:p>
          </p:txBody>
        </p:sp>
        <p:sp>
          <p:nvSpPr>
            <p:cNvPr id="76" name="Rectangle 20"/>
            <p:cNvSpPr>
              <a:spLocks noChangeArrowheads="1"/>
            </p:cNvSpPr>
            <p:nvPr/>
          </p:nvSpPr>
          <p:spPr bwMode="gray">
            <a:xfrm>
              <a:off x="3142496" y="3070738"/>
              <a:ext cx="1570613" cy="514615"/>
            </a:xfrm>
            <a:prstGeom prst="rect">
              <a:avLst/>
            </a:prstGeom>
            <a:solidFill>
              <a:srgbClr val="E6EBF5"/>
            </a:solidFill>
            <a:ln w="6350">
              <a:noFill/>
              <a:miter lim="800000"/>
              <a:headEnd/>
              <a:tailEnd/>
            </a:ln>
            <a:effectLst>
              <a:outerShdw blurRad="50800" dist="38100" dir="2700000" algn="tl" rotWithShape="0">
                <a:prstClr val="black">
                  <a:alpha val="40000"/>
                </a:prstClr>
              </a:outerShdw>
            </a:effectLst>
          </p:spPr>
          <p:txBody>
            <a:bodyPr lIns="0" tIns="21215" rIns="0" bIns="21215" anchor="ctr"/>
            <a:lstStyle/>
            <a:p>
              <a:pPr algn="ctr" defTabSz="913524" eaLnBrk="0" hangingPunct="0">
                <a:lnSpc>
                  <a:spcPct val="90000"/>
                </a:lnSpc>
              </a:pPr>
              <a:r>
                <a:rPr lang="zh-TW" altLang="en-US" sz="1200" dirty="0">
                  <a:solidFill>
                    <a:srgbClr val="000000"/>
                  </a:solidFill>
                  <a:latin typeface="微軟正黑體" pitchFamily="34" charset="-120"/>
                  <a:ea typeface="微軟正黑體" pitchFamily="34" charset="-120"/>
                </a:rPr>
                <a:t>執行個資管理資訊科技環境分析</a:t>
              </a:r>
              <a:endParaRPr lang="en-US" altLang="en-US" sz="1200" dirty="0">
                <a:solidFill>
                  <a:srgbClr val="000000"/>
                </a:solidFill>
                <a:latin typeface="微軟正黑體" pitchFamily="34" charset="-120"/>
                <a:ea typeface="微軟正黑體" pitchFamily="34" charset="-120"/>
              </a:endParaRPr>
            </a:p>
          </p:txBody>
        </p:sp>
        <p:sp>
          <p:nvSpPr>
            <p:cNvPr id="77" name="Rectangle 20"/>
            <p:cNvSpPr>
              <a:spLocks noChangeArrowheads="1"/>
            </p:cNvSpPr>
            <p:nvPr/>
          </p:nvSpPr>
          <p:spPr bwMode="gray">
            <a:xfrm>
              <a:off x="3128682" y="3642118"/>
              <a:ext cx="1584426" cy="514615"/>
            </a:xfrm>
            <a:prstGeom prst="rect">
              <a:avLst/>
            </a:prstGeom>
            <a:solidFill>
              <a:srgbClr val="E6EBF5"/>
            </a:solidFill>
            <a:ln w="6350">
              <a:noFill/>
              <a:miter lim="800000"/>
              <a:headEnd/>
              <a:tailEnd/>
            </a:ln>
            <a:effectLst>
              <a:outerShdw blurRad="50800" dist="38100" dir="2700000" algn="tl" rotWithShape="0">
                <a:prstClr val="black">
                  <a:alpha val="40000"/>
                </a:prstClr>
              </a:outerShdw>
            </a:effectLst>
          </p:spPr>
          <p:txBody>
            <a:bodyPr lIns="0" tIns="21215" rIns="0" bIns="21215" anchor="ctr"/>
            <a:lstStyle/>
            <a:p>
              <a:pPr algn="ctr" defTabSz="913524" eaLnBrk="0" hangingPunct="0">
                <a:lnSpc>
                  <a:spcPct val="90000"/>
                </a:lnSpc>
              </a:pPr>
              <a:r>
                <a:rPr lang="zh-TW" altLang="en-US" sz="1200" dirty="0">
                  <a:solidFill>
                    <a:srgbClr val="000000"/>
                  </a:solidFill>
                  <a:latin typeface="微軟正黑體" pitchFamily="34" charset="-120"/>
                  <a:ea typeface="微軟正黑體" pitchFamily="34" charset="-120"/>
                </a:rPr>
                <a:t>執行個資管理風險評鑑</a:t>
              </a:r>
              <a:endParaRPr lang="en-US" altLang="en-US" sz="1200" dirty="0">
                <a:solidFill>
                  <a:srgbClr val="000000"/>
                </a:solidFill>
                <a:latin typeface="微軟正黑體" pitchFamily="34" charset="-120"/>
                <a:ea typeface="微軟正黑體" pitchFamily="34" charset="-120"/>
              </a:endParaRPr>
            </a:p>
          </p:txBody>
        </p:sp>
        <p:sp>
          <p:nvSpPr>
            <p:cNvPr id="123" name="Rectangle 20"/>
            <p:cNvSpPr>
              <a:spLocks noChangeArrowheads="1"/>
            </p:cNvSpPr>
            <p:nvPr/>
          </p:nvSpPr>
          <p:spPr bwMode="gray">
            <a:xfrm>
              <a:off x="3142496" y="4213498"/>
              <a:ext cx="1570613" cy="514615"/>
            </a:xfrm>
            <a:prstGeom prst="rect">
              <a:avLst/>
            </a:prstGeom>
            <a:solidFill>
              <a:srgbClr val="E6EBF5"/>
            </a:solidFill>
            <a:ln w="6350">
              <a:noFill/>
              <a:miter lim="800000"/>
              <a:headEnd/>
              <a:tailEnd/>
            </a:ln>
            <a:effectLst>
              <a:outerShdw blurRad="50800" dist="38100" dir="2700000" algn="tl" rotWithShape="0">
                <a:prstClr val="black">
                  <a:alpha val="40000"/>
                </a:prstClr>
              </a:outerShdw>
            </a:effectLst>
          </p:spPr>
          <p:txBody>
            <a:bodyPr lIns="0" tIns="21215" rIns="0" bIns="21215" anchor="ctr"/>
            <a:lstStyle/>
            <a:p>
              <a:pPr algn="ctr" defTabSz="913524" eaLnBrk="0" hangingPunct="0">
                <a:lnSpc>
                  <a:spcPct val="90000"/>
                </a:lnSpc>
              </a:pPr>
              <a:r>
                <a:rPr lang="zh-TW" altLang="en-US" sz="1200" dirty="0">
                  <a:solidFill>
                    <a:srgbClr val="000000"/>
                  </a:solidFill>
                  <a:latin typeface="微軟正黑體" pitchFamily="34" charset="-120"/>
                  <a:ea typeface="微軟正黑體" pitchFamily="34" charset="-120"/>
                </a:rPr>
                <a:t>評估個資管理風險與改善建議</a:t>
              </a:r>
              <a:endParaRPr lang="en-US" altLang="en-US" sz="1200" dirty="0">
                <a:solidFill>
                  <a:srgbClr val="000000"/>
                </a:solidFill>
                <a:latin typeface="微軟正黑體" pitchFamily="34" charset="-120"/>
                <a:ea typeface="微軟正黑體" pitchFamily="34" charset="-120"/>
              </a:endParaRPr>
            </a:p>
          </p:txBody>
        </p:sp>
        <p:sp>
          <p:nvSpPr>
            <p:cNvPr id="124" name="Rectangle 20"/>
            <p:cNvSpPr>
              <a:spLocks noChangeArrowheads="1"/>
            </p:cNvSpPr>
            <p:nvPr/>
          </p:nvSpPr>
          <p:spPr bwMode="gray">
            <a:xfrm>
              <a:off x="4885364" y="2499358"/>
              <a:ext cx="1887499" cy="514615"/>
            </a:xfrm>
            <a:prstGeom prst="rect">
              <a:avLst/>
            </a:prstGeom>
            <a:solidFill>
              <a:srgbClr val="E6EBF5"/>
            </a:solidFill>
            <a:ln w="6350">
              <a:noFill/>
              <a:miter lim="800000"/>
              <a:headEnd/>
              <a:tailEnd/>
            </a:ln>
            <a:effectLst>
              <a:outerShdw blurRad="50800" dist="38100" dir="2700000" algn="tl" rotWithShape="0">
                <a:prstClr val="black">
                  <a:alpha val="40000"/>
                </a:prstClr>
              </a:outerShdw>
            </a:effectLst>
          </p:spPr>
          <p:txBody>
            <a:bodyPr lIns="0" tIns="21215" rIns="0" bIns="21215" anchor="ctr"/>
            <a:lstStyle/>
            <a:p>
              <a:pPr algn="ctr" defTabSz="913524" eaLnBrk="0" hangingPunct="0">
                <a:lnSpc>
                  <a:spcPct val="90000"/>
                </a:lnSpc>
                <a:defRPr/>
              </a:pPr>
              <a:r>
                <a:rPr lang="zh-TW" altLang="en-US" sz="1200" dirty="0">
                  <a:solidFill>
                    <a:srgbClr val="000000"/>
                  </a:solidFill>
                  <a:latin typeface="微軟正黑體" pitchFamily="34" charset="-120"/>
                  <a:ea typeface="微軟正黑體" pitchFamily="34" charset="-120"/>
                </a:rPr>
                <a:t>訂定當事人權利行使程序</a:t>
              </a:r>
              <a:endParaRPr lang="en-US" altLang="zh-TW" sz="1200" dirty="0">
                <a:solidFill>
                  <a:srgbClr val="000000"/>
                </a:solidFill>
                <a:latin typeface="微軟正黑體" pitchFamily="34" charset="-120"/>
                <a:ea typeface="微軟正黑體" pitchFamily="34" charset="-120"/>
              </a:endParaRPr>
            </a:p>
          </p:txBody>
        </p:sp>
        <p:sp>
          <p:nvSpPr>
            <p:cNvPr id="125" name="Rectangle 20"/>
            <p:cNvSpPr>
              <a:spLocks noChangeArrowheads="1"/>
            </p:cNvSpPr>
            <p:nvPr/>
          </p:nvSpPr>
          <p:spPr bwMode="gray">
            <a:xfrm>
              <a:off x="4871550" y="3070738"/>
              <a:ext cx="1879394" cy="514615"/>
            </a:xfrm>
            <a:prstGeom prst="rect">
              <a:avLst/>
            </a:prstGeom>
            <a:solidFill>
              <a:srgbClr val="E6EBF5"/>
            </a:solidFill>
            <a:ln w="6350">
              <a:noFill/>
              <a:miter lim="800000"/>
              <a:headEnd/>
              <a:tailEnd/>
            </a:ln>
            <a:effectLst>
              <a:outerShdw blurRad="50800" dist="38100" dir="2700000" algn="tl" rotWithShape="0">
                <a:prstClr val="black">
                  <a:alpha val="40000"/>
                </a:prstClr>
              </a:outerShdw>
            </a:effectLst>
          </p:spPr>
          <p:txBody>
            <a:bodyPr lIns="0" tIns="21215" rIns="0" bIns="21215" anchor="ctr"/>
            <a:lstStyle/>
            <a:p>
              <a:pPr algn="ctr" defTabSz="913524" eaLnBrk="0" hangingPunct="0">
                <a:lnSpc>
                  <a:spcPct val="90000"/>
                </a:lnSpc>
                <a:defRPr/>
              </a:pPr>
              <a:r>
                <a:rPr lang="zh-TW" altLang="en-US" sz="1200" dirty="0">
                  <a:solidFill>
                    <a:srgbClr val="000000"/>
                  </a:solidFill>
                  <a:latin typeface="微軟正黑體" pitchFamily="34" charset="-120"/>
                  <a:ea typeface="微軟正黑體" pitchFamily="34" charset="-120"/>
                </a:rPr>
                <a:t>訂定個人資料檔案安全維護計畫</a:t>
              </a:r>
              <a:endParaRPr lang="en-US" altLang="zh-TW" sz="1200" dirty="0">
                <a:solidFill>
                  <a:srgbClr val="000000"/>
                </a:solidFill>
                <a:latin typeface="微軟正黑體" pitchFamily="34" charset="-120"/>
                <a:ea typeface="微軟正黑體" pitchFamily="34" charset="-120"/>
              </a:endParaRPr>
            </a:p>
          </p:txBody>
        </p:sp>
        <p:sp>
          <p:nvSpPr>
            <p:cNvPr id="126" name="Rectangle 20"/>
            <p:cNvSpPr>
              <a:spLocks noChangeArrowheads="1"/>
            </p:cNvSpPr>
            <p:nvPr/>
          </p:nvSpPr>
          <p:spPr bwMode="gray">
            <a:xfrm>
              <a:off x="4871550" y="3642118"/>
              <a:ext cx="1879394" cy="514615"/>
            </a:xfrm>
            <a:prstGeom prst="rect">
              <a:avLst/>
            </a:prstGeom>
            <a:solidFill>
              <a:srgbClr val="E6EBF5"/>
            </a:solidFill>
            <a:ln w="6350">
              <a:noFill/>
              <a:miter lim="800000"/>
              <a:headEnd/>
              <a:tailEnd/>
            </a:ln>
            <a:effectLst>
              <a:outerShdw blurRad="50800" dist="38100" dir="2700000" algn="tl" rotWithShape="0">
                <a:prstClr val="black">
                  <a:alpha val="40000"/>
                </a:prstClr>
              </a:outerShdw>
            </a:effectLst>
          </p:spPr>
          <p:txBody>
            <a:bodyPr lIns="0" tIns="21215" rIns="0" bIns="21215" anchor="ctr"/>
            <a:lstStyle/>
            <a:p>
              <a:pPr algn="ctr" defTabSz="913524" eaLnBrk="0" hangingPunct="0">
                <a:lnSpc>
                  <a:spcPct val="90000"/>
                </a:lnSpc>
                <a:defRPr/>
              </a:pPr>
              <a:r>
                <a:rPr lang="zh-TW" altLang="en-US" sz="1200" dirty="0">
                  <a:solidFill>
                    <a:srgbClr val="000000"/>
                  </a:solidFill>
                  <a:latin typeface="微軟正黑體" pitchFamily="34" charset="-120"/>
                  <a:ea typeface="微軟正黑體" pitchFamily="34" charset="-120"/>
                </a:rPr>
                <a:t>訂定業務終止後個人資料處理方法</a:t>
              </a:r>
              <a:endParaRPr lang="en-US" altLang="zh-TW" sz="1200" dirty="0">
                <a:solidFill>
                  <a:srgbClr val="000000"/>
                </a:solidFill>
                <a:latin typeface="微軟正黑體" pitchFamily="34" charset="-120"/>
                <a:ea typeface="微軟正黑體" pitchFamily="34" charset="-120"/>
              </a:endParaRPr>
            </a:p>
          </p:txBody>
        </p:sp>
        <p:sp>
          <p:nvSpPr>
            <p:cNvPr id="127" name="Rectangle 20"/>
            <p:cNvSpPr>
              <a:spLocks noChangeArrowheads="1"/>
            </p:cNvSpPr>
            <p:nvPr/>
          </p:nvSpPr>
          <p:spPr bwMode="gray">
            <a:xfrm>
              <a:off x="4879657" y="4213498"/>
              <a:ext cx="1885101" cy="514615"/>
            </a:xfrm>
            <a:prstGeom prst="rect">
              <a:avLst/>
            </a:prstGeom>
            <a:solidFill>
              <a:srgbClr val="E6EBF5"/>
            </a:solidFill>
            <a:ln w="6350">
              <a:noFill/>
              <a:miter lim="800000"/>
              <a:headEnd/>
              <a:tailEnd/>
            </a:ln>
            <a:effectLst>
              <a:outerShdw blurRad="50800" dist="38100" dir="2700000" algn="tl" rotWithShape="0">
                <a:prstClr val="black">
                  <a:alpha val="40000"/>
                </a:prstClr>
              </a:outerShdw>
            </a:effectLst>
          </p:spPr>
          <p:txBody>
            <a:bodyPr lIns="0" tIns="21215" rIns="0" bIns="21215" anchor="ctr"/>
            <a:lstStyle/>
            <a:p>
              <a:pPr algn="ctr" defTabSz="913524" eaLnBrk="0" hangingPunct="0">
                <a:lnSpc>
                  <a:spcPct val="90000"/>
                </a:lnSpc>
              </a:pPr>
              <a:r>
                <a:rPr lang="zh-TW" altLang="en-US" sz="1200" dirty="0">
                  <a:solidFill>
                    <a:srgbClr val="000000"/>
                  </a:solidFill>
                  <a:latin typeface="微軟正黑體" pitchFamily="34" charset="-120"/>
                  <a:ea typeface="微軟正黑體" pitchFamily="34" charset="-120"/>
                </a:rPr>
                <a:t>檢視與調整資訊安全管理制度文件</a:t>
              </a:r>
              <a:endParaRPr lang="en-US" altLang="en-US" sz="1200" dirty="0">
                <a:solidFill>
                  <a:srgbClr val="000000"/>
                </a:solidFill>
                <a:latin typeface="微軟正黑體" pitchFamily="34" charset="-120"/>
                <a:ea typeface="微軟正黑體" pitchFamily="34" charset="-120"/>
              </a:endParaRPr>
            </a:p>
          </p:txBody>
        </p:sp>
        <p:sp>
          <p:nvSpPr>
            <p:cNvPr id="128" name="Rectangle 20"/>
            <p:cNvSpPr>
              <a:spLocks noChangeArrowheads="1"/>
            </p:cNvSpPr>
            <p:nvPr/>
          </p:nvSpPr>
          <p:spPr bwMode="gray">
            <a:xfrm>
              <a:off x="6933702" y="2499358"/>
              <a:ext cx="1805880" cy="514615"/>
            </a:xfrm>
            <a:prstGeom prst="rect">
              <a:avLst/>
            </a:prstGeom>
            <a:solidFill>
              <a:srgbClr val="E6EBF5"/>
            </a:solidFill>
            <a:ln w="6350">
              <a:noFill/>
              <a:miter lim="800000"/>
              <a:headEnd/>
              <a:tailEnd/>
            </a:ln>
            <a:effectLst>
              <a:outerShdw blurRad="50800" dist="38100" dir="2700000" algn="tl" rotWithShape="0">
                <a:prstClr val="black">
                  <a:alpha val="40000"/>
                </a:prstClr>
              </a:outerShdw>
            </a:effectLst>
          </p:spPr>
          <p:txBody>
            <a:bodyPr lIns="0" tIns="21215" rIns="0" bIns="21215" anchor="ctr"/>
            <a:lstStyle/>
            <a:p>
              <a:pPr algn="ctr" defTabSz="913524" eaLnBrk="0" hangingPunct="0">
                <a:lnSpc>
                  <a:spcPct val="90000"/>
                </a:lnSpc>
                <a:defRPr/>
              </a:pPr>
              <a:r>
                <a:rPr lang="zh-TW" altLang="en-US" sz="1200" dirty="0">
                  <a:solidFill>
                    <a:srgbClr val="000000"/>
                  </a:solidFill>
                  <a:latin typeface="微軟正黑體" pitchFamily="34" charset="-120"/>
                  <a:ea typeface="微軟正黑體" pitchFamily="34" charset="-120"/>
                </a:rPr>
                <a:t>執行個資侵害事故緊急應變計畫演練</a:t>
              </a:r>
              <a:endParaRPr lang="en-US" altLang="zh-TW" sz="1200" dirty="0">
                <a:solidFill>
                  <a:srgbClr val="000000"/>
                </a:solidFill>
                <a:latin typeface="微軟正黑體" pitchFamily="34" charset="-120"/>
                <a:ea typeface="微軟正黑體" pitchFamily="34" charset="-120"/>
              </a:endParaRPr>
            </a:p>
          </p:txBody>
        </p:sp>
        <p:sp>
          <p:nvSpPr>
            <p:cNvPr id="129" name="Rectangle 20"/>
            <p:cNvSpPr>
              <a:spLocks noChangeArrowheads="1"/>
            </p:cNvSpPr>
            <p:nvPr/>
          </p:nvSpPr>
          <p:spPr bwMode="gray">
            <a:xfrm>
              <a:off x="6969432" y="3070738"/>
              <a:ext cx="1783962" cy="514615"/>
            </a:xfrm>
            <a:prstGeom prst="rect">
              <a:avLst/>
            </a:prstGeom>
            <a:solidFill>
              <a:srgbClr val="E6EBF5"/>
            </a:solidFill>
            <a:ln w="6350">
              <a:noFill/>
              <a:miter lim="800000"/>
              <a:headEnd/>
              <a:tailEnd/>
            </a:ln>
            <a:effectLst>
              <a:outerShdw blurRad="50800" dist="38100" dir="2700000" algn="tl" rotWithShape="0">
                <a:prstClr val="black">
                  <a:alpha val="40000"/>
                </a:prstClr>
              </a:outerShdw>
            </a:effectLst>
          </p:spPr>
          <p:txBody>
            <a:bodyPr lIns="0" tIns="21215" rIns="0" bIns="21215" anchor="ctr"/>
            <a:lstStyle/>
            <a:p>
              <a:pPr algn="ctr" defTabSz="913524" eaLnBrk="0" hangingPunct="0">
                <a:lnSpc>
                  <a:spcPct val="90000"/>
                </a:lnSpc>
                <a:defRPr/>
              </a:pPr>
              <a:r>
                <a:rPr lang="zh-TW" altLang="en-US" sz="1200" dirty="0">
                  <a:solidFill>
                    <a:srgbClr val="000000"/>
                  </a:solidFill>
                  <a:latin typeface="微軟正黑體" pitchFamily="34" charset="-120"/>
                  <a:ea typeface="微軟正黑體" pitchFamily="34" charset="-120"/>
                </a:rPr>
                <a:t>試行個資管控相關機制</a:t>
              </a:r>
              <a:endParaRPr lang="en-US" altLang="zh-TW" sz="1200" dirty="0">
                <a:solidFill>
                  <a:srgbClr val="000000"/>
                </a:solidFill>
                <a:latin typeface="微軟正黑體" pitchFamily="34" charset="-120"/>
                <a:ea typeface="微軟正黑體" pitchFamily="34" charset="-120"/>
              </a:endParaRPr>
            </a:p>
          </p:txBody>
        </p:sp>
        <p:sp>
          <p:nvSpPr>
            <p:cNvPr id="130" name="Rectangle 20"/>
            <p:cNvSpPr>
              <a:spLocks noChangeArrowheads="1"/>
            </p:cNvSpPr>
            <p:nvPr/>
          </p:nvSpPr>
          <p:spPr bwMode="gray">
            <a:xfrm>
              <a:off x="6961329" y="3642118"/>
              <a:ext cx="1792067" cy="514615"/>
            </a:xfrm>
            <a:prstGeom prst="rect">
              <a:avLst/>
            </a:prstGeom>
            <a:solidFill>
              <a:srgbClr val="E6EBF5"/>
            </a:solidFill>
            <a:ln w="6350">
              <a:noFill/>
              <a:miter lim="800000"/>
              <a:headEnd/>
              <a:tailEnd/>
            </a:ln>
            <a:effectLst>
              <a:outerShdw blurRad="50800" dist="38100" dir="2700000" algn="tl" rotWithShape="0">
                <a:prstClr val="black">
                  <a:alpha val="40000"/>
                </a:prstClr>
              </a:outerShdw>
            </a:effectLst>
          </p:spPr>
          <p:txBody>
            <a:bodyPr lIns="0" tIns="21215" rIns="0" bIns="21215" anchor="ctr"/>
            <a:lstStyle/>
            <a:p>
              <a:pPr algn="ctr" defTabSz="913524" eaLnBrk="0" hangingPunct="0">
                <a:lnSpc>
                  <a:spcPct val="90000"/>
                </a:lnSpc>
              </a:pPr>
              <a:r>
                <a:rPr lang="zh-TW" altLang="en-US" sz="1200" dirty="0">
                  <a:solidFill>
                    <a:srgbClr val="000000"/>
                  </a:solidFill>
                  <a:latin typeface="微軟正黑體" pitchFamily="34" charset="-120"/>
                  <a:ea typeface="微軟正黑體" pitchFamily="34" charset="-120"/>
                </a:rPr>
                <a:t>執行個資管理體系</a:t>
              </a:r>
              <a:endParaRPr lang="en-US" altLang="zh-TW" sz="1200" dirty="0">
                <a:solidFill>
                  <a:srgbClr val="000000"/>
                </a:solidFill>
                <a:latin typeface="微軟正黑體" pitchFamily="34" charset="-120"/>
                <a:ea typeface="微軟正黑體" pitchFamily="34" charset="-120"/>
              </a:endParaRPr>
            </a:p>
            <a:p>
              <a:pPr algn="ctr" defTabSz="913524" eaLnBrk="0" hangingPunct="0">
                <a:lnSpc>
                  <a:spcPct val="90000"/>
                </a:lnSpc>
              </a:pPr>
              <a:r>
                <a:rPr lang="zh-TW" altLang="en-US" sz="1200" dirty="0">
                  <a:solidFill>
                    <a:srgbClr val="000000"/>
                  </a:solidFill>
                  <a:latin typeface="微軟正黑體" pitchFamily="34" charset="-120"/>
                  <a:ea typeface="微軟正黑體" pitchFamily="34" charset="-120"/>
                </a:rPr>
                <a:t>稽核作業</a:t>
              </a:r>
              <a:endParaRPr lang="en-US" altLang="en-US" sz="1200" dirty="0">
                <a:solidFill>
                  <a:srgbClr val="000000"/>
                </a:solidFill>
                <a:latin typeface="微軟正黑體" pitchFamily="34" charset="-120"/>
                <a:ea typeface="微軟正黑體" pitchFamily="34" charset="-120"/>
              </a:endParaRPr>
            </a:p>
          </p:txBody>
        </p:sp>
        <p:sp>
          <p:nvSpPr>
            <p:cNvPr id="131" name="Rectangle 20"/>
            <p:cNvSpPr>
              <a:spLocks noChangeArrowheads="1"/>
            </p:cNvSpPr>
            <p:nvPr/>
          </p:nvSpPr>
          <p:spPr bwMode="gray">
            <a:xfrm>
              <a:off x="6961329" y="4213498"/>
              <a:ext cx="1792067" cy="514615"/>
            </a:xfrm>
            <a:prstGeom prst="rect">
              <a:avLst/>
            </a:prstGeom>
            <a:solidFill>
              <a:srgbClr val="E6EBF5"/>
            </a:solidFill>
            <a:ln w="6350">
              <a:noFill/>
              <a:miter lim="800000"/>
              <a:headEnd/>
              <a:tailEnd/>
            </a:ln>
            <a:effectLst>
              <a:outerShdw blurRad="50800" dist="38100" dir="2700000" algn="tl" rotWithShape="0">
                <a:prstClr val="black">
                  <a:alpha val="40000"/>
                </a:prstClr>
              </a:outerShdw>
            </a:effectLst>
          </p:spPr>
          <p:txBody>
            <a:bodyPr lIns="0" tIns="21215" rIns="0" bIns="21215" anchor="ctr"/>
            <a:lstStyle/>
            <a:p>
              <a:pPr algn="ctr" defTabSz="913524" eaLnBrk="0" hangingPunct="0">
                <a:lnSpc>
                  <a:spcPct val="90000"/>
                </a:lnSpc>
              </a:pPr>
              <a:r>
                <a:rPr lang="zh-TW" altLang="en-US" sz="1200" dirty="0">
                  <a:solidFill>
                    <a:srgbClr val="000000"/>
                  </a:solidFill>
                  <a:latin typeface="微軟正黑體" pitchFamily="34" charset="-120"/>
                  <a:ea typeface="微軟正黑體" pitchFamily="34" charset="-120"/>
                </a:rPr>
                <a:t>執行管理審查</a:t>
              </a:r>
              <a:endParaRPr lang="en-US" altLang="en-US" sz="1200" dirty="0">
                <a:solidFill>
                  <a:srgbClr val="000000"/>
                </a:solidFill>
                <a:latin typeface="微軟正黑體" pitchFamily="34" charset="-120"/>
                <a:ea typeface="微軟正黑體" pitchFamily="34" charset="-120"/>
              </a:endParaRPr>
            </a:p>
          </p:txBody>
        </p:sp>
        <p:sp>
          <p:nvSpPr>
            <p:cNvPr id="136" name="Rectangle 20"/>
            <p:cNvSpPr>
              <a:spLocks noChangeArrowheads="1"/>
            </p:cNvSpPr>
            <p:nvPr/>
          </p:nvSpPr>
          <p:spPr bwMode="gray">
            <a:xfrm>
              <a:off x="4879656" y="4784877"/>
              <a:ext cx="1871288" cy="522737"/>
            </a:xfrm>
            <a:prstGeom prst="rect">
              <a:avLst/>
            </a:prstGeom>
            <a:solidFill>
              <a:srgbClr val="E6EBF5"/>
            </a:solidFill>
            <a:ln w="6350">
              <a:noFill/>
              <a:miter lim="800000"/>
              <a:headEnd/>
              <a:tailEnd/>
            </a:ln>
            <a:effectLst>
              <a:outerShdw blurRad="50800" dist="38100" dir="2700000" algn="tl" rotWithShape="0">
                <a:prstClr val="black">
                  <a:alpha val="40000"/>
                </a:prstClr>
              </a:outerShdw>
            </a:effectLst>
          </p:spPr>
          <p:txBody>
            <a:bodyPr lIns="0" tIns="21215" rIns="0" bIns="21215" anchor="ctr"/>
            <a:lstStyle/>
            <a:p>
              <a:pPr algn="ctr" defTabSz="913524" eaLnBrk="0" hangingPunct="0">
                <a:lnSpc>
                  <a:spcPct val="90000"/>
                </a:lnSpc>
                <a:defRPr/>
              </a:pPr>
              <a:r>
                <a:rPr lang="zh-TW" altLang="en-US" sz="1200" dirty="0">
                  <a:solidFill>
                    <a:srgbClr val="000000"/>
                  </a:solidFill>
                  <a:latin typeface="微軟正黑體" pitchFamily="34" charset="-120"/>
                  <a:ea typeface="微軟正黑體" pitchFamily="34" charset="-120"/>
                </a:rPr>
                <a:t>訂定事件鑑識程序</a:t>
              </a:r>
              <a:endParaRPr lang="en-US" altLang="zh-TW" sz="1200" dirty="0">
                <a:solidFill>
                  <a:srgbClr val="000000"/>
                </a:solidFill>
                <a:latin typeface="微軟正黑體" pitchFamily="34" charset="-120"/>
                <a:ea typeface="微軟正黑體" pitchFamily="34" charset="-120"/>
              </a:endParaRPr>
            </a:p>
          </p:txBody>
        </p:sp>
        <p:sp>
          <p:nvSpPr>
            <p:cNvPr id="137" name="Rectangle 20"/>
            <p:cNvSpPr>
              <a:spLocks noChangeArrowheads="1"/>
            </p:cNvSpPr>
            <p:nvPr/>
          </p:nvSpPr>
          <p:spPr bwMode="gray">
            <a:xfrm>
              <a:off x="4871550" y="5356257"/>
              <a:ext cx="1893205" cy="522737"/>
            </a:xfrm>
            <a:prstGeom prst="rect">
              <a:avLst/>
            </a:prstGeom>
            <a:solidFill>
              <a:srgbClr val="E6EBF5"/>
            </a:solidFill>
            <a:ln w="6350">
              <a:noFill/>
              <a:miter lim="800000"/>
              <a:headEnd/>
              <a:tailEnd/>
            </a:ln>
            <a:effectLst>
              <a:outerShdw blurRad="50800" dist="38100" dir="2700000" algn="tl" rotWithShape="0">
                <a:prstClr val="black">
                  <a:alpha val="40000"/>
                </a:prstClr>
              </a:outerShdw>
            </a:effectLst>
          </p:spPr>
          <p:txBody>
            <a:bodyPr lIns="0" tIns="21215" rIns="0" bIns="21215" anchor="ctr"/>
            <a:lstStyle/>
            <a:p>
              <a:pPr algn="ctr" defTabSz="913524" eaLnBrk="0" hangingPunct="0">
                <a:lnSpc>
                  <a:spcPct val="90000"/>
                </a:lnSpc>
                <a:defRPr/>
              </a:pPr>
              <a:r>
                <a:rPr lang="zh-TW" altLang="en-US" sz="1200" dirty="0">
                  <a:solidFill>
                    <a:srgbClr val="000000"/>
                  </a:solidFill>
                  <a:latin typeface="微軟正黑體" pitchFamily="34" charset="-120"/>
                  <a:ea typeface="微軟正黑體" pitchFamily="34" charset="-120"/>
                </a:rPr>
                <a:t>規劃個資侵害事故之緊急</a:t>
              </a:r>
              <a:endParaRPr lang="en-US" altLang="zh-TW" sz="1200" dirty="0">
                <a:solidFill>
                  <a:srgbClr val="000000"/>
                </a:solidFill>
                <a:latin typeface="微軟正黑體" pitchFamily="34" charset="-120"/>
                <a:ea typeface="微軟正黑體" pitchFamily="34" charset="-120"/>
              </a:endParaRPr>
            </a:p>
            <a:p>
              <a:pPr algn="ctr" defTabSz="913524" eaLnBrk="0" hangingPunct="0">
                <a:lnSpc>
                  <a:spcPct val="90000"/>
                </a:lnSpc>
                <a:defRPr/>
              </a:pPr>
              <a:r>
                <a:rPr lang="zh-TW" altLang="en-US" sz="1200" dirty="0">
                  <a:solidFill>
                    <a:srgbClr val="000000"/>
                  </a:solidFill>
                  <a:latin typeface="微軟正黑體" pitchFamily="34" charset="-120"/>
                  <a:ea typeface="微軟正黑體" pitchFamily="34" charset="-120"/>
                </a:rPr>
                <a:t>應變計畫</a:t>
              </a:r>
              <a:endParaRPr lang="en-US" altLang="zh-TW" sz="1200" dirty="0">
                <a:solidFill>
                  <a:srgbClr val="000000"/>
                </a:solidFill>
                <a:latin typeface="微軟正黑體" pitchFamily="34" charset="-120"/>
                <a:ea typeface="微軟正黑體" pitchFamily="34" charset="-120"/>
              </a:endParaRPr>
            </a:p>
          </p:txBody>
        </p:sp>
        <p:sp>
          <p:nvSpPr>
            <p:cNvPr id="138" name="Rectangle 20"/>
            <p:cNvSpPr>
              <a:spLocks noChangeArrowheads="1"/>
            </p:cNvSpPr>
            <p:nvPr/>
          </p:nvSpPr>
          <p:spPr bwMode="gray">
            <a:xfrm>
              <a:off x="4871550" y="5902779"/>
              <a:ext cx="1901311" cy="514615"/>
            </a:xfrm>
            <a:prstGeom prst="rect">
              <a:avLst/>
            </a:prstGeom>
            <a:solidFill>
              <a:srgbClr val="E6EBF5"/>
            </a:solidFill>
            <a:ln w="6350">
              <a:noFill/>
              <a:miter lim="800000"/>
              <a:headEnd/>
              <a:tailEnd/>
            </a:ln>
            <a:effectLst>
              <a:outerShdw blurRad="50800" dist="38100" dir="2700000" algn="tl" rotWithShape="0">
                <a:prstClr val="black">
                  <a:alpha val="40000"/>
                </a:prstClr>
              </a:outerShdw>
            </a:effectLst>
          </p:spPr>
          <p:txBody>
            <a:bodyPr lIns="0" tIns="21215" rIns="0" bIns="21215" anchor="ctr"/>
            <a:lstStyle/>
            <a:p>
              <a:pPr algn="ctr" defTabSz="913524" eaLnBrk="0" hangingPunct="0">
                <a:lnSpc>
                  <a:spcPct val="90000"/>
                </a:lnSpc>
              </a:pPr>
              <a:r>
                <a:rPr lang="zh-TW" altLang="en-US" sz="1200" dirty="0">
                  <a:solidFill>
                    <a:srgbClr val="000000"/>
                  </a:solidFill>
                  <a:latin typeface="微軟正黑體" pitchFamily="34" charset="-120"/>
                  <a:ea typeface="微軟正黑體" pitchFamily="34" charset="-120"/>
                </a:rPr>
                <a:t>強化個資管理資訊環境</a:t>
              </a:r>
              <a:endParaRPr lang="en-US" altLang="en-US" sz="1200" dirty="0">
                <a:solidFill>
                  <a:srgbClr val="000000"/>
                </a:solidFill>
                <a:latin typeface="微軟正黑體" pitchFamily="34" charset="-120"/>
                <a:ea typeface="微軟正黑體" pitchFamily="34" charset="-120"/>
              </a:endParaRPr>
            </a:p>
          </p:txBody>
        </p:sp>
        <p:sp>
          <p:nvSpPr>
            <p:cNvPr id="54" name="圓角矩形 53"/>
            <p:cNvSpPr/>
            <p:nvPr/>
          </p:nvSpPr>
          <p:spPr bwMode="auto">
            <a:xfrm>
              <a:off x="8395058" y="566045"/>
              <a:ext cx="970526" cy="190461"/>
            </a:xfrm>
            <a:prstGeom prst="roundRect">
              <a:avLst/>
            </a:prstGeom>
            <a:noFill/>
            <a:ln w="9525" cap="flat" cmpd="sng" algn="ctr">
              <a:noFill/>
              <a:prstDash val="solid"/>
              <a:headEnd/>
              <a:tailEnd/>
            </a:ln>
            <a:effectLst/>
          </p:spPr>
          <p:txBody>
            <a:bodyPr wrap="none" lIns="82014" tIns="41007" rIns="82014" bIns="41007" anchor="ctr"/>
            <a:lstStyle/>
            <a:p>
              <a:pPr algn="ctr" defTabSz="735828" fontAlgn="auto">
                <a:spcBef>
                  <a:spcPts val="0"/>
                </a:spcBef>
                <a:spcAft>
                  <a:spcPts val="0"/>
                </a:spcAft>
                <a:defRPr/>
              </a:pPr>
              <a:endParaRPr kumimoji="0" lang="zh-TW" altLang="en-US" sz="1300" kern="0" dirty="0">
                <a:solidFill>
                  <a:sysClr val="windowText" lastClr="000000"/>
                </a:solidFill>
                <a:latin typeface="微軟正黑體"/>
                <a:ea typeface="微軟正黑體"/>
              </a:endParaRPr>
            </a:p>
          </p:txBody>
        </p:sp>
      </p:grpSp>
    </p:spTree>
    <p:extLst>
      <p:ext uri="{BB962C8B-B14F-4D97-AF65-F5344CB8AC3E}">
        <p14:creationId xmlns:p14="http://schemas.microsoft.com/office/powerpoint/2010/main" val="3742367662"/>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 name="標題 82"/>
          <p:cNvSpPr>
            <a:spLocks noGrp="1"/>
          </p:cNvSpPr>
          <p:nvPr>
            <p:ph type="title"/>
          </p:nvPr>
        </p:nvSpPr>
        <p:spPr/>
        <p:txBody>
          <a:bodyPr/>
          <a:lstStyle/>
          <a:p>
            <a:r>
              <a:rPr lang="zh-TW" altLang="en-US" sz="3600" b="0" dirty="0" smtClean="0">
                <a:solidFill>
                  <a:prstClr val="black"/>
                </a:solidFill>
              </a:rPr>
              <a:t>個資保護執行概覽圖</a:t>
            </a:r>
            <a:endParaRPr lang="zh-TW" altLang="en-US" dirty="0"/>
          </a:p>
        </p:txBody>
      </p:sp>
      <p:sp>
        <p:nvSpPr>
          <p:cNvPr id="44" name="矩形 43"/>
          <p:cNvSpPr/>
          <p:nvPr/>
        </p:nvSpPr>
        <p:spPr>
          <a:xfrm>
            <a:off x="288480" y="1583775"/>
            <a:ext cx="8604000" cy="626969"/>
          </a:xfrm>
          <a:prstGeom prst="rect">
            <a:avLst/>
          </a:prstGeom>
          <a:gradFill rotWithShape="1">
            <a:gsLst>
              <a:gs pos="0">
                <a:srgbClr val="9BBB59">
                  <a:tint val="50000"/>
                  <a:satMod val="300000"/>
                </a:srgbClr>
              </a:gs>
              <a:gs pos="35000">
                <a:srgbClr val="9BBB59">
                  <a:tint val="37000"/>
                  <a:satMod val="300000"/>
                </a:srgbClr>
              </a:gs>
              <a:gs pos="100000">
                <a:srgbClr val="9BBB59">
                  <a:tint val="15000"/>
                  <a:satMod val="350000"/>
                </a:srgbClr>
              </a:gs>
            </a:gsLst>
            <a:lin ang="16200000" scaled="1"/>
          </a:gradFill>
          <a:ln w="9525" cap="flat" cmpd="sng" algn="ctr">
            <a:solidFill>
              <a:srgbClr val="9BBB59">
                <a:shade val="95000"/>
                <a:satMod val="105000"/>
              </a:srgbClr>
            </a:solidFill>
            <a:prstDash val="solid"/>
          </a:ln>
          <a:effectLst>
            <a:outerShdw blurRad="40000" dist="20000" dir="5400000" rotWithShape="0">
              <a:srgbClr val="000000">
                <a:alpha val="38000"/>
              </a:srgbClr>
            </a:outerShdw>
          </a:effectLst>
        </p:spPr>
        <p:txBody>
          <a:bodyPr lIns="82027" tIns="41014" rIns="82027" bIns="41014" anchor="ctr" anchorCtr="1"/>
          <a:lstStyle/>
          <a:p>
            <a:pPr algn="ctr" defTabSz="820269">
              <a:defRPr/>
            </a:pPr>
            <a:endParaRPr lang="zh-TW" altLang="en-US" sz="1400" dirty="0">
              <a:latin typeface="微軟正黑體" pitchFamily="34" charset="-120"/>
              <a:ea typeface="微軟正黑體" pitchFamily="34" charset="-120"/>
            </a:endParaRPr>
          </a:p>
        </p:txBody>
      </p:sp>
      <p:sp>
        <p:nvSpPr>
          <p:cNvPr id="45" name="矩形 44"/>
          <p:cNvSpPr/>
          <p:nvPr/>
        </p:nvSpPr>
        <p:spPr>
          <a:xfrm>
            <a:off x="288480" y="2281433"/>
            <a:ext cx="8604000" cy="626969"/>
          </a:xfrm>
          <a:prstGeom prst="rect">
            <a:avLst/>
          </a:prstGeom>
          <a:gradFill rotWithShape="1">
            <a:gsLst>
              <a:gs pos="0">
                <a:srgbClr val="9BBB59">
                  <a:tint val="50000"/>
                  <a:satMod val="300000"/>
                </a:srgbClr>
              </a:gs>
              <a:gs pos="35000">
                <a:srgbClr val="9BBB59">
                  <a:tint val="37000"/>
                  <a:satMod val="300000"/>
                </a:srgbClr>
              </a:gs>
              <a:gs pos="100000">
                <a:srgbClr val="9BBB59">
                  <a:tint val="15000"/>
                  <a:satMod val="350000"/>
                </a:srgbClr>
              </a:gs>
            </a:gsLst>
            <a:lin ang="16200000" scaled="1"/>
          </a:gradFill>
          <a:ln w="9525" cap="flat" cmpd="sng" algn="ctr">
            <a:solidFill>
              <a:srgbClr val="9BBB59">
                <a:shade val="95000"/>
                <a:satMod val="105000"/>
              </a:srgbClr>
            </a:solidFill>
            <a:prstDash val="solid"/>
          </a:ln>
          <a:effectLst>
            <a:outerShdw blurRad="40000" dist="20000" dir="5400000" rotWithShape="0">
              <a:srgbClr val="000000">
                <a:alpha val="38000"/>
              </a:srgbClr>
            </a:outerShdw>
          </a:effectLst>
        </p:spPr>
        <p:txBody>
          <a:bodyPr lIns="82027" tIns="41014" rIns="82027" bIns="41014" anchor="ctr" anchorCtr="1"/>
          <a:lstStyle/>
          <a:p>
            <a:pPr algn="ctr" defTabSz="820269">
              <a:defRPr/>
            </a:pPr>
            <a:endParaRPr lang="zh-TW" altLang="en-US" sz="1400" dirty="0">
              <a:latin typeface="微軟正黑體" pitchFamily="34" charset="-120"/>
              <a:ea typeface="微軟正黑體" pitchFamily="34" charset="-120"/>
            </a:endParaRPr>
          </a:p>
        </p:txBody>
      </p:sp>
      <p:sp>
        <p:nvSpPr>
          <p:cNvPr id="46" name="矩形 45"/>
          <p:cNvSpPr/>
          <p:nvPr/>
        </p:nvSpPr>
        <p:spPr>
          <a:xfrm>
            <a:off x="288480" y="2977553"/>
            <a:ext cx="8604000" cy="626969"/>
          </a:xfrm>
          <a:prstGeom prst="rect">
            <a:avLst/>
          </a:prstGeom>
          <a:gradFill rotWithShape="1">
            <a:gsLst>
              <a:gs pos="0">
                <a:srgbClr val="9BBB59">
                  <a:tint val="50000"/>
                  <a:satMod val="300000"/>
                </a:srgbClr>
              </a:gs>
              <a:gs pos="35000">
                <a:srgbClr val="9BBB59">
                  <a:tint val="37000"/>
                  <a:satMod val="300000"/>
                </a:srgbClr>
              </a:gs>
              <a:gs pos="100000">
                <a:srgbClr val="9BBB59">
                  <a:tint val="15000"/>
                  <a:satMod val="350000"/>
                </a:srgbClr>
              </a:gs>
            </a:gsLst>
            <a:lin ang="16200000" scaled="1"/>
          </a:gradFill>
          <a:ln w="9525" cap="flat" cmpd="sng" algn="ctr">
            <a:solidFill>
              <a:srgbClr val="9BBB59">
                <a:shade val="95000"/>
                <a:satMod val="105000"/>
              </a:srgbClr>
            </a:solidFill>
            <a:prstDash val="solid"/>
          </a:ln>
          <a:effectLst>
            <a:outerShdw blurRad="40000" dist="20000" dir="5400000" rotWithShape="0">
              <a:srgbClr val="000000">
                <a:alpha val="38000"/>
              </a:srgbClr>
            </a:outerShdw>
          </a:effectLst>
        </p:spPr>
        <p:txBody>
          <a:bodyPr lIns="82027" tIns="41014" rIns="82027" bIns="41014" anchor="ctr" anchorCtr="1"/>
          <a:lstStyle/>
          <a:p>
            <a:pPr algn="ctr" defTabSz="820269">
              <a:defRPr/>
            </a:pPr>
            <a:endParaRPr lang="zh-TW" altLang="en-US" sz="1400" dirty="0">
              <a:latin typeface="微軟正黑體" pitchFamily="34" charset="-120"/>
              <a:ea typeface="微軟正黑體" pitchFamily="34" charset="-120"/>
            </a:endParaRPr>
          </a:p>
        </p:txBody>
      </p:sp>
      <p:sp>
        <p:nvSpPr>
          <p:cNvPr id="47" name="矩形 46"/>
          <p:cNvSpPr/>
          <p:nvPr/>
        </p:nvSpPr>
        <p:spPr>
          <a:xfrm>
            <a:off x="288480" y="3675208"/>
            <a:ext cx="8604000" cy="626969"/>
          </a:xfrm>
          <a:prstGeom prst="rect">
            <a:avLst/>
          </a:prstGeom>
          <a:gradFill rotWithShape="1">
            <a:gsLst>
              <a:gs pos="0">
                <a:srgbClr val="9BBB59">
                  <a:tint val="50000"/>
                  <a:satMod val="300000"/>
                </a:srgbClr>
              </a:gs>
              <a:gs pos="35000">
                <a:srgbClr val="9BBB59">
                  <a:tint val="37000"/>
                  <a:satMod val="300000"/>
                </a:srgbClr>
              </a:gs>
              <a:gs pos="100000">
                <a:srgbClr val="9BBB59">
                  <a:tint val="15000"/>
                  <a:satMod val="350000"/>
                </a:srgbClr>
              </a:gs>
            </a:gsLst>
            <a:lin ang="16200000" scaled="1"/>
          </a:gradFill>
          <a:ln w="9525" cap="flat" cmpd="sng" algn="ctr">
            <a:solidFill>
              <a:srgbClr val="9BBB59">
                <a:shade val="95000"/>
                <a:satMod val="105000"/>
              </a:srgbClr>
            </a:solidFill>
            <a:prstDash val="solid"/>
          </a:ln>
          <a:effectLst>
            <a:outerShdw blurRad="40000" dist="20000" dir="5400000" rotWithShape="0">
              <a:srgbClr val="000000">
                <a:alpha val="38000"/>
              </a:srgbClr>
            </a:outerShdw>
          </a:effectLst>
        </p:spPr>
        <p:txBody>
          <a:bodyPr lIns="82027" tIns="41014" rIns="82027" bIns="41014" anchor="ctr" anchorCtr="1"/>
          <a:lstStyle/>
          <a:p>
            <a:pPr algn="ctr" defTabSz="820269">
              <a:defRPr/>
            </a:pPr>
            <a:endParaRPr lang="zh-TW" altLang="en-US" sz="1400" dirty="0">
              <a:latin typeface="微軟正黑體" pitchFamily="34" charset="-120"/>
              <a:ea typeface="微軟正黑體" pitchFamily="34" charset="-120"/>
            </a:endParaRPr>
          </a:p>
        </p:txBody>
      </p:sp>
      <p:sp>
        <p:nvSpPr>
          <p:cNvPr id="48" name="矩形 47"/>
          <p:cNvSpPr/>
          <p:nvPr/>
        </p:nvSpPr>
        <p:spPr>
          <a:xfrm>
            <a:off x="288480" y="4371327"/>
            <a:ext cx="8604000" cy="628506"/>
          </a:xfrm>
          <a:prstGeom prst="rect">
            <a:avLst/>
          </a:prstGeom>
          <a:gradFill rotWithShape="1">
            <a:gsLst>
              <a:gs pos="0">
                <a:srgbClr val="9BBB59">
                  <a:tint val="50000"/>
                  <a:satMod val="300000"/>
                </a:srgbClr>
              </a:gs>
              <a:gs pos="35000">
                <a:srgbClr val="9BBB59">
                  <a:tint val="37000"/>
                  <a:satMod val="300000"/>
                </a:srgbClr>
              </a:gs>
              <a:gs pos="100000">
                <a:srgbClr val="9BBB59">
                  <a:tint val="15000"/>
                  <a:satMod val="350000"/>
                </a:srgbClr>
              </a:gs>
            </a:gsLst>
            <a:lin ang="16200000" scaled="1"/>
          </a:gradFill>
          <a:ln w="9525" cap="flat" cmpd="sng" algn="ctr">
            <a:solidFill>
              <a:srgbClr val="9BBB59">
                <a:shade val="95000"/>
                <a:satMod val="105000"/>
              </a:srgbClr>
            </a:solidFill>
            <a:prstDash val="solid"/>
          </a:ln>
          <a:effectLst>
            <a:outerShdw blurRad="40000" dist="20000" dir="5400000" rotWithShape="0">
              <a:srgbClr val="000000">
                <a:alpha val="38000"/>
              </a:srgbClr>
            </a:outerShdw>
          </a:effectLst>
        </p:spPr>
        <p:txBody>
          <a:bodyPr lIns="82027" tIns="41014" rIns="82027" bIns="41014" anchor="ctr" anchorCtr="1"/>
          <a:lstStyle/>
          <a:p>
            <a:pPr algn="ctr" defTabSz="820269">
              <a:defRPr/>
            </a:pPr>
            <a:endParaRPr lang="zh-TW" altLang="en-US" sz="1400" dirty="0">
              <a:latin typeface="微軟正黑體" pitchFamily="34" charset="-120"/>
              <a:ea typeface="微軟正黑體" pitchFamily="34" charset="-120"/>
            </a:endParaRPr>
          </a:p>
        </p:txBody>
      </p:sp>
      <p:sp>
        <p:nvSpPr>
          <p:cNvPr id="49" name="矩形 48"/>
          <p:cNvSpPr/>
          <p:nvPr/>
        </p:nvSpPr>
        <p:spPr>
          <a:xfrm>
            <a:off x="288480" y="5068985"/>
            <a:ext cx="8604000" cy="626969"/>
          </a:xfrm>
          <a:prstGeom prst="rect">
            <a:avLst/>
          </a:prstGeom>
          <a:gradFill rotWithShape="1">
            <a:gsLst>
              <a:gs pos="0">
                <a:srgbClr val="9BBB59">
                  <a:tint val="50000"/>
                  <a:satMod val="300000"/>
                </a:srgbClr>
              </a:gs>
              <a:gs pos="35000">
                <a:srgbClr val="9BBB59">
                  <a:tint val="37000"/>
                  <a:satMod val="300000"/>
                </a:srgbClr>
              </a:gs>
              <a:gs pos="100000">
                <a:srgbClr val="9BBB59">
                  <a:tint val="15000"/>
                  <a:satMod val="350000"/>
                </a:srgbClr>
              </a:gs>
            </a:gsLst>
            <a:lin ang="16200000" scaled="1"/>
          </a:gradFill>
          <a:ln w="9525" cap="flat" cmpd="sng" algn="ctr">
            <a:solidFill>
              <a:srgbClr val="9BBB59">
                <a:shade val="95000"/>
                <a:satMod val="105000"/>
              </a:srgbClr>
            </a:solidFill>
            <a:prstDash val="solid"/>
          </a:ln>
          <a:effectLst>
            <a:outerShdw blurRad="40000" dist="20000" dir="5400000" rotWithShape="0">
              <a:srgbClr val="000000">
                <a:alpha val="38000"/>
              </a:srgbClr>
            </a:outerShdw>
          </a:effectLst>
        </p:spPr>
        <p:txBody>
          <a:bodyPr lIns="82027" tIns="41014" rIns="82027" bIns="41014" anchor="ctr" anchorCtr="1"/>
          <a:lstStyle/>
          <a:p>
            <a:pPr algn="ctr" defTabSz="820269">
              <a:defRPr/>
            </a:pPr>
            <a:endParaRPr lang="zh-TW" altLang="en-US" sz="1400" dirty="0">
              <a:latin typeface="微軟正黑體" pitchFamily="34" charset="-120"/>
              <a:ea typeface="微軟正黑體" pitchFamily="34" charset="-120"/>
            </a:endParaRPr>
          </a:p>
        </p:txBody>
      </p:sp>
      <p:sp>
        <p:nvSpPr>
          <p:cNvPr id="50" name="矩形 49"/>
          <p:cNvSpPr/>
          <p:nvPr/>
        </p:nvSpPr>
        <p:spPr>
          <a:xfrm>
            <a:off x="288480" y="5765105"/>
            <a:ext cx="8604000" cy="628505"/>
          </a:xfrm>
          <a:prstGeom prst="rect">
            <a:avLst/>
          </a:prstGeom>
          <a:gradFill rotWithShape="1">
            <a:gsLst>
              <a:gs pos="0">
                <a:srgbClr val="9BBB59">
                  <a:tint val="50000"/>
                  <a:satMod val="300000"/>
                </a:srgbClr>
              </a:gs>
              <a:gs pos="35000">
                <a:srgbClr val="9BBB59">
                  <a:tint val="37000"/>
                  <a:satMod val="300000"/>
                </a:srgbClr>
              </a:gs>
              <a:gs pos="100000">
                <a:srgbClr val="9BBB59">
                  <a:tint val="15000"/>
                  <a:satMod val="350000"/>
                </a:srgbClr>
              </a:gs>
            </a:gsLst>
            <a:lin ang="16200000" scaled="1"/>
          </a:gradFill>
          <a:ln w="9525" cap="flat" cmpd="sng" algn="ctr">
            <a:solidFill>
              <a:srgbClr val="9BBB59">
                <a:shade val="95000"/>
                <a:satMod val="105000"/>
              </a:srgbClr>
            </a:solidFill>
            <a:prstDash val="solid"/>
          </a:ln>
          <a:effectLst>
            <a:outerShdw blurRad="40000" dist="20000" dir="5400000" rotWithShape="0">
              <a:srgbClr val="000000">
                <a:alpha val="38000"/>
              </a:srgbClr>
            </a:outerShdw>
          </a:effectLst>
        </p:spPr>
        <p:txBody>
          <a:bodyPr lIns="82027" tIns="41014" rIns="82027" bIns="41014" anchor="ctr" anchorCtr="1"/>
          <a:lstStyle/>
          <a:p>
            <a:pPr algn="ctr" defTabSz="820269">
              <a:defRPr/>
            </a:pPr>
            <a:endParaRPr lang="zh-TW" altLang="en-US" sz="1400" dirty="0">
              <a:latin typeface="微軟正黑體" pitchFamily="34" charset="-120"/>
              <a:ea typeface="微軟正黑體" pitchFamily="34" charset="-120"/>
            </a:endParaRPr>
          </a:p>
        </p:txBody>
      </p:sp>
      <p:sp>
        <p:nvSpPr>
          <p:cNvPr id="51" name="向下箭號圖說文字 50"/>
          <p:cNvSpPr/>
          <p:nvPr/>
        </p:nvSpPr>
        <p:spPr>
          <a:xfrm>
            <a:off x="1076763" y="1634488"/>
            <a:ext cx="1286506" cy="766807"/>
          </a:xfrm>
          <a:prstGeom prst="downArrowCallout">
            <a:avLst/>
          </a:prstGeom>
          <a:gradFill rotWithShape="1">
            <a:gsLst>
              <a:gs pos="0">
                <a:srgbClr val="4BACC6">
                  <a:tint val="50000"/>
                  <a:satMod val="300000"/>
                </a:srgbClr>
              </a:gs>
              <a:gs pos="35000">
                <a:srgbClr val="4BACC6">
                  <a:tint val="37000"/>
                  <a:satMod val="300000"/>
                </a:srgbClr>
              </a:gs>
              <a:gs pos="100000">
                <a:srgbClr val="4BACC6">
                  <a:tint val="15000"/>
                  <a:satMod val="350000"/>
                </a:srgbClr>
              </a:gs>
            </a:gsLst>
            <a:lin ang="16200000" scaled="1"/>
          </a:gradFill>
          <a:ln w="9525" cap="flat" cmpd="sng" algn="ctr">
            <a:solidFill>
              <a:srgbClr val="4BACC6">
                <a:shade val="95000"/>
                <a:satMod val="105000"/>
              </a:srgbClr>
            </a:solidFill>
            <a:prstDash val="solid"/>
          </a:ln>
          <a:effectLst>
            <a:outerShdw blurRad="40000" dist="20000" dir="5400000" rotWithShape="0">
              <a:srgbClr val="000000">
                <a:alpha val="38000"/>
              </a:srgbClr>
            </a:outerShdw>
          </a:effectLst>
        </p:spPr>
        <p:txBody>
          <a:bodyPr lIns="82027" tIns="41014" rIns="82027" bIns="41014" anchor="ctr" anchorCtr="1"/>
          <a:lstStyle/>
          <a:p>
            <a:pPr algn="ctr" defTabSz="820269">
              <a:defRPr/>
            </a:pPr>
            <a:r>
              <a:rPr lang="en-US" altLang="zh-TW" dirty="0">
                <a:latin typeface="微軟正黑體" pitchFamily="34" charset="-120"/>
                <a:ea typeface="微軟正黑體" pitchFamily="34" charset="-120"/>
              </a:rPr>
              <a:t>1</a:t>
            </a:r>
            <a:r>
              <a:rPr lang="zh-TW" altLang="en-US" dirty="0">
                <a:latin typeface="微軟正黑體" pitchFamily="34" charset="-120"/>
                <a:ea typeface="微軟正黑體" pitchFamily="34" charset="-120"/>
              </a:rPr>
              <a:t>查詢法令</a:t>
            </a:r>
            <a:endParaRPr lang="en-US" altLang="zh-TW" dirty="0">
              <a:latin typeface="微軟正黑體" pitchFamily="34" charset="-120"/>
              <a:ea typeface="微軟正黑體" pitchFamily="34" charset="-120"/>
            </a:endParaRPr>
          </a:p>
        </p:txBody>
      </p:sp>
      <p:sp>
        <p:nvSpPr>
          <p:cNvPr id="52" name="向下箭號圖說文字 51"/>
          <p:cNvSpPr/>
          <p:nvPr/>
        </p:nvSpPr>
        <p:spPr>
          <a:xfrm>
            <a:off x="1076763" y="2345974"/>
            <a:ext cx="1286506" cy="766807"/>
          </a:xfrm>
          <a:prstGeom prst="downArrowCallout">
            <a:avLst/>
          </a:prstGeom>
          <a:gradFill rotWithShape="1">
            <a:gsLst>
              <a:gs pos="0">
                <a:srgbClr val="4BACC6">
                  <a:tint val="50000"/>
                  <a:satMod val="300000"/>
                </a:srgbClr>
              </a:gs>
              <a:gs pos="35000">
                <a:srgbClr val="4BACC6">
                  <a:tint val="37000"/>
                  <a:satMod val="300000"/>
                </a:srgbClr>
              </a:gs>
              <a:gs pos="100000">
                <a:srgbClr val="4BACC6">
                  <a:tint val="15000"/>
                  <a:satMod val="350000"/>
                </a:srgbClr>
              </a:gs>
            </a:gsLst>
            <a:lin ang="16200000" scaled="1"/>
          </a:gradFill>
          <a:ln w="9525" cap="flat" cmpd="sng" algn="ctr">
            <a:solidFill>
              <a:srgbClr val="4BACC6">
                <a:shade val="95000"/>
                <a:satMod val="105000"/>
              </a:srgbClr>
            </a:solidFill>
            <a:prstDash val="solid"/>
          </a:ln>
          <a:effectLst>
            <a:outerShdw blurRad="40000" dist="20000" dir="5400000" rotWithShape="0">
              <a:srgbClr val="000000">
                <a:alpha val="38000"/>
              </a:srgbClr>
            </a:outerShdw>
          </a:effectLst>
        </p:spPr>
        <p:txBody>
          <a:bodyPr lIns="82027" tIns="41014" rIns="82027" bIns="41014" anchor="ctr" anchorCtr="1"/>
          <a:lstStyle/>
          <a:p>
            <a:pPr algn="ctr" defTabSz="820269">
              <a:defRPr/>
            </a:pPr>
            <a:r>
              <a:rPr lang="en-US" altLang="zh-TW" dirty="0">
                <a:latin typeface="Trebuchet MS"/>
                <a:ea typeface="華康中黑體"/>
              </a:rPr>
              <a:t>2</a:t>
            </a:r>
            <a:r>
              <a:rPr lang="zh-TW" altLang="en-US" dirty="0">
                <a:latin typeface="Trebuchet MS"/>
                <a:ea typeface="華康中黑體"/>
              </a:rPr>
              <a:t>盤點個資</a:t>
            </a:r>
            <a:endParaRPr lang="en-US" altLang="zh-TW" dirty="0">
              <a:latin typeface="Trebuchet MS"/>
              <a:ea typeface="華康中黑體"/>
            </a:endParaRPr>
          </a:p>
        </p:txBody>
      </p:sp>
      <p:sp>
        <p:nvSpPr>
          <p:cNvPr id="53" name="向下箭號圖說文字 52"/>
          <p:cNvSpPr/>
          <p:nvPr/>
        </p:nvSpPr>
        <p:spPr>
          <a:xfrm>
            <a:off x="1076763" y="3032874"/>
            <a:ext cx="1286506" cy="766807"/>
          </a:xfrm>
          <a:prstGeom prst="downArrowCallout">
            <a:avLst/>
          </a:prstGeom>
          <a:gradFill rotWithShape="1">
            <a:gsLst>
              <a:gs pos="0">
                <a:srgbClr val="4BACC6">
                  <a:tint val="50000"/>
                  <a:satMod val="300000"/>
                </a:srgbClr>
              </a:gs>
              <a:gs pos="35000">
                <a:srgbClr val="4BACC6">
                  <a:tint val="37000"/>
                  <a:satMod val="300000"/>
                </a:srgbClr>
              </a:gs>
              <a:gs pos="100000">
                <a:srgbClr val="4BACC6">
                  <a:tint val="15000"/>
                  <a:satMod val="350000"/>
                </a:srgbClr>
              </a:gs>
            </a:gsLst>
            <a:lin ang="16200000" scaled="1"/>
          </a:gradFill>
          <a:ln w="9525" cap="flat" cmpd="sng" algn="ctr">
            <a:solidFill>
              <a:srgbClr val="4BACC6">
                <a:shade val="95000"/>
                <a:satMod val="105000"/>
              </a:srgbClr>
            </a:solidFill>
            <a:prstDash val="solid"/>
          </a:ln>
          <a:effectLst>
            <a:outerShdw blurRad="40000" dist="20000" dir="5400000" rotWithShape="0">
              <a:srgbClr val="000000">
                <a:alpha val="38000"/>
              </a:srgbClr>
            </a:outerShdw>
          </a:effectLst>
        </p:spPr>
        <p:txBody>
          <a:bodyPr lIns="82027" tIns="41014" rIns="82027" bIns="41014" anchor="ctr" anchorCtr="1"/>
          <a:lstStyle/>
          <a:p>
            <a:pPr algn="ctr" defTabSz="820269">
              <a:defRPr/>
            </a:pPr>
            <a:r>
              <a:rPr lang="en-US" altLang="zh-TW" dirty="0">
                <a:latin typeface="Trebuchet MS"/>
                <a:ea typeface="華康中黑體"/>
              </a:rPr>
              <a:t>3</a:t>
            </a:r>
            <a:r>
              <a:rPr lang="zh-TW" altLang="en-US" dirty="0">
                <a:latin typeface="Trebuchet MS"/>
                <a:ea typeface="華康中黑體"/>
              </a:rPr>
              <a:t>瞭解風險</a:t>
            </a:r>
            <a:endParaRPr lang="en-US" altLang="zh-TW" dirty="0">
              <a:latin typeface="Trebuchet MS"/>
              <a:ea typeface="華康中黑體"/>
            </a:endParaRPr>
          </a:p>
        </p:txBody>
      </p:sp>
      <p:sp>
        <p:nvSpPr>
          <p:cNvPr id="54" name="向下箭號圖說文字 53"/>
          <p:cNvSpPr/>
          <p:nvPr/>
        </p:nvSpPr>
        <p:spPr>
          <a:xfrm>
            <a:off x="1076763" y="3744360"/>
            <a:ext cx="1286506" cy="766807"/>
          </a:xfrm>
          <a:prstGeom prst="downArrowCallout">
            <a:avLst/>
          </a:prstGeom>
          <a:gradFill rotWithShape="1">
            <a:gsLst>
              <a:gs pos="0">
                <a:srgbClr val="4BACC6">
                  <a:tint val="50000"/>
                  <a:satMod val="300000"/>
                </a:srgbClr>
              </a:gs>
              <a:gs pos="35000">
                <a:srgbClr val="4BACC6">
                  <a:tint val="37000"/>
                  <a:satMod val="300000"/>
                </a:srgbClr>
              </a:gs>
              <a:gs pos="100000">
                <a:srgbClr val="4BACC6">
                  <a:tint val="15000"/>
                  <a:satMod val="350000"/>
                </a:srgbClr>
              </a:gs>
            </a:gsLst>
            <a:lin ang="16200000" scaled="1"/>
          </a:gradFill>
          <a:ln w="9525" cap="flat" cmpd="sng" algn="ctr">
            <a:solidFill>
              <a:srgbClr val="4BACC6">
                <a:shade val="95000"/>
                <a:satMod val="105000"/>
              </a:srgbClr>
            </a:solidFill>
            <a:prstDash val="solid"/>
          </a:ln>
          <a:effectLst>
            <a:outerShdw blurRad="40000" dist="20000" dir="5400000" rotWithShape="0">
              <a:srgbClr val="000000">
                <a:alpha val="38000"/>
              </a:srgbClr>
            </a:outerShdw>
          </a:effectLst>
        </p:spPr>
        <p:txBody>
          <a:bodyPr lIns="82027" tIns="41014" rIns="82027" bIns="41014" anchor="ctr" anchorCtr="1"/>
          <a:lstStyle/>
          <a:p>
            <a:pPr algn="ctr" defTabSz="820269">
              <a:defRPr/>
            </a:pPr>
            <a:r>
              <a:rPr lang="en-US" altLang="zh-TW" dirty="0">
                <a:latin typeface="Trebuchet MS"/>
                <a:ea typeface="華康中黑體"/>
              </a:rPr>
              <a:t>4</a:t>
            </a:r>
            <a:r>
              <a:rPr lang="zh-TW" altLang="en-US" dirty="0">
                <a:latin typeface="Trebuchet MS"/>
                <a:ea typeface="華康中黑體"/>
              </a:rPr>
              <a:t>設計控管</a:t>
            </a:r>
            <a:endParaRPr lang="en-US" altLang="zh-TW" dirty="0">
              <a:latin typeface="Trebuchet MS"/>
              <a:ea typeface="華康中黑體"/>
            </a:endParaRPr>
          </a:p>
        </p:txBody>
      </p:sp>
      <p:sp>
        <p:nvSpPr>
          <p:cNvPr id="55" name="向下箭號圖說文字 54"/>
          <p:cNvSpPr/>
          <p:nvPr/>
        </p:nvSpPr>
        <p:spPr>
          <a:xfrm>
            <a:off x="1076763" y="4442016"/>
            <a:ext cx="1286506" cy="766807"/>
          </a:xfrm>
          <a:prstGeom prst="downArrowCallout">
            <a:avLst/>
          </a:prstGeom>
          <a:gradFill rotWithShape="1">
            <a:gsLst>
              <a:gs pos="0">
                <a:srgbClr val="4BACC6">
                  <a:tint val="50000"/>
                  <a:satMod val="300000"/>
                </a:srgbClr>
              </a:gs>
              <a:gs pos="35000">
                <a:srgbClr val="4BACC6">
                  <a:tint val="37000"/>
                  <a:satMod val="300000"/>
                </a:srgbClr>
              </a:gs>
              <a:gs pos="100000">
                <a:srgbClr val="4BACC6">
                  <a:tint val="15000"/>
                  <a:satMod val="350000"/>
                </a:srgbClr>
              </a:gs>
            </a:gsLst>
            <a:lin ang="16200000" scaled="1"/>
          </a:gradFill>
          <a:ln w="9525" cap="flat" cmpd="sng" algn="ctr">
            <a:solidFill>
              <a:srgbClr val="4BACC6">
                <a:shade val="95000"/>
                <a:satMod val="105000"/>
              </a:srgbClr>
            </a:solidFill>
            <a:prstDash val="solid"/>
          </a:ln>
          <a:effectLst>
            <a:outerShdw blurRad="40000" dist="20000" dir="5400000" rotWithShape="0">
              <a:srgbClr val="000000">
                <a:alpha val="38000"/>
              </a:srgbClr>
            </a:outerShdw>
          </a:effectLst>
        </p:spPr>
        <p:txBody>
          <a:bodyPr lIns="82027" tIns="41014" rIns="82027" bIns="41014" anchor="ctr" anchorCtr="1"/>
          <a:lstStyle/>
          <a:p>
            <a:pPr algn="ctr" defTabSz="820269">
              <a:defRPr/>
            </a:pPr>
            <a:r>
              <a:rPr lang="en-US" altLang="zh-TW" dirty="0">
                <a:latin typeface="Trebuchet MS"/>
                <a:ea typeface="華康中黑體"/>
              </a:rPr>
              <a:t>5</a:t>
            </a:r>
            <a:r>
              <a:rPr lang="zh-TW" altLang="en-US" dirty="0">
                <a:latin typeface="Trebuchet MS"/>
                <a:ea typeface="華康中黑體"/>
              </a:rPr>
              <a:t>確實執行</a:t>
            </a:r>
            <a:endParaRPr lang="en-US" altLang="zh-TW" dirty="0">
              <a:latin typeface="Trebuchet MS"/>
              <a:ea typeface="華康中黑體"/>
            </a:endParaRPr>
          </a:p>
        </p:txBody>
      </p:sp>
      <p:sp>
        <p:nvSpPr>
          <p:cNvPr id="56" name="向下箭號圖說文字 55"/>
          <p:cNvSpPr/>
          <p:nvPr/>
        </p:nvSpPr>
        <p:spPr>
          <a:xfrm>
            <a:off x="1076763" y="5138137"/>
            <a:ext cx="1286506" cy="766807"/>
          </a:xfrm>
          <a:prstGeom prst="downArrowCallout">
            <a:avLst/>
          </a:prstGeom>
          <a:gradFill rotWithShape="1">
            <a:gsLst>
              <a:gs pos="0">
                <a:srgbClr val="4BACC6">
                  <a:tint val="50000"/>
                  <a:satMod val="300000"/>
                </a:srgbClr>
              </a:gs>
              <a:gs pos="35000">
                <a:srgbClr val="4BACC6">
                  <a:tint val="37000"/>
                  <a:satMod val="300000"/>
                </a:srgbClr>
              </a:gs>
              <a:gs pos="100000">
                <a:srgbClr val="4BACC6">
                  <a:tint val="15000"/>
                  <a:satMod val="350000"/>
                </a:srgbClr>
              </a:gs>
            </a:gsLst>
            <a:lin ang="16200000" scaled="1"/>
          </a:gradFill>
          <a:ln w="9525" cap="flat" cmpd="sng" algn="ctr">
            <a:solidFill>
              <a:srgbClr val="4BACC6">
                <a:shade val="95000"/>
                <a:satMod val="105000"/>
              </a:srgbClr>
            </a:solidFill>
            <a:prstDash val="solid"/>
          </a:ln>
          <a:effectLst>
            <a:outerShdw blurRad="40000" dist="20000" dir="5400000" rotWithShape="0">
              <a:srgbClr val="000000">
                <a:alpha val="38000"/>
              </a:srgbClr>
            </a:outerShdw>
          </a:effectLst>
        </p:spPr>
        <p:txBody>
          <a:bodyPr lIns="82027" tIns="41014" rIns="82027" bIns="41014" anchor="ctr" anchorCtr="1"/>
          <a:lstStyle/>
          <a:p>
            <a:pPr algn="ctr" defTabSz="820269">
              <a:defRPr/>
            </a:pPr>
            <a:r>
              <a:rPr lang="en-US" altLang="zh-TW" dirty="0">
                <a:latin typeface="Trebuchet MS"/>
                <a:ea typeface="華康中黑體"/>
              </a:rPr>
              <a:t>6</a:t>
            </a:r>
            <a:r>
              <a:rPr lang="zh-TW" altLang="en-US" dirty="0">
                <a:latin typeface="Trebuchet MS"/>
                <a:ea typeface="華康中黑體"/>
              </a:rPr>
              <a:t>進行查核</a:t>
            </a:r>
            <a:endParaRPr lang="en-US" altLang="zh-TW" dirty="0">
              <a:latin typeface="Trebuchet MS"/>
              <a:ea typeface="華康中黑體"/>
            </a:endParaRPr>
          </a:p>
        </p:txBody>
      </p:sp>
      <p:sp>
        <p:nvSpPr>
          <p:cNvPr id="57" name="矩形 56"/>
          <p:cNvSpPr/>
          <p:nvPr/>
        </p:nvSpPr>
        <p:spPr>
          <a:xfrm>
            <a:off x="1076763" y="5835791"/>
            <a:ext cx="1286506" cy="487130"/>
          </a:xfrm>
          <a:prstGeom prst="rect">
            <a:avLst/>
          </a:prstGeom>
          <a:gradFill rotWithShape="1">
            <a:gsLst>
              <a:gs pos="0">
                <a:srgbClr val="4BACC6">
                  <a:tint val="50000"/>
                  <a:satMod val="300000"/>
                </a:srgbClr>
              </a:gs>
              <a:gs pos="35000">
                <a:srgbClr val="4BACC6">
                  <a:tint val="37000"/>
                  <a:satMod val="300000"/>
                </a:srgbClr>
              </a:gs>
              <a:gs pos="100000">
                <a:srgbClr val="4BACC6">
                  <a:tint val="15000"/>
                  <a:satMod val="350000"/>
                </a:srgbClr>
              </a:gs>
            </a:gsLst>
            <a:lin ang="16200000" scaled="1"/>
          </a:gradFill>
          <a:ln w="9525" cap="flat" cmpd="sng" algn="ctr">
            <a:solidFill>
              <a:srgbClr val="4BACC6">
                <a:shade val="95000"/>
                <a:satMod val="105000"/>
              </a:srgbClr>
            </a:solidFill>
            <a:prstDash val="solid"/>
          </a:ln>
          <a:effectLst>
            <a:outerShdw blurRad="40000" dist="20000" dir="5400000" rotWithShape="0">
              <a:srgbClr val="000000">
                <a:alpha val="38000"/>
              </a:srgbClr>
            </a:outerShdw>
          </a:effectLst>
        </p:spPr>
        <p:txBody>
          <a:bodyPr lIns="82027" tIns="41014" rIns="82027" bIns="41014" anchor="ctr" anchorCtr="1"/>
          <a:lstStyle/>
          <a:p>
            <a:pPr algn="ctr" defTabSz="820269">
              <a:defRPr/>
            </a:pPr>
            <a:r>
              <a:rPr lang="en-US" altLang="zh-TW" dirty="0">
                <a:latin typeface="微軟正黑體" pitchFamily="34" charset="-120"/>
                <a:ea typeface="微軟正黑體" pitchFamily="34" charset="-120"/>
              </a:rPr>
              <a:t>7</a:t>
            </a:r>
            <a:r>
              <a:rPr lang="zh-TW" altLang="en-US" dirty="0">
                <a:latin typeface="微軟正黑體" pitchFamily="34" charset="-120"/>
                <a:ea typeface="微軟正黑體" pitchFamily="34" charset="-120"/>
              </a:rPr>
              <a:t>矯正預防</a:t>
            </a:r>
          </a:p>
        </p:txBody>
      </p:sp>
      <p:sp>
        <p:nvSpPr>
          <p:cNvPr id="58" name="矩形 57"/>
          <p:cNvSpPr/>
          <p:nvPr/>
        </p:nvSpPr>
        <p:spPr>
          <a:xfrm>
            <a:off x="5070666" y="1514625"/>
            <a:ext cx="1718480" cy="4963502"/>
          </a:xfrm>
          <a:prstGeom prst="rect">
            <a:avLst/>
          </a:prstGeom>
          <a:solidFill>
            <a:srgbClr val="4BACC6">
              <a:lumMod val="20000"/>
              <a:lumOff val="80000"/>
              <a:alpha val="50000"/>
            </a:srgbClr>
          </a:solidFill>
          <a:ln w="25400" cap="flat" cmpd="sng" algn="ctr">
            <a:solidFill>
              <a:srgbClr val="4BACC6"/>
            </a:solidFill>
            <a:prstDash val="solid"/>
          </a:ln>
          <a:effectLst/>
        </p:spPr>
        <p:txBody>
          <a:bodyPr lIns="82027" tIns="41014" rIns="82027" bIns="41014" anchor="ctr" anchorCtr="1"/>
          <a:lstStyle/>
          <a:p>
            <a:pPr algn="ctr" defTabSz="820269">
              <a:defRPr/>
            </a:pPr>
            <a:endParaRPr lang="zh-TW" altLang="en-US" sz="1300" dirty="0">
              <a:solidFill>
                <a:sysClr val="window" lastClr="FFFFFF"/>
              </a:solidFill>
              <a:latin typeface="Trebuchet MS"/>
              <a:ea typeface="華康中黑體"/>
            </a:endParaRPr>
          </a:p>
        </p:txBody>
      </p:sp>
      <p:sp>
        <p:nvSpPr>
          <p:cNvPr id="60" name="文字方塊 21"/>
          <p:cNvSpPr txBox="1">
            <a:spLocks noChangeArrowheads="1"/>
          </p:cNvSpPr>
          <p:nvPr/>
        </p:nvSpPr>
        <p:spPr bwMode="auto">
          <a:xfrm>
            <a:off x="2461207" y="1714395"/>
            <a:ext cx="2573011" cy="359828"/>
          </a:xfrm>
          <a:prstGeom prst="rect">
            <a:avLst/>
          </a:prstGeom>
          <a:noFill/>
          <a:ln w="9525">
            <a:noFill/>
            <a:miter lim="800000"/>
            <a:headEnd/>
            <a:tailEnd/>
          </a:ln>
        </p:spPr>
        <p:txBody>
          <a:bodyPr lIns="82027" tIns="41014" rIns="82027" bIns="41014">
            <a:spAutoFit/>
          </a:bodyPr>
          <a:lstStyle/>
          <a:p>
            <a:pPr algn="l" rtl="0" fontAlgn="base">
              <a:spcBef>
                <a:spcPct val="0"/>
              </a:spcBef>
              <a:spcAft>
                <a:spcPct val="0"/>
              </a:spcAft>
            </a:pPr>
            <a:r>
              <a:rPr lang="zh-TW" altLang="en-US" dirty="0">
                <a:solidFill>
                  <a:srgbClr val="000000"/>
                </a:solidFill>
                <a:latin typeface="微軟正黑體" pitchFamily="34" charset="-120"/>
                <a:ea typeface="微軟正黑體" pitchFamily="34" charset="-120"/>
              </a:rPr>
              <a:t>．確認要遵循到哪？</a:t>
            </a:r>
          </a:p>
        </p:txBody>
      </p:sp>
      <p:sp>
        <p:nvSpPr>
          <p:cNvPr id="61" name="文字方塊 22"/>
          <p:cNvSpPr txBox="1">
            <a:spLocks noChangeArrowheads="1"/>
          </p:cNvSpPr>
          <p:nvPr/>
        </p:nvSpPr>
        <p:spPr bwMode="auto">
          <a:xfrm>
            <a:off x="2461207" y="2419735"/>
            <a:ext cx="2573011" cy="358049"/>
          </a:xfrm>
          <a:prstGeom prst="rect">
            <a:avLst/>
          </a:prstGeom>
          <a:noFill/>
          <a:ln w="9525">
            <a:noFill/>
            <a:miter lim="800000"/>
            <a:headEnd/>
            <a:tailEnd/>
          </a:ln>
        </p:spPr>
        <p:txBody>
          <a:bodyPr lIns="82027" tIns="41014" rIns="82027" bIns="41014">
            <a:spAutoFit/>
          </a:bodyPr>
          <a:lstStyle/>
          <a:p>
            <a:pPr algn="l" rtl="0" fontAlgn="base">
              <a:spcBef>
                <a:spcPct val="0"/>
              </a:spcBef>
              <a:spcAft>
                <a:spcPct val="0"/>
              </a:spcAft>
            </a:pPr>
            <a:r>
              <a:rPr lang="zh-TW" altLang="en-US" dirty="0">
                <a:solidFill>
                  <a:srgbClr val="000000"/>
                </a:solidFill>
                <a:latin typeface="微軟正黑體" pitchFamily="34" charset="-120"/>
                <a:ea typeface="微軟正黑體" pitchFamily="34" charset="-120"/>
              </a:rPr>
              <a:t>．找出個資在哪？</a:t>
            </a:r>
          </a:p>
        </p:txBody>
      </p:sp>
      <p:sp>
        <p:nvSpPr>
          <p:cNvPr id="62" name="文字方塊 23"/>
          <p:cNvSpPr txBox="1">
            <a:spLocks noChangeArrowheads="1"/>
          </p:cNvSpPr>
          <p:nvPr/>
        </p:nvSpPr>
        <p:spPr bwMode="auto">
          <a:xfrm>
            <a:off x="2461207" y="3108171"/>
            <a:ext cx="2573011" cy="358049"/>
          </a:xfrm>
          <a:prstGeom prst="rect">
            <a:avLst/>
          </a:prstGeom>
          <a:noFill/>
          <a:ln w="9525">
            <a:noFill/>
            <a:miter lim="800000"/>
            <a:headEnd/>
            <a:tailEnd/>
          </a:ln>
        </p:spPr>
        <p:txBody>
          <a:bodyPr lIns="82027" tIns="41014" rIns="82027" bIns="41014">
            <a:spAutoFit/>
          </a:bodyPr>
          <a:lstStyle/>
          <a:p>
            <a:pPr algn="l" rtl="0" fontAlgn="base">
              <a:spcBef>
                <a:spcPct val="0"/>
              </a:spcBef>
              <a:spcAft>
                <a:spcPct val="0"/>
              </a:spcAft>
            </a:pPr>
            <a:r>
              <a:rPr lang="zh-TW" altLang="en-US" dirty="0">
                <a:solidFill>
                  <a:srgbClr val="000000"/>
                </a:solidFill>
                <a:latin typeface="微軟正黑體" pitchFamily="34" charset="-120"/>
                <a:ea typeface="微軟正黑體" pitchFamily="34" charset="-120"/>
              </a:rPr>
              <a:t>．找出高風險的地方？</a:t>
            </a:r>
          </a:p>
        </p:txBody>
      </p:sp>
      <p:sp>
        <p:nvSpPr>
          <p:cNvPr id="63" name="文字方塊 24"/>
          <p:cNvSpPr txBox="1">
            <a:spLocks noChangeArrowheads="1"/>
          </p:cNvSpPr>
          <p:nvPr/>
        </p:nvSpPr>
        <p:spPr bwMode="auto">
          <a:xfrm>
            <a:off x="2486817" y="3813510"/>
            <a:ext cx="2886038" cy="359828"/>
          </a:xfrm>
          <a:prstGeom prst="rect">
            <a:avLst/>
          </a:prstGeom>
          <a:noFill/>
          <a:ln w="9525">
            <a:noFill/>
            <a:miter lim="800000"/>
            <a:headEnd/>
            <a:tailEnd/>
          </a:ln>
        </p:spPr>
        <p:txBody>
          <a:bodyPr lIns="82027" tIns="41014" rIns="82027" bIns="41014">
            <a:spAutoFit/>
          </a:bodyPr>
          <a:lstStyle/>
          <a:p>
            <a:pPr algn="l" rtl="0" fontAlgn="base">
              <a:spcBef>
                <a:spcPct val="0"/>
              </a:spcBef>
              <a:spcAft>
                <a:spcPct val="0"/>
              </a:spcAft>
            </a:pPr>
            <a:r>
              <a:rPr lang="zh-TW" altLang="en-US" dirty="0">
                <a:solidFill>
                  <a:srgbClr val="000000"/>
                </a:solidFill>
                <a:latin typeface="微軟正黑體" pitchFamily="34" charset="-120"/>
                <a:ea typeface="微軟正黑體" pitchFamily="34" charset="-120"/>
              </a:rPr>
              <a:t>．設計降低風險的方法。</a:t>
            </a:r>
          </a:p>
        </p:txBody>
      </p:sp>
      <p:sp>
        <p:nvSpPr>
          <p:cNvPr id="64" name="文字方塊 25"/>
          <p:cNvSpPr txBox="1">
            <a:spLocks noChangeArrowheads="1"/>
          </p:cNvSpPr>
          <p:nvPr/>
        </p:nvSpPr>
        <p:spPr bwMode="auto">
          <a:xfrm>
            <a:off x="2486817" y="4501946"/>
            <a:ext cx="2886038" cy="358047"/>
          </a:xfrm>
          <a:prstGeom prst="rect">
            <a:avLst/>
          </a:prstGeom>
          <a:noFill/>
          <a:ln w="9525">
            <a:noFill/>
            <a:miter lim="800000"/>
            <a:headEnd/>
            <a:tailEnd/>
          </a:ln>
        </p:spPr>
        <p:txBody>
          <a:bodyPr lIns="82027" tIns="41014" rIns="82027" bIns="41014">
            <a:spAutoFit/>
          </a:bodyPr>
          <a:lstStyle/>
          <a:p>
            <a:pPr algn="l" rtl="0" fontAlgn="base">
              <a:spcBef>
                <a:spcPct val="0"/>
              </a:spcBef>
              <a:spcAft>
                <a:spcPct val="0"/>
              </a:spcAft>
            </a:pPr>
            <a:r>
              <a:rPr lang="zh-TW" altLang="en-US" dirty="0">
                <a:solidFill>
                  <a:srgbClr val="000000"/>
                </a:solidFill>
                <a:latin typeface="微軟正黑體" pitchFamily="34" charset="-120"/>
                <a:ea typeface="微軟正黑體" pitchFamily="34" charset="-120"/>
              </a:rPr>
              <a:t>．留存執行紀錄。</a:t>
            </a:r>
          </a:p>
        </p:txBody>
      </p:sp>
      <p:sp>
        <p:nvSpPr>
          <p:cNvPr id="65" name="文字方塊 26"/>
          <p:cNvSpPr txBox="1">
            <a:spLocks noChangeArrowheads="1"/>
          </p:cNvSpPr>
          <p:nvPr/>
        </p:nvSpPr>
        <p:spPr bwMode="auto">
          <a:xfrm>
            <a:off x="2411760" y="5208823"/>
            <a:ext cx="2886038" cy="356512"/>
          </a:xfrm>
          <a:prstGeom prst="rect">
            <a:avLst/>
          </a:prstGeom>
          <a:noFill/>
          <a:ln w="9525">
            <a:noFill/>
            <a:miter lim="800000"/>
            <a:headEnd/>
            <a:tailEnd/>
          </a:ln>
        </p:spPr>
        <p:txBody>
          <a:bodyPr lIns="82027" tIns="41014" rIns="82027" bIns="41014">
            <a:spAutoFit/>
          </a:bodyPr>
          <a:lstStyle/>
          <a:p>
            <a:pPr algn="l" rtl="0" fontAlgn="base">
              <a:spcBef>
                <a:spcPct val="0"/>
              </a:spcBef>
              <a:spcAft>
                <a:spcPct val="0"/>
              </a:spcAft>
            </a:pPr>
            <a:r>
              <a:rPr lang="zh-TW" altLang="en-US" dirty="0">
                <a:solidFill>
                  <a:srgbClr val="000000"/>
                </a:solidFill>
                <a:latin typeface="微軟正黑體" pitchFamily="34" charset="-120"/>
                <a:ea typeface="微軟正黑體" pitchFamily="34" charset="-120"/>
              </a:rPr>
              <a:t>．確認落實度是否足夠。</a:t>
            </a:r>
          </a:p>
        </p:txBody>
      </p:sp>
      <p:sp>
        <p:nvSpPr>
          <p:cNvPr id="66" name="文字方塊 27"/>
          <p:cNvSpPr txBox="1">
            <a:spLocks noChangeArrowheads="1"/>
          </p:cNvSpPr>
          <p:nvPr/>
        </p:nvSpPr>
        <p:spPr bwMode="auto">
          <a:xfrm>
            <a:off x="2411760" y="5895723"/>
            <a:ext cx="2886038" cy="358049"/>
          </a:xfrm>
          <a:prstGeom prst="rect">
            <a:avLst/>
          </a:prstGeom>
          <a:noFill/>
          <a:ln w="9525">
            <a:noFill/>
            <a:miter lim="800000"/>
            <a:headEnd/>
            <a:tailEnd/>
          </a:ln>
        </p:spPr>
        <p:txBody>
          <a:bodyPr lIns="82027" tIns="41014" rIns="82027" bIns="41014">
            <a:spAutoFit/>
          </a:bodyPr>
          <a:lstStyle/>
          <a:p>
            <a:pPr algn="l" rtl="0" fontAlgn="base">
              <a:spcBef>
                <a:spcPct val="0"/>
              </a:spcBef>
              <a:spcAft>
                <a:spcPct val="0"/>
              </a:spcAft>
            </a:pPr>
            <a:r>
              <a:rPr lang="zh-TW" altLang="en-US" dirty="0">
                <a:solidFill>
                  <a:srgbClr val="000000"/>
                </a:solidFill>
                <a:latin typeface="微軟正黑體" pitchFamily="34" charset="-120"/>
                <a:ea typeface="微軟正黑體" pitchFamily="34" charset="-120"/>
              </a:rPr>
              <a:t>．改善不足之處。</a:t>
            </a:r>
          </a:p>
        </p:txBody>
      </p:sp>
      <p:sp>
        <p:nvSpPr>
          <p:cNvPr id="67" name="文字方塊 28"/>
          <p:cNvSpPr txBox="1">
            <a:spLocks noChangeArrowheads="1"/>
          </p:cNvSpPr>
          <p:nvPr/>
        </p:nvSpPr>
        <p:spPr bwMode="auto">
          <a:xfrm>
            <a:off x="5142213" y="1125465"/>
            <a:ext cx="1716487" cy="359828"/>
          </a:xfrm>
          <a:prstGeom prst="rect">
            <a:avLst/>
          </a:prstGeom>
          <a:noFill/>
          <a:ln w="9525">
            <a:noFill/>
            <a:miter lim="800000"/>
            <a:headEnd/>
            <a:tailEnd/>
          </a:ln>
        </p:spPr>
        <p:txBody>
          <a:bodyPr lIns="82027" tIns="41014" rIns="82027" bIns="41014">
            <a:spAutoFit/>
          </a:bodyPr>
          <a:lstStyle/>
          <a:p>
            <a:pPr algn="ctr" rtl="0" fontAlgn="base">
              <a:spcBef>
                <a:spcPct val="0"/>
              </a:spcBef>
              <a:spcAft>
                <a:spcPct val="0"/>
              </a:spcAft>
            </a:pPr>
            <a:r>
              <a:rPr lang="zh-TW" altLang="en-US" b="1" dirty="0">
                <a:solidFill>
                  <a:srgbClr val="0070C0"/>
                </a:solidFill>
                <a:latin typeface="微軟正黑體" pitchFamily="34" charset="-120"/>
                <a:ea typeface="微軟正黑體" pitchFamily="34" charset="-120"/>
              </a:rPr>
              <a:t>文件</a:t>
            </a:r>
            <a:r>
              <a:rPr lang="en-US" altLang="zh-TW" b="1" dirty="0">
                <a:solidFill>
                  <a:srgbClr val="0070C0"/>
                </a:solidFill>
                <a:latin typeface="微軟正黑體" pitchFamily="34" charset="-120"/>
                <a:ea typeface="微軟正黑體" pitchFamily="34" charset="-120"/>
              </a:rPr>
              <a:t>/</a:t>
            </a:r>
            <a:r>
              <a:rPr lang="zh-TW" altLang="en-US" b="1" dirty="0">
                <a:solidFill>
                  <a:srgbClr val="0070C0"/>
                </a:solidFill>
                <a:latin typeface="微軟正黑體" pitchFamily="34" charset="-120"/>
                <a:ea typeface="微軟正黑體" pitchFamily="34" charset="-120"/>
              </a:rPr>
              <a:t>紀錄</a:t>
            </a:r>
            <a:r>
              <a:rPr lang="en-US" altLang="zh-TW" b="1" dirty="0">
                <a:solidFill>
                  <a:srgbClr val="0070C0"/>
                </a:solidFill>
                <a:latin typeface="微軟正黑體" pitchFamily="34" charset="-120"/>
                <a:ea typeface="微軟正黑體" pitchFamily="34" charset="-120"/>
              </a:rPr>
              <a:t>(</a:t>
            </a:r>
            <a:r>
              <a:rPr lang="zh-TW" altLang="en-US" b="1" dirty="0">
                <a:solidFill>
                  <a:srgbClr val="0070C0"/>
                </a:solidFill>
                <a:latin typeface="微軟正黑體" pitchFamily="34" charset="-120"/>
                <a:ea typeface="微軟正黑體" pitchFamily="34" charset="-120"/>
              </a:rPr>
              <a:t>例</a:t>
            </a:r>
            <a:r>
              <a:rPr lang="en-US" altLang="zh-TW" b="1" dirty="0">
                <a:solidFill>
                  <a:srgbClr val="0070C0"/>
                </a:solidFill>
                <a:latin typeface="微軟正黑體" pitchFamily="34" charset="-120"/>
                <a:ea typeface="微軟正黑體" pitchFamily="34" charset="-120"/>
              </a:rPr>
              <a:t>)</a:t>
            </a:r>
            <a:endParaRPr lang="zh-TW" altLang="en-US" b="1" dirty="0">
              <a:solidFill>
                <a:srgbClr val="0070C0"/>
              </a:solidFill>
              <a:latin typeface="微軟正黑體" pitchFamily="34" charset="-120"/>
              <a:ea typeface="微軟正黑體" pitchFamily="34" charset="-120"/>
            </a:endParaRPr>
          </a:p>
        </p:txBody>
      </p:sp>
      <p:sp>
        <p:nvSpPr>
          <p:cNvPr id="69" name="文字方塊 30"/>
          <p:cNvSpPr txBox="1">
            <a:spLocks noChangeArrowheads="1"/>
          </p:cNvSpPr>
          <p:nvPr/>
        </p:nvSpPr>
        <p:spPr bwMode="auto">
          <a:xfrm>
            <a:off x="5004048" y="1714395"/>
            <a:ext cx="1950398" cy="359828"/>
          </a:xfrm>
          <a:prstGeom prst="rect">
            <a:avLst/>
          </a:prstGeom>
          <a:noFill/>
          <a:ln w="9525">
            <a:noFill/>
            <a:miter lim="800000"/>
            <a:headEnd/>
            <a:tailEnd/>
          </a:ln>
        </p:spPr>
        <p:txBody>
          <a:bodyPr lIns="82027" tIns="41014" rIns="82027" bIns="41014">
            <a:spAutoFit/>
          </a:bodyPr>
          <a:lstStyle/>
          <a:p>
            <a:pPr algn="l" rtl="0" fontAlgn="base">
              <a:spcBef>
                <a:spcPct val="0"/>
              </a:spcBef>
              <a:spcAft>
                <a:spcPct val="0"/>
              </a:spcAft>
            </a:pPr>
            <a:r>
              <a:rPr lang="zh-TW" altLang="en-US" dirty="0">
                <a:solidFill>
                  <a:srgbClr val="000000"/>
                </a:solidFill>
                <a:latin typeface="微軟正黑體" pitchFamily="34" charset="-120"/>
                <a:ea typeface="微軟正黑體" pitchFamily="34" charset="-120"/>
              </a:rPr>
              <a:t>．法令</a:t>
            </a:r>
            <a:r>
              <a:rPr lang="zh-TW" altLang="en-US" dirty="0" smtClean="0">
                <a:solidFill>
                  <a:srgbClr val="000000"/>
                </a:solidFill>
                <a:latin typeface="微軟正黑體" pitchFamily="34" charset="-120"/>
                <a:ea typeface="微軟正黑體" pitchFamily="34" charset="-120"/>
              </a:rPr>
              <a:t>遵循文件</a:t>
            </a:r>
            <a:endParaRPr lang="zh-TW" altLang="en-US" dirty="0">
              <a:solidFill>
                <a:srgbClr val="000000"/>
              </a:solidFill>
              <a:latin typeface="微軟正黑體" pitchFamily="34" charset="-120"/>
              <a:ea typeface="微軟正黑體" pitchFamily="34" charset="-120"/>
            </a:endParaRPr>
          </a:p>
        </p:txBody>
      </p:sp>
      <p:sp>
        <p:nvSpPr>
          <p:cNvPr id="70" name="文字方塊 31"/>
          <p:cNvSpPr txBox="1">
            <a:spLocks noChangeArrowheads="1"/>
          </p:cNvSpPr>
          <p:nvPr/>
        </p:nvSpPr>
        <p:spPr bwMode="auto">
          <a:xfrm>
            <a:off x="5004048" y="2400918"/>
            <a:ext cx="1950398" cy="359828"/>
          </a:xfrm>
          <a:prstGeom prst="rect">
            <a:avLst/>
          </a:prstGeom>
          <a:noFill/>
          <a:ln w="9525">
            <a:noFill/>
            <a:miter lim="800000"/>
            <a:headEnd/>
            <a:tailEnd/>
          </a:ln>
        </p:spPr>
        <p:txBody>
          <a:bodyPr lIns="82027" tIns="41014" rIns="82027" bIns="41014">
            <a:spAutoFit/>
          </a:bodyPr>
          <a:lstStyle/>
          <a:p>
            <a:pPr algn="l" rtl="0" fontAlgn="base">
              <a:spcBef>
                <a:spcPct val="0"/>
              </a:spcBef>
              <a:spcAft>
                <a:spcPct val="0"/>
              </a:spcAft>
            </a:pPr>
            <a:r>
              <a:rPr lang="zh-TW" altLang="en-US" dirty="0">
                <a:solidFill>
                  <a:srgbClr val="000000"/>
                </a:solidFill>
                <a:latin typeface="微軟正黑體" pitchFamily="34" charset="-120"/>
                <a:ea typeface="微軟正黑體" pitchFamily="34" charset="-120"/>
              </a:rPr>
              <a:t>．個資清冊</a:t>
            </a:r>
          </a:p>
        </p:txBody>
      </p:sp>
      <p:sp>
        <p:nvSpPr>
          <p:cNvPr id="71" name="文字方塊 32"/>
          <p:cNvSpPr txBox="1">
            <a:spLocks noChangeArrowheads="1"/>
          </p:cNvSpPr>
          <p:nvPr/>
        </p:nvSpPr>
        <p:spPr bwMode="auto">
          <a:xfrm>
            <a:off x="5004049" y="3117390"/>
            <a:ext cx="2574731" cy="359828"/>
          </a:xfrm>
          <a:prstGeom prst="rect">
            <a:avLst/>
          </a:prstGeom>
          <a:noFill/>
          <a:ln w="9525">
            <a:noFill/>
            <a:miter lim="800000"/>
            <a:headEnd/>
            <a:tailEnd/>
          </a:ln>
        </p:spPr>
        <p:txBody>
          <a:bodyPr lIns="82027" tIns="41014" rIns="82027" bIns="41014">
            <a:spAutoFit/>
          </a:bodyPr>
          <a:lstStyle/>
          <a:p>
            <a:pPr algn="l" rtl="0" fontAlgn="base">
              <a:spcBef>
                <a:spcPct val="0"/>
              </a:spcBef>
              <a:spcAft>
                <a:spcPct val="0"/>
              </a:spcAft>
            </a:pPr>
            <a:r>
              <a:rPr lang="zh-TW" altLang="en-US" dirty="0">
                <a:solidFill>
                  <a:srgbClr val="000000"/>
                </a:solidFill>
                <a:latin typeface="微軟正黑體" pitchFamily="34" charset="-120"/>
                <a:ea typeface="微軟正黑體" pitchFamily="34" charset="-120"/>
              </a:rPr>
              <a:t>．風險評鑑報告</a:t>
            </a:r>
            <a:endParaRPr lang="en-US" altLang="zh-TW" dirty="0">
              <a:solidFill>
                <a:srgbClr val="000000"/>
              </a:solidFill>
              <a:latin typeface="微軟正黑體" pitchFamily="34" charset="-120"/>
              <a:ea typeface="微軟正黑體" pitchFamily="34" charset="-120"/>
            </a:endParaRPr>
          </a:p>
        </p:txBody>
      </p:sp>
      <p:sp>
        <p:nvSpPr>
          <p:cNvPr id="72" name="文字方塊 33"/>
          <p:cNvSpPr txBox="1">
            <a:spLocks noChangeArrowheads="1"/>
          </p:cNvSpPr>
          <p:nvPr/>
        </p:nvSpPr>
        <p:spPr bwMode="auto">
          <a:xfrm>
            <a:off x="5004049" y="3676746"/>
            <a:ext cx="2574731" cy="636827"/>
          </a:xfrm>
          <a:prstGeom prst="rect">
            <a:avLst/>
          </a:prstGeom>
          <a:noFill/>
          <a:ln w="9525">
            <a:noFill/>
            <a:miter lim="800000"/>
            <a:headEnd/>
            <a:tailEnd/>
          </a:ln>
        </p:spPr>
        <p:txBody>
          <a:bodyPr wrap="square" lIns="82027" tIns="41014" rIns="82027" bIns="41014">
            <a:spAutoFit/>
          </a:bodyPr>
          <a:lstStyle/>
          <a:p>
            <a:pPr algn="l" rtl="0" fontAlgn="base">
              <a:spcBef>
                <a:spcPct val="0"/>
              </a:spcBef>
              <a:spcAft>
                <a:spcPct val="0"/>
              </a:spcAft>
            </a:pPr>
            <a:r>
              <a:rPr lang="zh-TW" altLang="en-US" dirty="0">
                <a:solidFill>
                  <a:srgbClr val="000000"/>
                </a:solidFill>
                <a:latin typeface="微軟正黑體" pitchFamily="34" charset="-120"/>
                <a:ea typeface="微軟正黑體" pitchFamily="34" charset="-120"/>
              </a:rPr>
              <a:t>．改善計畫</a:t>
            </a:r>
          </a:p>
          <a:p>
            <a:pPr algn="l" rtl="0" fontAlgn="base">
              <a:spcBef>
                <a:spcPct val="0"/>
              </a:spcBef>
              <a:spcAft>
                <a:spcPct val="0"/>
              </a:spcAft>
            </a:pPr>
            <a:r>
              <a:rPr lang="zh-TW" altLang="en-US" dirty="0">
                <a:solidFill>
                  <a:srgbClr val="000000"/>
                </a:solidFill>
                <a:latin typeface="微軟正黑體" pitchFamily="34" charset="-120"/>
                <a:ea typeface="微軟正黑體" pitchFamily="34" charset="-120"/>
              </a:rPr>
              <a:t>．制度文件</a:t>
            </a:r>
          </a:p>
        </p:txBody>
      </p:sp>
      <p:sp>
        <p:nvSpPr>
          <p:cNvPr id="73" name="文字方塊 34"/>
          <p:cNvSpPr txBox="1">
            <a:spLocks noChangeArrowheads="1"/>
          </p:cNvSpPr>
          <p:nvPr/>
        </p:nvSpPr>
        <p:spPr bwMode="auto">
          <a:xfrm>
            <a:off x="5004049" y="4511168"/>
            <a:ext cx="2574731" cy="359828"/>
          </a:xfrm>
          <a:prstGeom prst="rect">
            <a:avLst/>
          </a:prstGeom>
          <a:noFill/>
          <a:ln w="9525">
            <a:noFill/>
            <a:miter lim="800000"/>
            <a:headEnd/>
            <a:tailEnd/>
          </a:ln>
        </p:spPr>
        <p:txBody>
          <a:bodyPr lIns="82027" tIns="41014" rIns="82027" bIns="41014">
            <a:spAutoFit/>
          </a:bodyPr>
          <a:lstStyle/>
          <a:p>
            <a:pPr algn="l" rtl="0" fontAlgn="base">
              <a:spcBef>
                <a:spcPct val="0"/>
              </a:spcBef>
              <a:spcAft>
                <a:spcPct val="0"/>
              </a:spcAft>
            </a:pPr>
            <a:r>
              <a:rPr lang="zh-TW" altLang="en-US" dirty="0">
                <a:solidFill>
                  <a:srgbClr val="000000"/>
                </a:solidFill>
                <a:latin typeface="微軟正黑體" pitchFamily="34" charset="-120"/>
                <a:ea typeface="微軟正黑體" pitchFamily="34" charset="-120"/>
              </a:rPr>
              <a:t>．執行紀錄</a:t>
            </a:r>
            <a:endParaRPr lang="en-US" altLang="zh-TW" dirty="0">
              <a:solidFill>
                <a:srgbClr val="000000"/>
              </a:solidFill>
              <a:latin typeface="微軟正黑體" pitchFamily="34" charset="-120"/>
              <a:ea typeface="微軟正黑體" pitchFamily="34" charset="-120"/>
            </a:endParaRPr>
          </a:p>
        </p:txBody>
      </p:sp>
      <p:sp>
        <p:nvSpPr>
          <p:cNvPr id="74" name="文字方塊 35"/>
          <p:cNvSpPr txBox="1">
            <a:spLocks noChangeArrowheads="1"/>
          </p:cNvSpPr>
          <p:nvPr/>
        </p:nvSpPr>
        <p:spPr bwMode="auto">
          <a:xfrm>
            <a:off x="5004049" y="5199604"/>
            <a:ext cx="2574731" cy="359828"/>
          </a:xfrm>
          <a:prstGeom prst="rect">
            <a:avLst/>
          </a:prstGeom>
          <a:noFill/>
          <a:ln w="9525">
            <a:noFill/>
            <a:miter lim="800000"/>
            <a:headEnd/>
            <a:tailEnd/>
          </a:ln>
        </p:spPr>
        <p:txBody>
          <a:bodyPr lIns="82027" tIns="41014" rIns="82027" bIns="41014">
            <a:spAutoFit/>
          </a:bodyPr>
          <a:lstStyle/>
          <a:p>
            <a:pPr algn="l" rtl="0" fontAlgn="base">
              <a:spcBef>
                <a:spcPct val="0"/>
              </a:spcBef>
              <a:spcAft>
                <a:spcPct val="0"/>
              </a:spcAft>
            </a:pPr>
            <a:r>
              <a:rPr lang="zh-TW" altLang="en-US" dirty="0">
                <a:solidFill>
                  <a:srgbClr val="000000"/>
                </a:solidFill>
                <a:latin typeface="微軟正黑體" pitchFamily="34" charset="-120"/>
                <a:ea typeface="微軟正黑體" pitchFamily="34" charset="-120"/>
              </a:rPr>
              <a:t>．執行紀錄</a:t>
            </a:r>
            <a:endParaRPr lang="en-US" altLang="zh-TW" dirty="0">
              <a:solidFill>
                <a:srgbClr val="000000"/>
              </a:solidFill>
              <a:latin typeface="微軟正黑體" pitchFamily="34" charset="-120"/>
              <a:ea typeface="微軟正黑體" pitchFamily="34" charset="-120"/>
            </a:endParaRPr>
          </a:p>
        </p:txBody>
      </p:sp>
      <p:sp>
        <p:nvSpPr>
          <p:cNvPr id="75" name="文字方塊 35"/>
          <p:cNvSpPr txBox="1">
            <a:spLocks noChangeArrowheads="1"/>
          </p:cNvSpPr>
          <p:nvPr/>
        </p:nvSpPr>
        <p:spPr bwMode="auto">
          <a:xfrm>
            <a:off x="5004049" y="5897259"/>
            <a:ext cx="2574731" cy="359828"/>
          </a:xfrm>
          <a:prstGeom prst="rect">
            <a:avLst/>
          </a:prstGeom>
          <a:noFill/>
          <a:ln w="9525">
            <a:noFill/>
            <a:miter lim="800000"/>
            <a:headEnd/>
            <a:tailEnd/>
          </a:ln>
        </p:spPr>
        <p:txBody>
          <a:bodyPr lIns="82027" tIns="41014" rIns="82027" bIns="41014">
            <a:spAutoFit/>
          </a:bodyPr>
          <a:lstStyle/>
          <a:p>
            <a:pPr algn="l" rtl="0" fontAlgn="base">
              <a:spcBef>
                <a:spcPct val="0"/>
              </a:spcBef>
              <a:spcAft>
                <a:spcPct val="0"/>
              </a:spcAft>
            </a:pPr>
            <a:r>
              <a:rPr lang="zh-TW" altLang="en-US" dirty="0">
                <a:solidFill>
                  <a:srgbClr val="000000"/>
                </a:solidFill>
                <a:latin typeface="微軟正黑體" pitchFamily="34" charset="-120"/>
                <a:ea typeface="微軟正黑體" pitchFamily="34" charset="-120"/>
              </a:rPr>
              <a:t>．矯正預防單</a:t>
            </a:r>
            <a:endParaRPr lang="en-US" altLang="zh-TW" dirty="0">
              <a:solidFill>
                <a:srgbClr val="000000"/>
              </a:solidFill>
              <a:latin typeface="微軟正黑體" pitchFamily="34" charset="-120"/>
              <a:ea typeface="微軟正黑體" pitchFamily="34" charset="-120"/>
            </a:endParaRPr>
          </a:p>
        </p:txBody>
      </p:sp>
      <p:sp>
        <p:nvSpPr>
          <p:cNvPr id="86" name="流程圖: 替代處理程序 85"/>
          <p:cNvSpPr/>
          <p:nvPr/>
        </p:nvSpPr>
        <p:spPr>
          <a:xfrm>
            <a:off x="1011311" y="1483415"/>
            <a:ext cx="1439933" cy="2858557"/>
          </a:xfrm>
          <a:prstGeom prst="flowChartAlternateProcess">
            <a:avLst/>
          </a:prstGeom>
          <a:noFill/>
          <a:ln w="285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lIns="82027" tIns="41014" rIns="82027" bIns="41014" rtlCol="0" anchor="ctr"/>
          <a:lstStyle/>
          <a:p>
            <a:pPr algn="ctr" rtl="0" fontAlgn="base">
              <a:spcBef>
                <a:spcPct val="0"/>
              </a:spcBef>
              <a:spcAft>
                <a:spcPct val="0"/>
              </a:spcAft>
            </a:pPr>
            <a:endParaRPr lang="zh-TW" altLang="en-US" dirty="0">
              <a:solidFill>
                <a:srgbClr val="FFFFFF"/>
              </a:solidFill>
              <a:latin typeface="Trebuchet MS"/>
              <a:ea typeface="華康中黑體"/>
            </a:endParaRPr>
          </a:p>
        </p:txBody>
      </p:sp>
      <p:sp>
        <p:nvSpPr>
          <p:cNvPr id="87" name="矩形 86"/>
          <p:cNvSpPr/>
          <p:nvPr/>
        </p:nvSpPr>
        <p:spPr>
          <a:xfrm>
            <a:off x="519359" y="2701118"/>
            <a:ext cx="473433" cy="636827"/>
          </a:xfrm>
          <a:prstGeom prst="rect">
            <a:avLst/>
          </a:prstGeom>
          <a:solidFill>
            <a:schemeClr val="accent3"/>
          </a:solidFill>
        </p:spPr>
        <p:txBody>
          <a:bodyPr wrap="none" lIns="82027" tIns="41014" rIns="82027" bIns="41014">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rtl="0" fontAlgn="base">
              <a:spcBef>
                <a:spcPct val="0"/>
              </a:spcBef>
              <a:spcAft>
                <a:spcPct val="0"/>
              </a:spcAft>
            </a:pPr>
            <a:r>
              <a:rPr lang="en-US" altLang="zh-TW" sz="3600" b="1" dirty="0">
                <a:ln w="11430"/>
                <a:gradFill>
                  <a:gsLst>
                    <a:gs pos="0">
                      <a:srgbClr val="92D400">
                        <a:tint val="70000"/>
                        <a:satMod val="245000"/>
                      </a:srgbClr>
                    </a:gs>
                    <a:gs pos="75000">
                      <a:srgbClr val="92D400">
                        <a:tint val="90000"/>
                        <a:shade val="60000"/>
                        <a:satMod val="240000"/>
                      </a:srgbClr>
                    </a:gs>
                    <a:gs pos="100000">
                      <a:srgbClr val="92D400">
                        <a:tint val="100000"/>
                        <a:shade val="50000"/>
                        <a:satMod val="240000"/>
                      </a:srgbClr>
                    </a:gs>
                  </a:gsLst>
                  <a:lin ang="5400000"/>
                </a:gradFill>
                <a:effectLst>
                  <a:outerShdw blurRad="50800" dist="39000" dir="5460000" algn="tl">
                    <a:srgbClr val="000000">
                      <a:alpha val="38000"/>
                    </a:srgbClr>
                  </a:outerShdw>
                </a:effectLst>
              </a:rPr>
              <a:t>P</a:t>
            </a:r>
            <a:endParaRPr lang="zh-TW" altLang="en-US" sz="3600" b="1" dirty="0">
              <a:ln w="11430"/>
              <a:gradFill>
                <a:gsLst>
                  <a:gs pos="0">
                    <a:srgbClr val="92D400">
                      <a:tint val="70000"/>
                      <a:satMod val="245000"/>
                    </a:srgbClr>
                  </a:gs>
                  <a:gs pos="75000">
                    <a:srgbClr val="92D400">
                      <a:tint val="90000"/>
                      <a:shade val="60000"/>
                      <a:satMod val="240000"/>
                    </a:srgbClr>
                  </a:gs>
                  <a:gs pos="100000">
                    <a:srgbClr val="92D400">
                      <a:tint val="100000"/>
                      <a:shade val="50000"/>
                      <a:satMod val="240000"/>
                    </a:srgbClr>
                  </a:gs>
                </a:gsLst>
                <a:lin ang="5400000"/>
              </a:gradFill>
              <a:effectLst>
                <a:outerShdw blurRad="50800" dist="39000" dir="5460000" algn="tl">
                  <a:srgbClr val="000000">
                    <a:alpha val="38000"/>
                  </a:srgbClr>
                </a:outerShdw>
              </a:effectLst>
            </a:endParaRPr>
          </a:p>
        </p:txBody>
      </p:sp>
      <p:sp>
        <p:nvSpPr>
          <p:cNvPr id="88" name="矩形 87"/>
          <p:cNvSpPr/>
          <p:nvPr/>
        </p:nvSpPr>
        <p:spPr>
          <a:xfrm>
            <a:off x="493133" y="4416253"/>
            <a:ext cx="499081" cy="636827"/>
          </a:xfrm>
          <a:prstGeom prst="rect">
            <a:avLst/>
          </a:prstGeom>
          <a:solidFill>
            <a:schemeClr val="accent3"/>
          </a:solidFill>
        </p:spPr>
        <p:txBody>
          <a:bodyPr wrap="none" lIns="82027" tIns="41014" rIns="82027" bIns="41014">
            <a:spAutoFit/>
          </a:bodyPr>
          <a:lstStyle/>
          <a:p>
            <a:pPr algn="l" rtl="0" fontAlgn="base">
              <a:spcBef>
                <a:spcPct val="0"/>
              </a:spcBef>
              <a:spcAft>
                <a:spcPct val="0"/>
              </a:spcAft>
            </a:pPr>
            <a:r>
              <a:rPr lang="en-US" altLang="zh-TW" sz="3600" b="1" dirty="0">
                <a:ln w="11430"/>
                <a:gradFill>
                  <a:gsLst>
                    <a:gs pos="0">
                      <a:srgbClr val="92D400">
                        <a:tint val="70000"/>
                        <a:satMod val="245000"/>
                      </a:srgbClr>
                    </a:gs>
                    <a:gs pos="75000">
                      <a:srgbClr val="92D400">
                        <a:tint val="90000"/>
                        <a:shade val="60000"/>
                        <a:satMod val="240000"/>
                      </a:srgbClr>
                    </a:gs>
                    <a:gs pos="100000">
                      <a:srgbClr val="92D400">
                        <a:tint val="100000"/>
                        <a:shade val="50000"/>
                        <a:satMod val="240000"/>
                      </a:srgbClr>
                    </a:gs>
                  </a:gsLst>
                  <a:lin ang="5400000"/>
                </a:gradFill>
                <a:effectLst>
                  <a:outerShdw blurRad="50800" dist="39000" dir="5460000" algn="tl">
                    <a:srgbClr val="000000">
                      <a:alpha val="38000"/>
                    </a:srgbClr>
                  </a:outerShdw>
                </a:effectLst>
              </a:rPr>
              <a:t>D</a:t>
            </a:r>
            <a:endParaRPr lang="zh-TW" altLang="en-US" sz="1300" dirty="0">
              <a:solidFill>
                <a:srgbClr val="000000"/>
              </a:solidFill>
            </a:endParaRPr>
          </a:p>
        </p:txBody>
      </p:sp>
      <p:sp>
        <p:nvSpPr>
          <p:cNvPr id="89" name="矩形 88"/>
          <p:cNvSpPr/>
          <p:nvPr/>
        </p:nvSpPr>
        <p:spPr>
          <a:xfrm>
            <a:off x="493133" y="5115010"/>
            <a:ext cx="499081" cy="636827"/>
          </a:xfrm>
          <a:prstGeom prst="rect">
            <a:avLst/>
          </a:prstGeom>
          <a:solidFill>
            <a:schemeClr val="accent3"/>
          </a:solidFill>
        </p:spPr>
        <p:txBody>
          <a:bodyPr wrap="none" lIns="82027" tIns="41014" rIns="82027" bIns="41014">
            <a:spAutoFit/>
          </a:bodyPr>
          <a:lstStyle/>
          <a:p>
            <a:pPr algn="l" rtl="0" fontAlgn="base">
              <a:spcBef>
                <a:spcPct val="0"/>
              </a:spcBef>
              <a:spcAft>
                <a:spcPct val="0"/>
              </a:spcAft>
            </a:pPr>
            <a:r>
              <a:rPr lang="en-US" altLang="zh-TW" sz="3600" b="1" dirty="0">
                <a:ln w="11430"/>
                <a:gradFill>
                  <a:gsLst>
                    <a:gs pos="0">
                      <a:srgbClr val="92D400">
                        <a:tint val="70000"/>
                        <a:satMod val="245000"/>
                      </a:srgbClr>
                    </a:gs>
                    <a:gs pos="75000">
                      <a:srgbClr val="92D400">
                        <a:tint val="90000"/>
                        <a:shade val="60000"/>
                        <a:satMod val="240000"/>
                      </a:srgbClr>
                    </a:gs>
                    <a:gs pos="100000">
                      <a:srgbClr val="92D400">
                        <a:tint val="100000"/>
                        <a:shade val="50000"/>
                        <a:satMod val="240000"/>
                      </a:srgbClr>
                    </a:gs>
                  </a:gsLst>
                  <a:lin ang="5400000"/>
                </a:gradFill>
                <a:effectLst>
                  <a:outerShdw blurRad="50800" dist="39000" dir="5460000" algn="tl">
                    <a:srgbClr val="000000">
                      <a:alpha val="38000"/>
                    </a:srgbClr>
                  </a:outerShdw>
                </a:effectLst>
              </a:rPr>
              <a:t>C</a:t>
            </a:r>
            <a:endParaRPr lang="zh-TW" altLang="en-US" sz="1300" dirty="0">
              <a:solidFill>
                <a:srgbClr val="000000"/>
              </a:solidFill>
            </a:endParaRPr>
          </a:p>
        </p:txBody>
      </p:sp>
      <p:sp>
        <p:nvSpPr>
          <p:cNvPr id="90" name="矩形 89"/>
          <p:cNvSpPr/>
          <p:nvPr/>
        </p:nvSpPr>
        <p:spPr>
          <a:xfrm>
            <a:off x="493133" y="5813769"/>
            <a:ext cx="499081" cy="636827"/>
          </a:xfrm>
          <a:prstGeom prst="rect">
            <a:avLst/>
          </a:prstGeom>
          <a:solidFill>
            <a:schemeClr val="accent3"/>
          </a:solidFill>
        </p:spPr>
        <p:txBody>
          <a:bodyPr wrap="none" lIns="82027" tIns="41014" rIns="82027" bIns="41014">
            <a:spAutoFit/>
          </a:bodyPr>
          <a:lstStyle/>
          <a:p>
            <a:pPr algn="l" rtl="0" fontAlgn="base">
              <a:spcBef>
                <a:spcPct val="0"/>
              </a:spcBef>
              <a:spcAft>
                <a:spcPct val="0"/>
              </a:spcAft>
            </a:pPr>
            <a:r>
              <a:rPr lang="en-US" altLang="zh-TW" sz="3600" b="1" dirty="0">
                <a:ln w="11430"/>
                <a:gradFill>
                  <a:gsLst>
                    <a:gs pos="0">
                      <a:srgbClr val="92D400">
                        <a:tint val="70000"/>
                        <a:satMod val="245000"/>
                      </a:srgbClr>
                    </a:gs>
                    <a:gs pos="75000">
                      <a:srgbClr val="92D400">
                        <a:tint val="90000"/>
                        <a:shade val="60000"/>
                        <a:satMod val="240000"/>
                      </a:srgbClr>
                    </a:gs>
                    <a:gs pos="100000">
                      <a:srgbClr val="92D400">
                        <a:tint val="100000"/>
                        <a:shade val="50000"/>
                        <a:satMod val="240000"/>
                      </a:srgbClr>
                    </a:gs>
                  </a:gsLst>
                  <a:lin ang="5400000"/>
                </a:gradFill>
                <a:effectLst>
                  <a:outerShdw blurRad="50800" dist="39000" dir="5460000" algn="tl">
                    <a:srgbClr val="000000">
                      <a:alpha val="38000"/>
                    </a:srgbClr>
                  </a:outerShdw>
                </a:effectLst>
              </a:rPr>
              <a:t>A</a:t>
            </a:r>
            <a:endParaRPr lang="zh-TW" altLang="en-US" sz="1300" dirty="0">
              <a:solidFill>
                <a:srgbClr val="000000"/>
              </a:solidFill>
            </a:endParaRPr>
          </a:p>
        </p:txBody>
      </p:sp>
      <p:sp>
        <p:nvSpPr>
          <p:cNvPr id="95" name="文字方塊 28"/>
          <p:cNvSpPr txBox="1">
            <a:spLocks noChangeArrowheads="1"/>
          </p:cNvSpPr>
          <p:nvPr/>
        </p:nvSpPr>
        <p:spPr bwMode="auto">
          <a:xfrm>
            <a:off x="3045741" y="1142155"/>
            <a:ext cx="1716487" cy="359828"/>
          </a:xfrm>
          <a:prstGeom prst="rect">
            <a:avLst/>
          </a:prstGeom>
          <a:noFill/>
          <a:ln w="9525">
            <a:noFill/>
            <a:miter lim="800000"/>
            <a:headEnd/>
            <a:tailEnd/>
          </a:ln>
        </p:spPr>
        <p:txBody>
          <a:bodyPr lIns="82027" tIns="41014" rIns="82027" bIns="41014">
            <a:spAutoFit/>
          </a:bodyPr>
          <a:lstStyle/>
          <a:p>
            <a:pPr algn="ctr" rtl="0" fontAlgn="base">
              <a:spcBef>
                <a:spcPct val="0"/>
              </a:spcBef>
              <a:spcAft>
                <a:spcPct val="0"/>
              </a:spcAft>
            </a:pPr>
            <a:r>
              <a:rPr lang="zh-TW" altLang="en-US" b="1" dirty="0">
                <a:solidFill>
                  <a:srgbClr val="0070C0"/>
                </a:solidFill>
                <a:latin typeface="微軟正黑體" pitchFamily="34" charset="-120"/>
                <a:ea typeface="微軟正黑體" pitchFamily="34" charset="-120"/>
              </a:rPr>
              <a:t>執行目的</a:t>
            </a:r>
          </a:p>
        </p:txBody>
      </p:sp>
      <p:sp>
        <p:nvSpPr>
          <p:cNvPr id="96" name="文字方塊 28"/>
          <p:cNvSpPr txBox="1">
            <a:spLocks noChangeArrowheads="1"/>
          </p:cNvSpPr>
          <p:nvPr/>
        </p:nvSpPr>
        <p:spPr bwMode="auto">
          <a:xfrm>
            <a:off x="899592" y="1142155"/>
            <a:ext cx="1716487" cy="359828"/>
          </a:xfrm>
          <a:prstGeom prst="rect">
            <a:avLst/>
          </a:prstGeom>
          <a:noFill/>
          <a:ln w="9525">
            <a:noFill/>
            <a:miter lim="800000"/>
            <a:headEnd/>
            <a:tailEnd/>
          </a:ln>
        </p:spPr>
        <p:txBody>
          <a:bodyPr lIns="82027" tIns="41014" rIns="82027" bIns="41014">
            <a:spAutoFit/>
          </a:bodyPr>
          <a:lstStyle/>
          <a:p>
            <a:pPr algn="ctr" rtl="0" fontAlgn="base">
              <a:spcBef>
                <a:spcPct val="0"/>
              </a:spcBef>
              <a:spcAft>
                <a:spcPct val="0"/>
              </a:spcAft>
            </a:pPr>
            <a:r>
              <a:rPr lang="zh-TW" altLang="en-US" b="1" dirty="0">
                <a:solidFill>
                  <a:srgbClr val="0070C0"/>
                </a:solidFill>
                <a:latin typeface="微軟正黑體" pitchFamily="34" charset="-120"/>
                <a:ea typeface="微軟正黑體" pitchFamily="34" charset="-120"/>
              </a:rPr>
              <a:t>執行項目</a:t>
            </a:r>
          </a:p>
        </p:txBody>
      </p:sp>
      <p:grpSp>
        <p:nvGrpSpPr>
          <p:cNvPr id="80" name="群組 79"/>
          <p:cNvGrpSpPr/>
          <p:nvPr/>
        </p:nvGrpSpPr>
        <p:grpSpPr>
          <a:xfrm>
            <a:off x="6753254" y="1132303"/>
            <a:ext cx="2409702" cy="5393041"/>
            <a:chOff x="6337301" y="952145"/>
            <a:chExt cx="2662238" cy="5650619"/>
          </a:xfrm>
        </p:grpSpPr>
        <p:sp>
          <p:nvSpPr>
            <p:cNvPr id="81" name="矩形 80"/>
            <p:cNvSpPr/>
            <p:nvPr/>
          </p:nvSpPr>
          <p:spPr>
            <a:xfrm>
              <a:off x="6443664" y="1341438"/>
              <a:ext cx="2177498" cy="5205277"/>
            </a:xfrm>
            <a:prstGeom prst="rect">
              <a:avLst/>
            </a:prstGeom>
            <a:solidFill>
              <a:schemeClr val="accent5">
                <a:lumMod val="20000"/>
                <a:lumOff val="80000"/>
                <a:alpha val="50000"/>
              </a:schemeClr>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lIns="91426" tIns="45712" rIns="91426" bIns="45712" anchor="ctr" anchorCtr="1"/>
            <a:lstStyle/>
            <a:p>
              <a:pPr algn="ctr">
                <a:defRPr/>
              </a:pPr>
              <a:endParaRPr lang="zh-TW" altLang="en-US" sz="1400" dirty="0"/>
            </a:p>
          </p:txBody>
        </p:sp>
        <p:sp>
          <p:nvSpPr>
            <p:cNvPr id="82" name="文字方塊 29"/>
            <p:cNvSpPr txBox="1">
              <a:spLocks noChangeArrowheads="1"/>
            </p:cNvSpPr>
            <p:nvPr/>
          </p:nvSpPr>
          <p:spPr bwMode="auto">
            <a:xfrm>
              <a:off x="6732241" y="952145"/>
              <a:ext cx="1584325" cy="369316"/>
            </a:xfrm>
            <a:prstGeom prst="rect">
              <a:avLst/>
            </a:prstGeom>
            <a:noFill/>
            <a:ln w="9525">
              <a:noFill/>
              <a:miter lim="800000"/>
              <a:headEnd/>
              <a:tailEnd/>
            </a:ln>
          </p:spPr>
          <p:txBody>
            <a:bodyPr lIns="91426" tIns="45712" rIns="91426" bIns="45712">
              <a:spAutoFit/>
            </a:bodyPr>
            <a:lstStyle/>
            <a:p>
              <a:pPr algn="ctr"/>
              <a:r>
                <a:rPr lang="zh-TW" altLang="en-US" b="1" dirty="0">
                  <a:solidFill>
                    <a:srgbClr val="0070C0"/>
                  </a:solidFill>
                  <a:latin typeface="微軟正黑體" pitchFamily="34" charset="-120"/>
                  <a:ea typeface="微軟正黑體" pitchFamily="34" charset="-120"/>
                </a:rPr>
                <a:t>注意事項</a:t>
              </a:r>
            </a:p>
          </p:txBody>
        </p:sp>
        <p:sp>
          <p:nvSpPr>
            <p:cNvPr id="84" name="文字方塊 30"/>
            <p:cNvSpPr txBox="1">
              <a:spLocks noChangeArrowheads="1"/>
            </p:cNvSpPr>
            <p:nvPr/>
          </p:nvSpPr>
          <p:spPr bwMode="auto">
            <a:xfrm>
              <a:off x="6337301" y="1396908"/>
              <a:ext cx="2627313" cy="646315"/>
            </a:xfrm>
            <a:prstGeom prst="rect">
              <a:avLst/>
            </a:prstGeom>
            <a:noFill/>
            <a:ln w="9525">
              <a:noFill/>
              <a:miter lim="800000"/>
              <a:headEnd/>
              <a:tailEnd/>
            </a:ln>
          </p:spPr>
          <p:txBody>
            <a:bodyPr lIns="91426" tIns="45712" rIns="91426" bIns="45712">
              <a:spAutoFit/>
            </a:bodyPr>
            <a:lstStyle/>
            <a:p>
              <a:r>
                <a:rPr lang="zh-TW" altLang="en-US" dirty="0">
                  <a:latin typeface="微軟正黑體" pitchFamily="34" charset="-120"/>
                  <a:ea typeface="微軟正黑體" pitchFamily="34" charset="-120"/>
                </a:rPr>
                <a:t>．定期更新應</a:t>
              </a:r>
              <a:r>
                <a:rPr lang="zh-TW" altLang="en-US" dirty="0" smtClean="0">
                  <a:latin typeface="微軟正黑體" pitchFamily="34" charset="-120"/>
                  <a:ea typeface="微軟正黑體" pitchFamily="34" charset="-120"/>
                </a:rPr>
                <a:t>遵循</a:t>
              </a:r>
              <a:endParaRPr lang="en-US" altLang="zh-TW" dirty="0" smtClean="0">
                <a:latin typeface="微軟正黑體" pitchFamily="34" charset="-120"/>
                <a:ea typeface="微軟正黑體" pitchFamily="34" charset="-120"/>
              </a:endParaRPr>
            </a:p>
            <a:p>
              <a:pPr marL="182534" indent="-182534"/>
              <a:r>
                <a:rPr lang="zh-TW" altLang="en-US" dirty="0" smtClean="0">
                  <a:latin typeface="微軟正黑體" pitchFamily="34" charset="-120"/>
                  <a:ea typeface="微軟正黑體" pitchFamily="34" charset="-120"/>
                </a:rPr>
                <a:t>    法規</a:t>
              </a:r>
              <a:endParaRPr lang="zh-TW" altLang="en-US" dirty="0">
                <a:latin typeface="微軟正黑體" pitchFamily="34" charset="-120"/>
                <a:ea typeface="微軟正黑體" pitchFamily="34" charset="-120"/>
              </a:endParaRPr>
            </a:p>
          </p:txBody>
        </p:sp>
        <p:sp>
          <p:nvSpPr>
            <p:cNvPr id="85" name="文字方塊 30"/>
            <p:cNvSpPr txBox="1">
              <a:spLocks noChangeArrowheads="1"/>
            </p:cNvSpPr>
            <p:nvPr/>
          </p:nvSpPr>
          <p:spPr bwMode="auto">
            <a:xfrm>
              <a:off x="6337301" y="2276475"/>
              <a:ext cx="2627313" cy="369316"/>
            </a:xfrm>
            <a:prstGeom prst="rect">
              <a:avLst/>
            </a:prstGeom>
            <a:noFill/>
            <a:ln w="9525">
              <a:noFill/>
              <a:miter lim="800000"/>
              <a:headEnd/>
              <a:tailEnd/>
            </a:ln>
          </p:spPr>
          <p:txBody>
            <a:bodyPr lIns="91426" tIns="45712" rIns="91426" bIns="45712">
              <a:spAutoFit/>
            </a:bodyPr>
            <a:lstStyle/>
            <a:p>
              <a:r>
                <a:rPr lang="zh-TW" altLang="en-US" dirty="0">
                  <a:latin typeface="微軟正黑體" pitchFamily="34" charset="-120"/>
                  <a:ea typeface="微軟正黑體" pitchFamily="34" charset="-120"/>
                </a:rPr>
                <a:t>．</a:t>
              </a:r>
              <a:r>
                <a:rPr lang="zh-TW" altLang="en-US" u="sng" dirty="0">
                  <a:latin typeface="微軟正黑體" pitchFamily="34" charset="-120"/>
                  <a:ea typeface="微軟正黑體" pitchFamily="34" charset="-120"/>
                </a:rPr>
                <a:t>各部門</a:t>
              </a:r>
              <a:r>
                <a:rPr lang="zh-TW" altLang="en-US" dirty="0">
                  <a:latin typeface="微軟正黑體" pitchFamily="34" charset="-120"/>
                  <a:ea typeface="微軟正黑體" pitchFamily="34" charset="-120"/>
                </a:rPr>
                <a:t>定期更新</a:t>
              </a:r>
            </a:p>
          </p:txBody>
        </p:sp>
        <p:sp>
          <p:nvSpPr>
            <p:cNvPr id="91" name="文字方塊 30"/>
            <p:cNvSpPr txBox="1">
              <a:spLocks noChangeArrowheads="1"/>
            </p:cNvSpPr>
            <p:nvPr/>
          </p:nvSpPr>
          <p:spPr bwMode="auto">
            <a:xfrm>
              <a:off x="6337301" y="2987676"/>
              <a:ext cx="2627313" cy="369316"/>
            </a:xfrm>
            <a:prstGeom prst="rect">
              <a:avLst/>
            </a:prstGeom>
            <a:noFill/>
            <a:ln w="9525">
              <a:noFill/>
              <a:miter lim="800000"/>
              <a:headEnd/>
              <a:tailEnd/>
            </a:ln>
          </p:spPr>
          <p:txBody>
            <a:bodyPr lIns="91426" tIns="45712" rIns="91426" bIns="45712">
              <a:spAutoFit/>
            </a:bodyPr>
            <a:lstStyle/>
            <a:p>
              <a:r>
                <a:rPr lang="zh-TW" altLang="en-US" dirty="0">
                  <a:latin typeface="微軟正黑體" pitchFamily="34" charset="-120"/>
                  <a:ea typeface="微軟正黑體" pitchFamily="34" charset="-120"/>
                </a:rPr>
                <a:t>．</a:t>
              </a:r>
              <a:r>
                <a:rPr lang="zh-TW" altLang="en-US" u="sng" dirty="0">
                  <a:latin typeface="微軟正黑體" pitchFamily="34" charset="-120"/>
                  <a:ea typeface="微軟正黑體" pitchFamily="34" charset="-120"/>
                </a:rPr>
                <a:t>各部門</a:t>
              </a:r>
              <a:r>
                <a:rPr lang="zh-TW" altLang="en-US" dirty="0">
                  <a:latin typeface="微軟正黑體" pitchFamily="34" charset="-120"/>
                  <a:ea typeface="微軟正黑體" pitchFamily="34" charset="-120"/>
                </a:rPr>
                <a:t>定期更新</a:t>
              </a:r>
            </a:p>
          </p:txBody>
        </p:sp>
        <p:sp>
          <p:nvSpPr>
            <p:cNvPr id="92" name="文字方塊 30"/>
            <p:cNvSpPr txBox="1">
              <a:spLocks noChangeArrowheads="1"/>
            </p:cNvSpPr>
            <p:nvPr/>
          </p:nvSpPr>
          <p:spPr bwMode="auto">
            <a:xfrm>
              <a:off x="6342064" y="3582723"/>
              <a:ext cx="2262187" cy="870670"/>
            </a:xfrm>
            <a:prstGeom prst="rect">
              <a:avLst/>
            </a:prstGeom>
            <a:noFill/>
            <a:ln w="9525">
              <a:noFill/>
              <a:miter lim="800000"/>
              <a:headEnd/>
              <a:tailEnd/>
            </a:ln>
          </p:spPr>
          <p:txBody>
            <a:bodyPr lIns="91426" tIns="45712" rIns="91426" bIns="45712">
              <a:spAutoFit/>
            </a:bodyPr>
            <a:lstStyle/>
            <a:p>
              <a:pPr marL="182534" indent="-182534"/>
              <a:r>
                <a:rPr lang="zh-TW" altLang="en-US" sz="1600" dirty="0">
                  <a:latin typeface="微軟正黑體" pitchFamily="34" charset="-120"/>
                  <a:ea typeface="微軟正黑體" pitchFamily="34" charset="-120"/>
                </a:rPr>
                <a:t>．</a:t>
              </a:r>
              <a:r>
                <a:rPr lang="zh-TW" altLang="en-US" sz="1600" u="sng" dirty="0">
                  <a:latin typeface="微軟正黑體" pitchFamily="34" charset="-120"/>
                  <a:ea typeface="微軟正黑體" pitchFamily="34" charset="-120"/>
                </a:rPr>
                <a:t>各部門</a:t>
              </a:r>
              <a:r>
                <a:rPr lang="zh-TW" altLang="en-US" sz="1600" dirty="0">
                  <a:latin typeface="微軟正黑體" pitchFamily="34" charset="-120"/>
                  <a:ea typeface="微軟正黑體" pitchFamily="34" charset="-120"/>
                </a:rPr>
                <a:t>擬訂高風險事項的改善計畫並</a:t>
              </a:r>
              <a:r>
                <a:rPr lang="zh-TW" altLang="en-US" sz="1600" dirty="0" smtClean="0">
                  <a:latin typeface="微軟正黑體" pitchFamily="34" charset="-120"/>
                  <a:ea typeface="微軟正黑體" pitchFamily="34" charset="-120"/>
                </a:rPr>
                <a:t>經部門主管</a:t>
              </a:r>
              <a:r>
                <a:rPr lang="zh-TW" altLang="en-US" sz="1600" dirty="0">
                  <a:latin typeface="微軟正黑體" pitchFamily="34" charset="-120"/>
                  <a:ea typeface="微軟正黑體" pitchFamily="34" charset="-120"/>
                </a:rPr>
                <a:t>核准</a:t>
              </a:r>
            </a:p>
          </p:txBody>
        </p:sp>
        <p:sp>
          <p:nvSpPr>
            <p:cNvPr id="93" name="文字方塊 30"/>
            <p:cNvSpPr txBox="1">
              <a:spLocks noChangeArrowheads="1"/>
            </p:cNvSpPr>
            <p:nvPr/>
          </p:nvSpPr>
          <p:spPr bwMode="auto">
            <a:xfrm>
              <a:off x="6372226" y="4498163"/>
              <a:ext cx="2627313" cy="369316"/>
            </a:xfrm>
            <a:prstGeom prst="rect">
              <a:avLst/>
            </a:prstGeom>
            <a:noFill/>
            <a:ln w="9525">
              <a:noFill/>
              <a:miter lim="800000"/>
              <a:headEnd/>
              <a:tailEnd/>
            </a:ln>
          </p:spPr>
          <p:txBody>
            <a:bodyPr lIns="91426" tIns="45712" rIns="91426" bIns="45712">
              <a:spAutoFit/>
            </a:bodyPr>
            <a:lstStyle/>
            <a:p>
              <a:r>
                <a:rPr lang="zh-TW" altLang="en-US" dirty="0">
                  <a:latin typeface="微軟正黑體" pitchFamily="34" charset="-120"/>
                  <a:ea typeface="微軟正黑體" pitchFamily="34" charset="-120"/>
                </a:rPr>
                <a:t>．</a:t>
              </a:r>
              <a:r>
                <a:rPr lang="zh-TW" altLang="en-US" u="sng" dirty="0">
                  <a:latin typeface="微軟正黑體" pitchFamily="34" charset="-120"/>
                  <a:ea typeface="微軟正黑體" pitchFamily="34" charset="-120"/>
                </a:rPr>
                <a:t>各部門</a:t>
              </a:r>
              <a:r>
                <a:rPr lang="zh-TW" altLang="en-US" dirty="0">
                  <a:latin typeface="微軟正黑體" pitchFamily="34" charset="-120"/>
                  <a:ea typeface="微軟正黑體" pitchFamily="34" charset="-120"/>
                </a:rPr>
                <a:t>落實確實</a:t>
              </a:r>
            </a:p>
          </p:txBody>
        </p:sp>
        <p:sp>
          <p:nvSpPr>
            <p:cNvPr id="94" name="文字方塊 30"/>
            <p:cNvSpPr txBox="1">
              <a:spLocks noChangeArrowheads="1"/>
            </p:cNvSpPr>
            <p:nvPr/>
          </p:nvSpPr>
          <p:spPr bwMode="auto">
            <a:xfrm>
              <a:off x="6384095" y="5223364"/>
              <a:ext cx="2316624" cy="386955"/>
            </a:xfrm>
            <a:prstGeom prst="rect">
              <a:avLst/>
            </a:prstGeom>
            <a:noFill/>
            <a:ln w="9525">
              <a:noFill/>
              <a:miter lim="800000"/>
              <a:headEnd/>
              <a:tailEnd/>
            </a:ln>
          </p:spPr>
          <p:txBody>
            <a:bodyPr wrap="square" lIns="91426" tIns="45712" rIns="91426" bIns="45712">
              <a:spAutoFit/>
            </a:bodyPr>
            <a:lstStyle/>
            <a:p>
              <a:r>
                <a:rPr lang="zh-TW" altLang="en-US" dirty="0">
                  <a:latin typeface="微軟正黑體" pitchFamily="34" charset="-120"/>
                  <a:ea typeface="微軟正黑體" pitchFamily="34" charset="-120"/>
                </a:rPr>
                <a:t>．</a:t>
              </a:r>
              <a:r>
                <a:rPr lang="zh-TW" altLang="en-US" u="sng" dirty="0" smtClean="0">
                  <a:latin typeface="微軟正黑體" pitchFamily="34" charset="-120"/>
                  <a:ea typeface="微軟正黑體" pitchFamily="34" charset="-120"/>
                </a:rPr>
                <a:t>稽核室</a:t>
              </a:r>
              <a:r>
                <a:rPr lang="zh-TW" altLang="en-US" dirty="0" smtClean="0">
                  <a:latin typeface="微軟正黑體" pitchFamily="34" charset="-120"/>
                  <a:ea typeface="微軟正黑體" pitchFamily="34" charset="-120"/>
                </a:rPr>
                <a:t>進行</a:t>
              </a:r>
              <a:r>
                <a:rPr lang="zh-TW" altLang="en-US" dirty="0">
                  <a:latin typeface="微軟正黑體" pitchFamily="34" charset="-120"/>
                  <a:ea typeface="微軟正黑體" pitchFamily="34" charset="-120"/>
                </a:rPr>
                <a:t>查核</a:t>
              </a:r>
            </a:p>
          </p:txBody>
        </p:sp>
        <p:sp>
          <p:nvSpPr>
            <p:cNvPr id="97" name="文字方塊 30"/>
            <p:cNvSpPr txBox="1">
              <a:spLocks noChangeArrowheads="1"/>
            </p:cNvSpPr>
            <p:nvPr/>
          </p:nvSpPr>
          <p:spPr bwMode="auto">
            <a:xfrm>
              <a:off x="6372226" y="5732094"/>
              <a:ext cx="2232025" cy="870670"/>
            </a:xfrm>
            <a:prstGeom prst="rect">
              <a:avLst/>
            </a:prstGeom>
            <a:noFill/>
            <a:ln w="9525">
              <a:noFill/>
              <a:miter lim="800000"/>
              <a:headEnd/>
              <a:tailEnd/>
            </a:ln>
          </p:spPr>
          <p:txBody>
            <a:bodyPr lIns="91426" tIns="45712" rIns="91426" bIns="45712">
              <a:spAutoFit/>
            </a:bodyPr>
            <a:lstStyle/>
            <a:p>
              <a:pPr marL="182534" indent="-182534"/>
              <a:r>
                <a:rPr lang="zh-TW" altLang="en-US" sz="1600" dirty="0">
                  <a:latin typeface="微軟正黑體" pitchFamily="34" charset="-120"/>
                  <a:ea typeface="微軟正黑體" pitchFamily="34" charset="-120"/>
                </a:rPr>
                <a:t>．</a:t>
              </a:r>
              <a:r>
                <a:rPr lang="zh-TW" altLang="en-US" sz="1600" u="sng" dirty="0">
                  <a:latin typeface="微軟正黑體" pitchFamily="34" charset="-120"/>
                  <a:ea typeface="微軟正黑體" pitchFamily="34" charset="-120"/>
                </a:rPr>
                <a:t>各部門</a:t>
              </a:r>
              <a:r>
                <a:rPr lang="zh-TW" altLang="en-US" sz="1600" dirty="0">
                  <a:latin typeface="微軟正黑體" pitchFamily="34" charset="-120"/>
                  <a:ea typeface="微軟正黑體" pitchFamily="34" charset="-120"/>
                </a:rPr>
                <a:t>進行改善，必要時向</a:t>
              </a:r>
              <a:r>
                <a:rPr lang="zh-TW" altLang="en-US" sz="1600" dirty="0" smtClean="0">
                  <a:latin typeface="微軟正黑體" pitchFamily="34" charset="-120"/>
                  <a:ea typeface="微軟正黑體" pitchFamily="34" charset="-120"/>
                </a:rPr>
                <a:t>高階管理層取得</a:t>
              </a:r>
              <a:r>
                <a:rPr lang="zh-TW" altLang="en-US" sz="1600" dirty="0">
                  <a:latin typeface="微軟正黑體" pitchFamily="34" charset="-120"/>
                  <a:ea typeface="微軟正黑體" pitchFamily="34" charset="-120"/>
                </a:rPr>
                <a:t>改善資源</a:t>
              </a:r>
            </a:p>
          </p:txBody>
        </p:sp>
      </p:gr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8" name="標題 1"/>
          <p:cNvSpPr>
            <a:spLocks noGrp="1"/>
          </p:cNvSpPr>
          <p:nvPr>
            <p:ph type="title"/>
          </p:nvPr>
        </p:nvSpPr>
        <p:spPr/>
        <p:txBody>
          <a:bodyPr/>
          <a:lstStyle/>
          <a:p>
            <a:r>
              <a:rPr lang="zh-TW" altLang="zh-TW" smtClean="0"/>
              <a:t>個人資料管理組織</a:t>
            </a:r>
            <a:endParaRPr lang="zh-TW" altLang="en-US" smtClean="0"/>
          </a:p>
        </p:txBody>
      </p:sp>
      <p:sp>
        <p:nvSpPr>
          <p:cNvPr id="21509" name="Rectangle 2"/>
          <p:cNvSpPr>
            <a:spLocks noChangeArrowheads="1"/>
          </p:cNvSpPr>
          <p:nvPr/>
        </p:nvSpPr>
        <p:spPr bwMode="auto">
          <a:xfrm>
            <a:off x="1" y="0"/>
            <a:ext cx="184702" cy="369316"/>
          </a:xfrm>
          <a:prstGeom prst="rect">
            <a:avLst/>
          </a:prstGeom>
          <a:noFill/>
          <a:ln w="9525">
            <a:noFill/>
            <a:miter lim="800000"/>
            <a:headEnd/>
            <a:tailEnd/>
          </a:ln>
        </p:spPr>
        <p:txBody>
          <a:bodyPr wrap="none" lIns="91426" tIns="45712" rIns="91426" bIns="45712" anchor="ctr">
            <a:spAutoFit/>
          </a:bodyPr>
          <a:lstStyle/>
          <a:p>
            <a:endParaRPr lang="zh-TW" altLang="en-US"/>
          </a:p>
        </p:txBody>
      </p:sp>
      <p:pic>
        <p:nvPicPr>
          <p:cNvPr id="74" name="圖片 1"/>
          <p:cNvPicPr>
            <a:picLocks noChangeAspect="1" noChangeArrowheads="1"/>
          </p:cNvPicPr>
          <p:nvPr/>
        </p:nvPicPr>
        <p:blipFill>
          <a:blip r:embed="rId3">
            <a:extLst>
              <a:ext uri="{28A0092B-C50C-407E-A947-70E740481C1C}">
                <a14:useLocalDpi xmlns:a14="http://schemas.microsoft.com/office/drawing/2010/main" val="0"/>
              </a:ext>
            </a:extLst>
          </a:blip>
          <a:srcRect l="37543" t="31935" r="22061" b="36708"/>
          <a:stretch>
            <a:fillRect/>
          </a:stretch>
        </p:blipFill>
        <p:spPr bwMode="auto">
          <a:xfrm>
            <a:off x="251520" y="1099479"/>
            <a:ext cx="8443384" cy="51125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標題 3"/>
          <p:cNvSpPr>
            <a:spLocks noGrp="1"/>
          </p:cNvSpPr>
          <p:nvPr>
            <p:ph type="title"/>
          </p:nvPr>
        </p:nvSpPr>
        <p:spPr>
          <a:xfrm>
            <a:off x="817239" y="274639"/>
            <a:ext cx="8507289" cy="725487"/>
          </a:xfrm>
        </p:spPr>
        <p:txBody>
          <a:bodyPr/>
          <a:lstStyle/>
          <a:p>
            <a:r>
              <a:rPr lang="zh-TW" altLang="en-US" sz="3200" dirty="0" smtClean="0"/>
              <a:t>業務</a:t>
            </a:r>
            <a:r>
              <a:rPr lang="zh-TW" altLang="en-US" sz="3200" dirty="0"/>
              <a:t>流程圖</a:t>
            </a:r>
            <a:r>
              <a:rPr lang="en-US" altLang="zh-TW" sz="3200" dirty="0" smtClean="0"/>
              <a:t>(BIF)</a:t>
            </a:r>
            <a:r>
              <a:rPr lang="zh-TW" altLang="en-US" sz="3200" dirty="0" smtClean="0"/>
              <a:t>、個人</a:t>
            </a:r>
            <a:r>
              <a:rPr lang="zh-TW" altLang="en-US" sz="3200" dirty="0"/>
              <a:t>資料檔案清冊</a:t>
            </a:r>
            <a:endParaRPr lang="zh-TW" altLang="en-US" sz="3200" dirty="0" smtClean="0"/>
          </a:p>
        </p:txBody>
      </p:sp>
      <p:sp>
        <p:nvSpPr>
          <p:cNvPr id="22531" name="內容版面配置區 1"/>
          <p:cNvSpPr>
            <a:spLocks noGrp="1"/>
          </p:cNvSpPr>
          <p:nvPr>
            <p:ph idx="1"/>
          </p:nvPr>
        </p:nvSpPr>
        <p:spPr/>
        <p:txBody>
          <a:bodyPr/>
          <a:lstStyle/>
          <a:p>
            <a:r>
              <a:rPr lang="zh-TW" altLang="en-US" sz="2000" dirty="0" smtClean="0"/>
              <a:t>以全公司業務</a:t>
            </a:r>
            <a:r>
              <a:rPr lang="zh-TW" altLang="zh-TW" sz="2000" dirty="0" smtClean="0"/>
              <a:t>作為個資管理</a:t>
            </a:r>
            <a:r>
              <a:rPr lang="zh-TW" altLang="en-US" sz="2000" dirty="0" smtClean="0"/>
              <a:t>體系</a:t>
            </a:r>
            <a:r>
              <a:rPr lang="zh-TW" altLang="zh-TW" sz="2000" dirty="0" smtClean="0"/>
              <a:t>之涵蓋範圍</a:t>
            </a:r>
            <a:r>
              <a:rPr lang="zh-TW" altLang="en-US" sz="2000" dirty="0" smtClean="0"/>
              <a:t>，</a:t>
            </a:r>
            <a:r>
              <a:rPr lang="zh-TW" altLang="en-US" sz="2000" b="1" u="sng" dirty="0" smtClean="0">
                <a:solidFill>
                  <a:srgbClr val="FF0000"/>
                </a:solidFill>
              </a:rPr>
              <a:t>共產出</a:t>
            </a:r>
            <a:r>
              <a:rPr lang="en-US" altLang="zh-TW" sz="2000" b="1" u="sng" dirty="0" smtClean="0">
                <a:solidFill>
                  <a:srgbClr val="FF0000"/>
                </a:solidFill>
              </a:rPr>
              <a:t>9</a:t>
            </a:r>
            <a:r>
              <a:rPr lang="zh-TW" altLang="en-US" sz="2000" b="1" u="sng" dirty="0" smtClean="0">
                <a:solidFill>
                  <a:srgbClr val="FF0000"/>
                </a:solidFill>
              </a:rPr>
              <a:t>份</a:t>
            </a:r>
            <a:r>
              <a:rPr lang="en-US" altLang="zh-TW" sz="2000" b="1" u="sng" dirty="0" smtClean="0">
                <a:solidFill>
                  <a:srgbClr val="FF0000"/>
                </a:solidFill>
              </a:rPr>
              <a:t>BIF</a:t>
            </a:r>
            <a:r>
              <a:rPr lang="zh-TW" altLang="en-US" sz="2000" b="1" u="sng" dirty="0">
                <a:solidFill>
                  <a:srgbClr val="FF0000"/>
                </a:solidFill>
              </a:rPr>
              <a:t>，</a:t>
            </a:r>
            <a:r>
              <a:rPr lang="zh-TW" altLang="en-US" sz="2000" dirty="0" smtClean="0"/>
              <a:t>以呈現個資流現況。</a:t>
            </a:r>
            <a:endParaRPr lang="en-US" altLang="zh-TW" sz="2000" dirty="0" smtClean="0"/>
          </a:p>
          <a:p>
            <a:pPr marL="0" indent="0">
              <a:buNone/>
            </a:pPr>
            <a:endParaRPr lang="en-US" altLang="zh-TW" sz="2000" dirty="0" smtClean="0"/>
          </a:p>
        </p:txBody>
      </p:sp>
      <p:graphicFrame>
        <p:nvGraphicFramePr>
          <p:cNvPr id="7" name="資料庫圖表 6"/>
          <p:cNvGraphicFramePr/>
          <p:nvPr>
            <p:extLst>
              <p:ext uri="{D42A27DB-BD31-4B8C-83A1-F6EECF244321}">
                <p14:modId xmlns:p14="http://schemas.microsoft.com/office/powerpoint/2010/main" val="1533467686"/>
              </p:ext>
            </p:extLst>
          </p:nvPr>
        </p:nvGraphicFramePr>
        <p:xfrm>
          <a:off x="-6920" y="1844824"/>
          <a:ext cx="8611368" cy="504056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11" name="Picture 4" descr="http://www.iconpng.com/png/ravenna/search.pn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rot="4740406">
            <a:off x="7561900" y="1734230"/>
            <a:ext cx="1628761" cy="1628761"/>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7" grpId="0">
        <p:bldAsOne/>
      </p:bldGraphic>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標題 3"/>
          <p:cNvSpPr>
            <a:spLocks noGrp="1"/>
          </p:cNvSpPr>
          <p:nvPr>
            <p:ph type="title"/>
          </p:nvPr>
        </p:nvSpPr>
        <p:spPr>
          <a:xfrm>
            <a:off x="415926" y="1916114"/>
            <a:ext cx="6388100" cy="1454150"/>
          </a:xfrm>
          <a:ln>
            <a:noFill/>
          </a:ln>
          <a:extLst/>
        </p:spPr>
        <p:style>
          <a:lnRef idx="2">
            <a:schemeClr val="accent3"/>
          </a:lnRef>
          <a:fillRef idx="1">
            <a:schemeClr val="lt1"/>
          </a:fillRef>
          <a:effectRef idx="0">
            <a:schemeClr val="accent3"/>
          </a:effectRef>
          <a:fontRef idx="minor">
            <a:schemeClr val="dk1"/>
          </a:fontRef>
        </p:style>
        <p:txBody>
          <a:bodyPr>
            <a:noAutofit/>
          </a:bodyPr>
          <a:lstStyle/>
          <a:p>
            <a:pPr algn="r">
              <a:defRPr/>
            </a:pPr>
            <a:r>
              <a:rPr lang="zh-TW" altLang="en-US" sz="4000" dirty="0" smtClean="0">
                <a:latin typeface="Arial" pitchFamily="34" charset="0"/>
                <a:cs typeface="Arial" pitchFamily="34" charset="0"/>
              </a:rPr>
              <a:t>四</a:t>
            </a:r>
            <a:r>
              <a:rPr lang="zh-TW" altLang="en-US" sz="4000" dirty="0">
                <a:latin typeface="Arial" pitchFamily="34" charset="0"/>
                <a:cs typeface="Arial" pitchFamily="34" charset="0"/>
              </a:rPr>
              <a:t>、</a:t>
            </a:r>
            <a:r>
              <a:rPr lang="zh-TW" altLang="zh-TW" sz="4000" dirty="0">
                <a:latin typeface="Arial" pitchFamily="34" charset="0"/>
                <a:cs typeface="Arial" pitchFamily="34" charset="0"/>
              </a:rPr>
              <a:t>個資</a:t>
            </a:r>
            <a:r>
              <a:rPr lang="zh-TW" altLang="zh-TW" sz="4000" dirty="0" smtClean="0">
                <a:latin typeface="Arial" pitchFamily="34" charset="0"/>
                <a:cs typeface="Arial" pitchFamily="34" charset="0"/>
              </a:rPr>
              <a:t>管理</a:t>
            </a:r>
            <a:r>
              <a:rPr lang="zh-TW" altLang="zh-TW" sz="4000" dirty="0" smtClean="0">
                <a:solidFill>
                  <a:srgbClr val="960000"/>
                </a:solidFill>
                <a:latin typeface="Arial" pitchFamily="34" charset="0"/>
                <a:cs typeface="Arial" pitchFamily="34" charset="0"/>
              </a:rPr>
              <a:t>風險評鑑</a:t>
            </a:r>
            <a:r>
              <a:rPr lang="zh-TW" altLang="en-US" sz="4000" dirty="0">
                <a:latin typeface="Arial" pitchFamily="34" charset="0"/>
                <a:cs typeface="Arial" pitchFamily="34" charset="0"/>
              </a:rPr>
              <a:t>作業</a:t>
            </a:r>
          </a:p>
        </p:txBody>
      </p:sp>
      <p:sp>
        <p:nvSpPr>
          <p:cNvPr id="28676" name="矩形 1"/>
          <p:cNvSpPr>
            <a:spLocks noChangeArrowheads="1"/>
          </p:cNvSpPr>
          <p:nvPr/>
        </p:nvSpPr>
        <p:spPr bwMode="auto">
          <a:xfrm>
            <a:off x="827089" y="3500438"/>
            <a:ext cx="4321175" cy="830981"/>
          </a:xfrm>
          <a:prstGeom prst="rect">
            <a:avLst/>
          </a:prstGeom>
          <a:noFill/>
          <a:ln>
            <a:noFill/>
          </a:ln>
          <a:extLst/>
        </p:spPr>
        <p:txBody>
          <a:bodyPr lIns="91426" tIns="45712" rIns="91426" bIns="45712">
            <a:spAutoFit/>
          </a:bodyPr>
          <a:lstStyle/>
          <a:p>
            <a:pPr marL="799971" lvl="1" indent="-342845">
              <a:buFont typeface="Wingdings" pitchFamily="2" charset="2"/>
              <a:buChar char="p"/>
              <a:defRPr/>
            </a:pPr>
            <a:r>
              <a:rPr lang="zh-TW" altLang="zh-TW" sz="2400" dirty="0">
                <a:latin typeface="+mj-ea"/>
                <a:ea typeface="+mj-ea"/>
              </a:rPr>
              <a:t>個資管理風險評鑑結果</a:t>
            </a:r>
          </a:p>
          <a:p>
            <a:pPr marL="799971" lvl="1" indent="-342845">
              <a:buFont typeface="Wingdings" pitchFamily="2" charset="2"/>
              <a:buChar char="p"/>
              <a:defRPr/>
            </a:pPr>
            <a:r>
              <a:rPr lang="zh-TW" altLang="zh-TW" sz="2400" dirty="0">
                <a:latin typeface="+mj-ea"/>
                <a:ea typeface="+mj-ea"/>
              </a:rPr>
              <a:t>可接受風險水準擬定</a:t>
            </a:r>
            <a:endParaRPr lang="zh-TW" altLang="en-US" sz="2400" dirty="0">
              <a:latin typeface="+mj-ea"/>
              <a:ea typeface="+mj-ea"/>
            </a:endParaRPr>
          </a:p>
        </p:txBody>
      </p:sp>
      <p:cxnSp>
        <p:nvCxnSpPr>
          <p:cNvPr id="3" name="直線接點 2"/>
          <p:cNvCxnSpPr/>
          <p:nvPr/>
        </p:nvCxnSpPr>
        <p:spPr>
          <a:xfrm>
            <a:off x="684214" y="3357563"/>
            <a:ext cx="5254625" cy="0"/>
          </a:xfrm>
          <a:prstGeom prst="line">
            <a:avLst/>
          </a:prstGeom>
          <a:ln>
            <a:solidFill>
              <a:srgbClr val="960000"/>
            </a:solidFill>
            <a:prstDash val="dash"/>
          </a:ln>
        </p:spPr>
        <p:style>
          <a:lnRef idx="2">
            <a:schemeClr val="accent1"/>
          </a:lnRef>
          <a:fillRef idx="0">
            <a:schemeClr val="accent1"/>
          </a:fillRef>
          <a:effectRef idx="1">
            <a:schemeClr val="accent1"/>
          </a:effectRef>
          <a:fontRef idx="minor">
            <a:schemeClr val="tx1"/>
          </a:fontRef>
        </p:style>
      </p:cxn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noAutofit/>
          </a:bodyPr>
          <a:lstStyle/>
          <a:p>
            <a:pPr algn="l"/>
            <a:r>
              <a:rPr lang="zh-TW" altLang="en-US" sz="3200" dirty="0">
                <a:solidFill>
                  <a:schemeClr val="tx2"/>
                </a:solidFill>
                <a:latin typeface="華康黑體 Std W9" pitchFamily="34" charset="-120"/>
                <a:ea typeface="華康黑體 Std W9" pitchFamily="34" charset="-120"/>
              </a:rPr>
              <a:t>風險評鑑執行規劃</a:t>
            </a:r>
            <a:endParaRPr lang="zh-TW" altLang="en-US" sz="3200" dirty="0"/>
          </a:p>
        </p:txBody>
      </p:sp>
      <p:sp>
        <p:nvSpPr>
          <p:cNvPr id="3" name="矩形 2"/>
          <p:cNvSpPr/>
          <p:nvPr/>
        </p:nvSpPr>
        <p:spPr>
          <a:xfrm>
            <a:off x="330567" y="1727946"/>
            <a:ext cx="8467442" cy="4437358"/>
          </a:xfrm>
          <a:prstGeom prst="rect">
            <a:avLst/>
          </a:prstGeom>
          <a:solidFill>
            <a:schemeClr val="accent2">
              <a:lumMod val="20000"/>
              <a:lumOff val="80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lIns="91411" tIns="45706" rIns="91411" bIns="45706" rtlCol="0" anchor="ctr"/>
          <a:lstStyle/>
          <a:p>
            <a:pPr algn="ctr" rtl="0" fontAlgn="base">
              <a:spcBef>
                <a:spcPct val="0"/>
              </a:spcBef>
              <a:spcAft>
                <a:spcPct val="0"/>
              </a:spcAft>
            </a:pPr>
            <a:endParaRPr lang="zh-TW" altLang="en-US" dirty="0">
              <a:solidFill>
                <a:srgbClr val="FFFFFF"/>
              </a:solidFill>
              <a:latin typeface="微軟正黑體" pitchFamily="34" charset="-120"/>
              <a:ea typeface="微軟正黑體" pitchFamily="34" charset="-120"/>
            </a:endParaRPr>
          </a:p>
        </p:txBody>
      </p:sp>
      <p:sp>
        <p:nvSpPr>
          <p:cNvPr id="4" name="矩形 3"/>
          <p:cNvSpPr/>
          <p:nvPr/>
        </p:nvSpPr>
        <p:spPr bwMode="auto">
          <a:xfrm>
            <a:off x="3585968" y="2054112"/>
            <a:ext cx="1910920" cy="912837"/>
          </a:xfrm>
          <a:prstGeom prst="rect">
            <a:avLst/>
          </a:prstGeom>
          <a:gradFill rotWithShape="0">
            <a:gsLst>
              <a:gs pos="0">
                <a:srgbClr val="A0AFBC"/>
              </a:gs>
              <a:gs pos="50000">
                <a:srgbClr val="FFFFFF"/>
              </a:gs>
              <a:gs pos="100000">
                <a:srgbClr val="A0AFBC"/>
              </a:gs>
            </a:gsLst>
            <a:lin ang="18900000" scaled="1"/>
          </a:gradFill>
          <a:ln w="6350">
            <a:solidFill>
              <a:srgbClr val="969696"/>
            </a:solidFill>
            <a:miter lim="800000"/>
            <a:headEnd/>
            <a:tailEnd/>
          </a:ln>
          <a:effectLst/>
        </p:spPr>
        <p:txBody>
          <a:bodyPr wrap="none" lIns="91411" tIns="45706" rIns="91411" bIns="45706" rtlCol="0" anchor="ctr"/>
          <a:lstStyle/>
          <a:p>
            <a:pPr algn="ctr" defTabSz="914108" fontAlgn="auto">
              <a:spcBef>
                <a:spcPts val="0"/>
              </a:spcBef>
              <a:spcAft>
                <a:spcPts val="0"/>
              </a:spcAft>
            </a:pPr>
            <a:r>
              <a:rPr kumimoji="0" lang="zh-TW" altLang="en-US" sz="3200" b="1" kern="0" dirty="0" smtClean="0">
                <a:latin typeface="微軟正黑體" pitchFamily="34" charset="-120"/>
                <a:ea typeface="微軟正黑體" pitchFamily="34" charset="-120"/>
              </a:rPr>
              <a:t> </a:t>
            </a:r>
            <a:r>
              <a:rPr lang="zh-TW" altLang="en-US" sz="3200" b="1" kern="0" dirty="0">
                <a:latin typeface="微軟正黑體" pitchFamily="34" charset="-120"/>
                <a:ea typeface="微軟正黑體" pitchFamily="34" charset="-120"/>
              </a:rPr>
              <a:t>資產價值</a:t>
            </a:r>
            <a:endParaRPr kumimoji="0" lang="zh-TW" altLang="en-US" sz="3200" b="1" kern="0" dirty="0">
              <a:latin typeface="微軟正黑體" pitchFamily="34" charset="-120"/>
              <a:ea typeface="微軟正黑體" pitchFamily="34" charset="-120"/>
            </a:endParaRPr>
          </a:p>
        </p:txBody>
      </p:sp>
      <p:sp>
        <p:nvSpPr>
          <p:cNvPr id="5" name="矩形 4"/>
          <p:cNvSpPr/>
          <p:nvPr/>
        </p:nvSpPr>
        <p:spPr bwMode="auto">
          <a:xfrm>
            <a:off x="587185" y="3638288"/>
            <a:ext cx="1910920" cy="912837"/>
          </a:xfrm>
          <a:prstGeom prst="rect">
            <a:avLst/>
          </a:prstGeom>
          <a:gradFill rotWithShape="0">
            <a:gsLst>
              <a:gs pos="0">
                <a:srgbClr val="A0AFBC"/>
              </a:gs>
              <a:gs pos="50000">
                <a:srgbClr val="FFFFFF"/>
              </a:gs>
              <a:gs pos="100000">
                <a:srgbClr val="A0AFBC"/>
              </a:gs>
            </a:gsLst>
            <a:lin ang="18900000" scaled="1"/>
          </a:gradFill>
          <a:ln w="6350">
            <a:solidFill>
              <a:srgbClr val="969696"/>
            </a:solidFill>
            <a:miter lim="800000"/>
            <a:headEnd/>
            <a:tailEnd/>
          </a:ln>
          <a:effectLst/>
        </p:spPr>
        <p:txBody>
          <a:bodyPr wrap="none" lIns="91411" tIns="45706" rIns="91411" bIns="45706" rtlCol="0" anchor="ctr"/>
          <a:lstStyle/>
          <a:p>
            <a:pPr algn="ctr" defTabSz="914108" fontAlgn="auto">
              <a:spcBef>
                <a:spcPts val="0"/>
              </a:spcBef>
              <a:spcAft>
                <a:spcPts val="0"/>
              </a:spcAft>
            </a:pPr>
            <a:r>
              <a:rPr kumimoji="0" lang="zh-TW" altLang="en-US" sz="3200" b="1" kern="0" dirty="0">
                <a:latin typeface="微軟正黑體" pitchFamily="34" charset="-120"/>
                <a:ea typeface="微軟正黑體" pitchFamily="34" charset="-120"/>
              </a:rPr>
              <a:t>威 脅 </a:t>
            </a:r>
            <a:r>
              <a:rPr kumimoji="0" lang="zh-TW" altLang="en-US" sz="3200" b="1" kern="0" dirty="0" smtClean="0">
                <a:latin typeface="微軟正黑體" pitchFamily="34" charset="-120"/>
                <a:ea typeface="微軟正黑體" pitchFamily="34" charset="-120"/>
              </a:rPr>
              <a:t>值</a:t>
            </a:r>
            <a:endParaRPr kumimoji="0" lang="zh-TW" altLang="en-US" sz="3200" b="1" kern="0" dirty="0">
              <a:latin typeface="微軟正黑體" pitchFamily="34" charset="-120"/>
              <a:ea typeface="微軟正黑體" pitchFamily="34" charset="-120"/>
            </a:endParaRPr>
          </a:p>
        </p:txBody>
      </p:sp>
      <p:sp>
        <p:nvSpPr>
          <p:cNvPr id="6" name="矩形 5"/>
          <p:cNvSpPr/>
          <p:nvPr/>
        </p:nvSpPr>
        <p:spPr bwMode="auto">
          <a:xfrm>
            <a:off x="6735653" y="3638526"/>
            <a:ext cx="1910920" cy="912837"/>
          </a:xfrm>
          <a:prstGeom prst="rect">
            <a:avLst/>
          </a:prstGeom>
          <a:gradFill rotWithShape="0">
            <a:gsLst>
              <a:gs pos="0">
                <a:srgbClr val="A0AFBC"/>
              </a:gs>
              <a:gs pos="50000">
                <a:srgbClr val="FFFFFF"/>
              </a:gs>
              <a:gs pos="100000">
                <a:srgbClr val="A0AFBC"/>
              </a:gs>
            </a:gsLst>
            <a:lin ang="18900000" scaled="1"/>
          </a:gradFill>
          <a:ln w="6350">
            <a:solidFill>
              <a:srgbClr val="969696"/>
            </a:solidFill>
            <a:miter lim="800000"/>
            <a:headEnd/>
            <a:tailEnd/>
          </a:ln>
          <a:effectLst/>
        </p:spPr>
        <p:txBody>
          <a:bodyPr wrap="none" lIns="91411" tIns="45706" rIns="91411" bIns="45706" rtlCol="0" anchor="ctr"/>
          <a:lstStyle/>
          <a:p>
            <a:pPr algn="ctr" defTabSz="914108" fontAlgn="auto">
              <a:spcBef>
                <a:spcPts val="0"/>
              </a:spcBef>
              <a:spcAft>
                <a:spcPts val="0"/>
              </a:spcAft>
            </a:pPr>
            <a:r>
              <a:rPr kumimoji="0" lang="zh-TW" altLang="en-US" sz="3200" b="1" kern="0" dirty="0">
                <a:latin typeface="微軟正黑體" pitchFamily="34" charset="-120"/>
                <a:ea typeface="微軟正黑體" pitchFamily="34" charset="-120"/>
              </a:rPr>
              <a:t>弱 點 </a:t>
            </a:r>
            <a:r>
              <a:rPr kumimoji="0" lang="zh-TW" altLang="en-US" sz="3200" b="1" kern="0" dirty="0" smtClean="0">
                <a:latin typeface="微軟正黑體" pitchFamily="34" charset="-120"/>
                <a:ea typeface="微軟正黑體" pitchFamily="34" charset="-120"/>
              </a:rPr>
              <a:t>值</a:t>
            </a:r>
            <a:endParaRPr kumimoji="0" lang="zh-TW" altLang="en-US" sz="3200" b="1" kern="0" dirty="0">
              <a:latin typeface="微軟正黑體" pitchFamily="34" charset="-120"/>
              <a:ea typeface="微軟正黑體" pitchFamily="34" charset="-120"/>
            </a:endParaRPr>
          </a:p>
        </p:txBody>
      </p:sp>
      <p:sp>
        <p:nvSpPr>
          <p:cNvPr id="7" name="矩形 6"/>
          <p:cNvSpPr/>
          <p:nvPr/>
        </p:nvSpPr>
        <p:spPr bwMode="auto">
          <a:xfrm>
            <a:off x="3531008" y="5113319"/>
            <a:ext cx="1910920" cy="912837"/>
          </a:xfrm>
          <a:prstGeom prst="rect">
            <a:avLst/>
          </a:prstGeom>
          <a:gradFill rotWithShape="0">
            <a:gsLst>
              <a:gs pos="0">
                <a:srgbClr val="A0AFBC"/>
              </a:gs>
              <a:gs pos="50000">
                <a:srgbClr val="FFFFFF"/>
              </a:gs>
              <a:gs pos="100000">
                <a:srgbClr val="A0AFBC"/>
              </a:gs>
            </a:gsLst>
            <a:lin ang="18900000" scaled="1"/>
          </a:gradFill>
          <a:ln w="6350">
            <a:solidFill>
              <a:srgbClr val="969696"/>
            </a:solidFill>
            <a:miter lim="800000"/>
            <a:headEnd/>
            <a:tailEnd/>
          </a:ln>
          <a:effectLst/>
        </p:spPr>
        <p:txBody>
          <a:bodyPr wrap="none" lIns="91411" tIns="45706" rIns="91411" bIns="45706" rtlCol="0" anchor="ctr"/>
          <a:lstStyle/>
          <a:p>
            <a:pPr algn="ctr" defTabSz="914108" fontAlgn="auto">
              <a:spcBef>
                <a:spcPts val="0"/>
              </a:spcBef>
              <a:spcAft>
                <a:spcPts val="0"/>
              </a:spcAft>
            </a:pPr>
            <a:r>
              <a:rPr kumimoji="0" lang="zh-TW" altLang="en-US" sz="3200" b="1" kern="0" dirty="0" smtClean="0">
                <a:latin typeface="微軟正黑體" pitchFamily="34" charset="-120"/>
                <a:ea typeface="微軟正黑體" pitchFamily="34" charset="-120"/>
              </a:rPr>
              <a:t>衝 擊 值</a:t>
            </a:r>
            <a:endParaRPr kumimoji="0" lang="zh-TW" altLang="en-US" sz="3200" b="1" kern="0" dirty="0">
              <a:latin typeface="微軟正黑體" pitchFamily="34" charset="-120"/>
              <a:ea typeface="微軟正黑體" pitchFamily="34" charset="-120"/>
            </a:endParaRPr>
          </a:p>
        </p:txBody>
      </p:sp>
      <p:sp>
        <p:nvSpPr>
          <p:cNvPr id="8" name="橢圓 7"/>
          <p:cNvSpPr/>
          <p:nvPr/>
        </p:nvSpPr>
        <p:spPr bwMode="auto">
          <a:xfrm>
            <a:off x="3539753" y="3638525"/>
            <a:ext cx="1953657" cy="912598"/>
          </a:xfrm>
          <a:prstGeom prst="ellipse">
            <a:avLst/>
          </a:prstGeom>
          <a:solidFill>
            <a:srgbClr val="FFFF00"/>
          </a:solidFill>
          <a:ln w="6350">
            <a:solidFill>
              <a:srgbClr val="969696"/>
            </a:solidFill>
            <a:miter lim="800000"/>
            <a:headEnd/>
            <a:tailEnd/>
          </a:ln>
          <a:effectLst/>
        </p:spPr>
        <p:txBody>
          <a:bodyPr wrap="none" lIns="91411" tIns="45706" rIns="91411" bIns="45706" rtlCol="0" anchor="ctr"/>
          <a:lstStyle/>
          <a:p>
            <a:pPr algn="ctr" defTabSz="914108" fontAlgn="auto">
              <a:spcBef>
                <a:spcPts val="0"/>
              </a:spcBef>
              <a:spcAft>
                <a:spcPts val="0"/>
              </a:spcAft>
            </a:pPr>
            <a:r>
              <a:rPr kumimoji="0" lang="zh-TW" altLang="en-US" sz="3200" b="1" kern="0" dirty="0">
                <a:solidFill>
                  <a:srgbClr val="FF0000"/>
                </a:solidFill>
                <a:effectLst>
                  <a:outerShdw blurRad="38100" dist="38100" dir="2700000" algn="tl">
                    <a:srgbClr val="000000">
                      <a:alpha val="43137"/>
                    </a:srgbClr>
                  </a:outerShdw>
                </a:effectLst>
                <a:latin typeface="微軟正黑體" pitchFamily="34" charset="-120"/>
                <a:ea typeface="微軟正黑體" pitchFamily="34" charset="-120"/>
              </a:rPr>
              <a:t>風 險 值</a:t>
            </a:r>
          </a:p>
        </p:txBody>
      </p:sp>
      <p:cxnSp>
        <p:nvCxnSpPr>
          <p:cNvPr id="9" name="直線單箭頭接點 8"/>
          <p:cNvCxnSpPr>
            <a:stCxn id="4" idx="2"/>
          </p:cNvCxnSpPr>
          <p:nvPr/>
        </p:nvCxnSpPr>
        <p:spPr>
          <a:xfrm>
            <a:off x="4541428" y="2966949"/>
            <a:ext cx="0" cy="671339"/>
          </a:xfrm>
          <a:prstGeom prst="straightConnector1">
            <a:avLst/>
          </a:prstGeom>
          <a:ln w="28575">
            <a:solidFill>
              <a:schemeClr val="accent1"/>
            </a:solidFill>
            <a:prstDash val="solid"/>
            <a:headEnd type="none" w="med" len="med"/>
            <a:tailEnd type="arrow"/>
          </a:ln>
        </p:spPr>
        <p:style>
          <a:lnRef idx="1">
            <a:schemeClr val="accent1"/>
          </a:lnRef>
          <a:fillRef idx="0">
            <a:schemeClr val="accent1"/>
          </a:fillRef>
          <a:effectRef idx="0">
            <a:schemeClr val="accent1"/>
          </a:effectRef>
          <a:fontRef idx="minor">
            <a:schemeClr val="tx1"/>
          </a:fontRef>
        </p:style>
      </p:cxnSp>
      <p:cxnSp>
        <p:nvCxnSpPr>
          <p:cNvPr id="10" name="直線單箭頭接點 9"/>
          <p:cNvCxnSpPr>
            <a:stCxn id="6" idx="1"/>
          </p:cNvCxnSpPr>
          <p:nvPr/>
        </p:nvCxnSpPr>
        <p:spPr>
          <a:xfrm flipH="1">
            <a:off x="5496888" y="4094945"/>
            <a:ext cx="1238765" cy="0"/>
          </a:xfrm>
          <a:prstGeom prst="straightConnector1">
            <a:avLst/>
          </a:prstGeom>
          <a:ln w="28575">
            <a:solidFill>
              <a:schemeClr val="accent1"/>
            </a:solidFill>
            <a:prstDash val="solid"/>
            <a:headEnd type="none" w="med" len="med"/>
            <a:tailEnd type="arrow"/>
          </a:ln>
        </p:spPr>
        <p:style>
          <a:lnRef idx="1">
            <a:schemeClr val="accent1"/>
          </a:lnRef>
          <a:fillRef idx="0">
            <a:schemeClr val="accent1"/>
          </a:fillRef>
          <a:effectRef idx="0">
            <a:schemeClr val="accent1"/>
          </a:effectRef>
          <a:fontRef idx="minor">
            <a:schemeClr val="tx1"/>
          </a:fontRef>
        </p:style>
      </p:cxnSp>
      <p:cxnSp>
        <p:nvCxnSpPr>
          <p:cNvPr id="11" name="直線單箭頭接點 10"/>
          <p:cNvCxnSpPr/>
          <p:nvPr/>
        </p:nvCxnSpPr>
        <p:spPr>
          <a:xfrm flipV="1">
            <a:off x="4564288" y="4551367"/>
            <a:ext cx="0" cy="561952"/>
          </a:xfrm>
          <a:prstGeom prst="straightConnector1">
            <a:avLst/>
          </a:prstGeom>
          <a:ln w="28575">
            <a:solidFill>
              <a:schemeClr val="accent1"/>
            </a:solidFill>
            <a:prstDash val="solid"/>
            <a:headEnd type="none" w="med" len="med"/>
            <a:tailEnd type="arrow"/>
          </a:ln>
        </p:spPr>
        <p:style>
          <a:lnRef idx="1">
            <a:schemeClr val="accent1"/>
          </a:lnRef>
          <a:fillRef idx="0">
            <a:schemeClr val="accent1"/>
          </a:fillRef>
          <a:effectRef idx="0">
            <a:schemeClr val="accent1"/>
          </a:effectRef>
          <a:fontRef idx="minor">
            <a:schemeClr val="tx1"/>
          </a:fontRef>
        </p:style>
      </p:cxnSp>
      <p:cxnSp>
        <p:nvCxnSpPr>
          <p:cNvPr id="12" name="直線單箭頭接點 11"/>
          <p:cNvCxnSpPr>
            <a:stCxn id="5" idx="3"/>
            <a:endCxn id="8" idx="2"/>
          </p:cNvCxnSpPr>
          <p:nvPr/>
        </p:nvCxnSpPr>
        <p:spPr>
          <a:xfrm>
            <a:off x="2498105" y="4094707"/>
            <a:ext cx="1041648" cy="117"/>
          </a:xfrm>
          <a:prstGeom prst="straightConnector1">
            <a:avLst/>
          </a:prstGeom>
          <a:ln w="28575">
            <a:solidFill>
              <a:schemeClr val="accent1"/>
            </a:solidFill>
            <a:prstDash val="solid"/>
            <a:headEnd type="none" w="med" len="med"/>
            <a:tailEnd type="arrow"/>
          </a:ln>
        </p:spPr>
        <p:style>
          <a:lnRef idx="1">
            <a:schemeClr val="accent1"/>
          </a:lnRef>
          <a:fillRef idx="0">
            <a:schemeClr val="accent1"/>
          </a:fillRef>
          <a:effectRef idx="0">
            <a:schemeClr val="accent1"/>
          </a:effectRef>
          <a:fontRef idx="minor">
            <a:schemeClr val="tx1"/>
          </a:fontRef>
        </p:style>
      </p:cxnSp>
      <p:sp>
        <p:nvSpPr>
          <p:cNvPr id="14" name="文字方塊 13"/>
          <p:cNvSpPr txBox="1"/>
          <p:nvPr/>
        </p:nvSpPr>
        <p:spPr>
          <a:xfrm>
            <a:off x="179844" y="1159444"/>
            <a:ext cx="8208912" cy="461665"/>
          </a:xfrm>
          <a:prstGeom prst="rect">
            <a:avLst/>
          </a:prstGeom>
          <a:noFill/>
        </p:spPr>
        <p:txBody>
          <a:bodyPr wrap="square" rtlCol="0">
            <a:spAutoFit/>
          </a:bodyPr>
          <a:lstStyle/>
          <a:p>
            <a:r>
              <a:rPr lang="zh-TW" altLang="en-US" sz="2400" dirty="0" smtClean="0">
                <a:solidFill>
                  <a:srgbClr val="FF0000"/>
                </a:solidFill>
                <a:latin typeface="微軟正黑體" pitchFamily="34" charset="-120"/>
                <a:ea typeface="微軟正黑體" pitchFamily="34" charset="-120"/>
              </a:rPr>
              <a:t>「風險值」</a:t>
            </a:r>
            <a:r>
              <a:rPr lang="en-US" altLang="zh-TW" sz="2400" dirty="0" smtClean="0">
                <a:solidFill>
                  <a:srgbClr val="FF0000"/>
                </a:solidFill>
                <a:latin typeface="微軟正黑體" pitchFamily="34" charset="-120"/>
                <a:ea typeface="微軟正黑體" pitchFamily="34" charset="-120"/>
              </a:rPr>
              <a:t>= </a:t>
            </a:r>
            <a:r>
              <a:rPr lang="zh-TW" altLang="en-US" sz="2400" dirty="0" smtClean="0">
                <a:solidFill>
                  <a:srgbClr val="FF0000"/>
                </a:solidFill>
                <a:latin typeface="微軟正黑體" pitchFamily="34" charset="-120"/>
                <a:ea typeface="微軟正黑體" pitchFamily="34" charset="-120"/>
              </a:rPr>
              <a:t>資產價值</a:t>
            </a:r>
            <a:r>
              <a:rPr lang="en-US" altLang="zh-TW" sz="2400" dirty="0">
                <a:solidFill>
                  <a:srgbClr val="FF0000"/>
                </a:solidFill>
                <a:latin typeface="微軟正黑體" pitchFamily="34" charset="-120"/>
                <a:ea typeface="微軟正黑體" pitchFamily="34" charset="-120"/>
              </a:rPr>
              <a:t>X</a:t>
            </a:r>
            <a:r>
              <a:rPr lang="zh-TW" altLang="en-US" sz="2400" dirty="0" smtClean="0">
                <a:solidFill>
                  <a:srgbClr val="FF0000"/>
                </a:solidFill>
                <a:latin typeface="微軟正黑體" pitchFamily="34" charset="-120"/>
                <a:ea typeface="微軟正黑體" pitchFamily="34" charset="-120"/>
              </a:rPr>
              <a:t>威脅值</a:t>
            </a:r>
            <a:r>
              <a:rPr lang="en-US" altLang="zh-TW" sz="2400" dirty="0" smtClean="0">
                <a:solidFill>
                  <a:srgbClr val="FF0000"/>
                </a:solidFill>
                <a:latin typeface="微軟正黑體" pitchFamily="34" charset="-120"/>
                <a:ea typeface="微軟正黑體" pitchFamily="34" charset="-120"/>
              </a:rPr>
              <a:t>X</a:t>
            </a:r>
            <a:r>
              <a:rPr lang="zh-TW" altLang="en-US" sz="2400" dirty="0" smtClean="0">
                <a:solidFill>
                  <a:srgbClr val="FF0000"/>
                </a:solidFill>
                <a:latin typeface="微軟正黑體" pitchFamily="34" charset="-120"/>
                <a:ea typeface="微軟正黑體" pitchFamily="34" charset="-120"/>
              </a:rPr>
              <a:t>衝擊值</a:t>
            </a:r>
            <a:r>
              <a:rPr lang="en-US" altLang="zh-TW" sz="2400" dirty="0" smtClean="0">
                <a:solidFill>
                  <a:srgbClr val="FF0000"/>
                </a:solidFill>
                <a:latin typeface="微軟正黑體" pitchFamily="34" charset="-120"/>
                <a:ea typeface="微軟正黑體" pitchFamily="34" charset="-120"/>
              </a:rPr>
              <a:t>X</a:t>
            </a:r>
            <a:r>
              <a:rPr lang="zh-TW" altLang="en-US" sz="2400" dirty="0" smtClean="0">
                <a:solidFill>
                  <a:srgbClr val="FF0000"/>
                </a:solidFill>
                <a:latin typeface="微軟正黑體" pitchFamily="34" charset="-120"/>
                <a:ea typeface="微軟正黑體" pitchFamily="34" charset="-120"/>
              </a:rPr>
              <a:t>弱點值</a:t>
            </a:r>
            <a:endParaRPr lang="zh-TW" altLang="en-US" sz="2400" dirty="0">
              <a:solidFill>
                <a:srgbClr val="FF0000"/>
              </a:solidFill>
              <a:latin typeface="微軟正黑體" pitchFamily="34" charset="-120"/>
              <a:ea typeface="微軟正黑體" pitchFamily="34" charset="-120"/>
            </a:endParaRPr>
          </a:p>
        </p:txBody>
      </p:sp>
    </p:spTree>
    <p:extLst>
      <p:ext uri="{BB962C8B-B14F-4D97-AF65-F5344CB8AC3E}">
        <p14:creationId xmlns:p14="http://schemas.microsoft.com/office/powerpoint/2010/main" val="3351056751"/>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noAutofit/>
          </a:bodyPr>
          <a:lstStyle/>
          <a:p>
            <a:pPr algn="l"/>
            <a:r>
              <a:rPr lang="zh-TW" altLang="en-US" sz="3200" dirty="0">
                <a:solidFill>
                  <a:schemeClr val="tx2"/>
                </a:solidFill>
                <a:latin typeface="華康黑體 Std W9" pitchFamily="34" charset="-120"/>
                <a:ea typeface="華康黑體 Std W9" pitchFamily="34" charset="-120"/>
              </a:rPr>
              <a:t>風險評鑑執行規劃</a:t>
            </a:r>
            <a:r>
              <a:rPr lang="en-US" altLang="zh-TW" sz="3200" dirty="0">
                <a:solidFill>
                  <a:schemeClr val="tx2"/>
                </a:solidFill>
                <a:latin typeface="華康黑體 Std W9" pitchFamily="34" charset="-120"/>
                <a:ea typeface="華康黑體 Std W9" pitchFamily="34" charset="-120"/>
              </a:rPr>
              <a:t>-</a:t>
            </a:r>
            <a:r>
              <a:rPr lang="zh-TW" altLang="en-US" sz="3200" dirty="0">
                <a:solidFill>
                  <a:schemeClr val="tx2"/>
                </a:solidFill>
                <a:latin typeface="華康黑體 Std W9" pitchFamily="34" charset="-120"/>
                <a:ea typeface="華康黑體 Std W9" pitchFamily="34" charset="-120"/>
              </a:rPr>
              <a:t>資產價值分析</a:t>
            </a:r>
          </a:p>
        </p:txBody>
      </p:sp>
      <p:sp>
        <p:nvSpPr>
          <p:cNvPr id="3" name="文字方塊 2"/>
          <p:cNvSpPr txBox="1"/>
          <p:nvPr/>
        </p:nvSpPr>
        <p:spPr>
          <a:xfrm>
            <a:off x="251520" y="1124744"/>
            <a:ext cx="8208912" cy="461665"/>
          </a:xfrm>
          <a:prstGeom prst="rect">
            <a:avLst/>
          </a:prstGeom>
          <a:noFill/>
        </p:spPr>
        <p:txBody>
          <a:bodyPr wrap="square" rtlCol="0">
            <a:spAutoFit/>
          </a:bodyPr>
          <a:lstStyle/>
          <a:p>
            <a:r>
              <a:rPr lang="en-US" altLang="zh-TW" sz="2400" b="1" dirty="0" smtClean="0">
                <a:latin typeface="微軟正黑體" pitchFamily="34" charset="-120"/>
                <a:ea typeface="微軟正黑體" pitchFamily="34" charset="-120"/>
              </a:rPr>
              <a:t>1. </a:t>
            </a:r>
            <a:r>
              <a:rPr lang="zh-TW" altLang="en-US" sz="2400" b="1" dirty="0">
                <a:latin typeface="微軟正黑體" pitchFamily="34" charset="-120"/>
                <a:ea typeface="微軟正黑體" pitchFamily="34" charset="-120"/>
              </a:rPr>
              <a:t>填入</a:t>
            </a:r>
            <a:r>
              <a:rPr lang="zh-TW" altLang="en-US" sz="2400" b="1" dirty="0" smtClean="0">
                <a:latin typeface="微軟正黑體" pitchFamily="34" charset="-120"/>
                <a:ea typeface="微軟正黑體" pitchFamily="34" charset="-120"/>
              </a:rPr>
              <a:t>各部門所有「個資</a:t>
            </a:r>
            <a:r>
              <a:rPr lang="zh-TW" altLang="en-US" sz="2400" b="1" dirty="0">
                <a:latin typeface="微軟正黑體" pitchFamily="34" charset="-120"/>
                <a:ea typeface="微軟正黑體" pitchFamily="34" charset="-120"/>
              </a:rPr>
              <a:t>檔案</a:t>
            </a:r>
            <a:r>
              <a:rPr lang="zh-TW" altLang="en-US" sz="2400" b="1" dirty="0" smtClean="0">
                <a:latin typeface="微軟正黑體" pitchFamily="34" charset="-120"/>
                <a:ea typeface="微軟正黑體" pitchFamily="34" charset="-120"/>
              </a:rPr>
              <a:t>」之個資範圍種類</a:t>
            </a:r>
            <a:r>
              <a:rPr lang="en-US" altLang="zh-TW" sz="2400" b="1" dirty="0" smtClean="0">
                <a:latin typeface="微軟正黑體" pitchFamily="34" charset="-120"/>
                <a:ea typeface="微軟正黑體" pitchFamily="34" charset="-120"/>
                <a:sym typeface="Wingdings" pitchFamily="2" charset="2"/>
              </a:rPr>
              <a:t></a:t>
            </a:r>
            <a:r>
              <a:rPr lang="zh-TW" altLang="en-US" sz="2400" b="1" u="sng" dirty="0" smtClean="0">
                <a:solidFill>
                  <a:srgbClr val="FF0000"/>
                </a:solidFill>
                <a:latin typeface="微軟正黑體" pitchFamily="34" charset="-120"/>
                <a:ea typeface="微軟正黑體" pitchFamily="34" charset="-120"/>
              </a:rPr>
              <a:t>資產價值</a:t>
            </a:r>
            <a:endParaRPr lang="zh-TW" altLang="en-US" sz="2400" b="1" dirty="0">
              <a:solidFill>
                <a:srgbClr val="FF0000"/>
              </a:solidFill>
              <a:latin typeface="微軟正黑體" pitchFamily="34" charset="-120"/>
              <a:ea typeface="微軟正黑體" pitchFamily="34" charset="-120"/>
            </a:endParaRPr>
          </a:p>
        </p:txBody>
      </p:sp>
      <p:graphicFrame>
        <p:nvGraphicFramePr>
          <p:cNvPr id="4" name="表格 3"/>
          <p:cNvGraphicFramePr>
            <a:graphicFrameLocks noGrp="1"/>
          </p:cNvGraphicFramePr>
          <p:nvPr>
            <p:extLst>
              <p:ext uri="{D42A27DB-BD31-4B8C-83A1-F6EECF244321}">
                <p14:modId xmlns:p14="http://schemas.microsoft.com/office/powerpoint/2010/main" val="376229740"/>
              </p:ext>
            </p:extLst>
          </p:nvPr>
        </p:nvGraphicFramePr>
        <p:xfrm>
          <a:off x="467544" y="2708920"/>
          <a:ext cx="8363274" cy="1008113"/>
        </p:xfrm>
        <a:graphic>
          <a:graphicData uri="http://schemas.openxmlformats.org/drawingml/2006/table">
            <a:tbl>
              <a:tblPr>
                <a:tableStyleId>{5C22544A-7EE6-4342-B048-85BDC9FD1C3A}</a:tableStyleId>
              </a:tblPr>
              <a:tblGrid>
                <a:gridCol w="377124"/>
                <a:gridCol w="719740"/>
                <a:gridCol w="374659"/>
                <a:gridCol w="354940"/>
                <a:gridCol w="347545"/>
                <a:gridCol w="384518"/>
                <a:gridCol w="613751"/>
                <a:gridCol w="364800"/>
                <a:gridCol w="350214"/>
                <a:gridCol w="401569"/>
                <a:gridCol w="374659"/>
                <a:gridCol w="502832"/>
                <a:gridCol w="453534"/>
                <a:gridCol w="374659"/>
                <a:gridCol w="542269"/>
                <a:gridCol w="670442"/>
                <a:gridCol w="414096"/>
                <a:gridCol w="335221"/>
                <a:gridCol w="406702"/>
              </a:tblGrid>
              <a:tr h="232315">
                <a:tc gridSpan="9">
                  <a:txBody>
                    <a:bodyPr/>
                    <a:lstStyle/>
                    <a:p>
                      <a:pPr algn="ctr" fontAlgn="ctr"/>
                      <a:r>
                        <a:rPr lang="zh-TW" altLang="en-US" sz="1200" b="1" u="none" strike="noStrike" dirty="0">
                          <a:solidFill>
                            <a:srgbClr val="FF0000"/>
                          </a:solidFill>
                          <a:effectLst/>
                        </a:rPr>
                        <a:t>一般個資</a:t>
                      </a:r>
                      <a:endParaRPr lang="zh-TW" altLang="en-US" sz="1200" b="1" i="0" u="none" strike="noStrike" dirty="0">
                        <a:solidFill>
                          <a:srgbClr val="FF0000"/>
                        </a:solidFill>
                        <a:effectLst/>
                        <a:latin typeface="微軟正黑體"/>
                      </a:endParaRPr>
                    </a:p>
                  </a:txBody>
                  <a:tcPr marL="0" marR="0" marT="0" marB="0" anchor="ct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gridSpan="5">
                  <a:txBody>
                    <a:bodyPr/>
                    <a:lstStyle/>
                    <a:p>
                      <a:pPr algn="ctr" fontAlgn="ctr"/>
                      <a:r>
                        <a:rPr lang="zh-TW" altLang="en-US" sz="1200" b="1" u="none" strike="noStrike" dirty="0">
                          <a:solidFill>
                            <a:srgbClr val="FF0000"/>
                          </a:solidFill>
                          <a:effectLst/>
                        </a:rPr>
                        <a:t>特種資料</a:t>
                      </a:r>
                      <a:endParaRPr lang="zh-TW" altLang="en-US" sz="1200" b="1" i="0" u="none" strike="noStrike" dirty="0">
                        <a:solidFill>
                          <a:srgbClr val="FF0000"/>
                        </a:solidFill>
                        <a:effectLst/>
                        <a:latin typeface="微軟正黑體"/>
                      </a:endParaRPr>
                    </a:p>
                  </a:txBody>
                  <a:tcPr marL="0" marR="0" marT="0" marB="0" anchor="ct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gridSpan="5">
                  <a:txBody>
                    <a:bodyPr/>
                    <a:lstStyle/>
                    <a:p>
                      <a:pPr algn="ctr" fontAlgn="ctr"/>
                      <a:r>
                        <a:rPr lang="zh-TW" altLang="en-US" sz="1200" b="1" u="none" strike="noStrike" dirty="0">
                          <a:solidFill>
                            <a:srgbClr val="FF0000"/>
                          </a:solidFill>
                          <a:effectLst/>
                        </a:rPr>
                        <a:t>敏感個資</a:t>
                      </a:r>
                      <a:endParaRPr lang="zh-TW" altLang="en-US" sz="1200" b="1" i="0" u="none" strike="noStrike" dirty="0">
                        <a:solidFill>
                          <a:srgbClr val="FF0000"/>
                        </a:solidFill>
                        <a:effectLst/>
                        <a:latin typeface="微軟正黑體"/>
                      </a:endParaRPr>
                    </a:p>
                  </a:txBody>
                  <a:tcPr marL="0" marR="0" marT="0" marB="0" anchor="ct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r>
              <a:tr h="442510">
                <a:tc>
                  <a:txBody>
                    <a:bodyPr/>
                    <a:lstStyle/>
                    <a:p>
                      <a:pPr algn="ctr" fontAlgn="ctr"/>
                      <a:r>
                        <a:rPr lang="zh-TW" altLang="en-US" sz="1200" b="1" u="none" strike="noStrike">
                          <a:effectLst/>
                        </a:rPr>
                        <a:t>姓名</a:t>
                      </a:r>
                      <a:endParaRPr lang="zh-TW" altLang="en-US" sz="1200" b="1" i="0" u="none" strike="noStrike">
                        <a:solidFill>
                          <a:srgbClr val="000000"/>
                        </a:solidFill>
                        <a:effectLst/>
                        <a:latin typeface="微軟正黑體"/>
                      </a:endParaRPr>
                    </a:p>
                  </a:txBody>
                  <a:tcPr marL="0" marR="0" marT="0" marB="0" anchor="ctr"/>
                </a:tc>
                <a:tc>
                  <a:txBody>
                    <a:bodyPr/>
                    <a:lstStyle/>
                    <a:p>
                      <a:pPr algn="ctr" fontAlgn="ctr"/>
                      <a:r>
                        <a:rPr lang="zh-TW" altLang="en-US" sz="1200" b="1" u="none" strike="noStrike">
                          <a:effectLst/>
                        </a:rPr>
                        <a:t>出生年月日</a:t>
                      </a:r>
                      <a:endParaRPr lang="zh-TW" altLang="en-US" sz="1200" b="1" i="0" u="none" strike="noStrike">
                        <a:solidFill>
                          <a:srgbClr val="000000"/>
                        </a:solidFill>
                        <a:effectLst/>
                        <a:latin typeface="微軟正黑體"/>
                      </a:endParaRPr>
                    </a:p>
                  </a:txBody>
                  <a:tcPr marL="0" marR="0" marT="0" marB="0" anchor="ctr"/>
                </a:tc>
                <a:tc>
                  <a:txBody>
                    <a:bodyPr/>
                    <a:lstStyle/>
                    <a:p>
                      <a:pPr algn="ctr" fontAlgn="ctr"/>
                      <a:r>
                        <a:rPr lang="zh-TW" altLang="en-US" sz="1200" b="1" u="none" strike="noStrike">
                          <a:effectLst/>
                        </a:rPr>
                        <a:t>特徵</a:t>
                      </a:r>
                      <a:endParaRPr lang="zh-TW" altLang="en-US" sz="1200" b="1" i="0" u="none" strike="noStrike">
                        <a:solidFill>
                          <a:srgbClr val="000000"/>
                        </a:solidFill>
                        <a:effectLst/>
                        <a:latin typeface="微軟正黑體"/>
                      </a:endParaRPr>
                    </a:p>
                  </a:txBody>
                  <a:tcPr marL="0" marR="0" marT="0" marB="0" anchor="ctr"/>
                </a:tc>
                <a:tc>
                  <a:txBody>
                    <a:bodyPr/>
                    <a:lstStyle/>
                    <a:p>
                      <a:pPr algn="ctr" fontAlgn="ctr"/>
                      <a:r>
                        <a:rPr lang="zh-TW" altLang="en-US" sz="1200" b="1" u="none" strike="noStrike">
                          <a:effectLst/>
                        </a:rPr>
                        <a:t>指紋</a:t>
                      </a:r>
                      <a:endParaRPr lang="zh-TW" altLang="en-US" sz="1200" b="1" i="0" u="none" strike="noStrike">
                        <a:solidFill>
                          <a:srgbClr val="000000"/>
                        </a:solidFill>
                        <a:effectLst/>
                        <a:latin typeface="微軟正黑體"/>
                      </a:endParaRPr>
                    </a:p>
                  </a:txBody>
                  <a:tcPr marL="0" marR="0" marT="0" marB="0" anchor="ctr"/>
                </a:tc>
                <a:tc>
                  <a:txBody>
                    <a:bodyPr/>
                    <a:lstStyle/>
                    <a:p>
                      <a:pPr algn="ctr" fontAlgn="ctr"/>
                      <a:r>
                        <a:rPr lang="zh-TW" altLang="en-US" sz="1200" b="1" u="none" strike="noStrike">
                          <a:effectLst/>
                        </a:rPr>
                        <a:t>家庭</a:t>
                      </a:r>
                      <a:endParaRPr lang="zh-TW" altLang="en-US" sz="1200" b="1" i="0" u="none" strike="noStrike">
                        <a:solidFill>
                          <a:srgbClr val="000000"/>
                        </a:solidFill>
                        <a:effectLst/>
                        <a:latin typeface="微軟正黑體"/>
                      </a:endParaRPr>
                    </a:p>
                  </a:txBody>
                  <a:tcPr marL="0" marR="0" marT="0" marB="0" anchor="ctr"/>
                </a:tc>
                <a:tc>
                  <a:txBody>
                    <a:bodyPr/>
                    <a:lstStyle/>
                    <a:p>
                      <a:pPr algn="ctr" fontAlgn="ctr"/>
                      <a:r>
                        <a:rPr lang="zh-TW" altLang="en-US" sz="1200" b="1" u="none" strike="noStrike">
                          <a:effectLst/>
                        </a:rPr>
                        <a:t>婚姻</a:t>
                      </a:r>
                      <a:endParaRPr lang="zh-TW" altLang="en-US" sz="1200" b="1" i="0" u="none" strike="noStrike">
                        <a:solidFill>
                          <a:srgbClr val="000000"/>
                        </a:solidFill>
                        <a:effectLst/>
                        <a:latin typeface="微軟正黑體"/>
                      </a:endParaRPr>
                    </a:p>
                  </a:txBody>
                  <a:tcPr marL="0" marR="0" marT="0" marB="0" anchor="ctr"/>
                </a:tc>
                <a:tc>
                  <a:txBody>
                    <a:bodyPr/>
                    <a:lstStyle/>
                    <a:p>
                      <a:pPr algn="ctr" fontAlgn="ctr"/>
                      <a:r>
                        <a:rPr lang="zh-TW" altLang="en-US" sz="1200" b="1" u="none" strike="noStrike">
                          <a:effectLst/>
                        </a:rPr>
                        <a:t>社會活動</a:t>
                      </a:r>
                      <a:endParaRPr lang="zh-TW" altLang="en-US" sz="1200" b="1" i="0" u="none" strike="noStrike">
                        <a:solidFill>
                          <a:srgbClr val="000000"/>
                        </a:solidFill>
                        <a:effectLst/>
                        <a:latin typeface="微軟正黑體"/>
                      </a:endParaRPr>
                    </a:p>
                  </a:txBody>
                  <a:tcPr marL="0" marR="0" marT="0" marB="0" anchor="ctr"/>
                </a:tc>
                <a:tc>
                  <a:txBody>
                    <a:bodyPr/>
                    <a:lstStyle/>
                    <a:p>
                      <a:pPr algn="ctr" fontAlgn="ctr"/>
                      <a:r>
                        <a:rPr lang="zh-TW" altLang="en-US" sz="1200" b="1" u="none" strike="noStrike">
                          <a:effectLst/>
                        </a:rPr>
                        <a:t>教育</a:t>
                      </a:r>
                      <a:endParaRPr lang="zh-TW" altLang="en-US" sz="1200" b="1" i="0" u="none" strike="noStrike">
                        <a:solidFill>
                          <a:srgbClr val="000000"/>
                        </a:solidFill>
                        <a:effectLst/>
                        <a:latin typeface="微軟正黑體"/>
                      </a:endParaRPr>
                    </a:p>
                  </a:txBody>
                  <a:tcPr marL="0" marR="0" marT="0" marB="0" anchor="ctr"/>
                </a:tc>
                <a:tc>
                  <a:txBody>
                    <a:bodyPr/>
                    <a:lstStyle/>
                    <a:p>
                      <a:pPr algn="ctr" fontAlgn="ctr"/>
                      <a:r>
                        <a:rPr lang="zh-TW" altLang="en-US" sz="1200" b="1" u="none" strike="noStrike" dirty="0">
                          <a:effectLst/>
                        </a:rPr>
                        <a:t>職業</a:t>
                      </a:r>
                      <a:endParaRPr lang="zh-TW" altLang="en-US" sz="1200" b="1" i="0" u="none" strike="noStrike" dirty="0">
                        <a:solidFill>
                          <a:srgbClr val="000000"/>
                        </a:solidFill>
                        <a:effectLst/>
                        <a:latin typeface="微軟正黑體"/>
                      </a:endParaRPr>
                    </a:p>
                  </a:txBody>
                  <a:tcPr marL="0" marR="0" marT="0" marB="0" anchor="ctr"/>
                </a:tc>
                <a:tc>
                  <a:txBody>
                    <a:bodyPr/>
                    <a:lstStyle/>
                    <a:p>
                      <a:pPr algn="ctr" fontAlgn="ctr"/>
                      <a:r>
                        <a:rPr lang="zh-TW" altLang="en-US" sz="1200" b="1" u="none" strike="noStrike">
                          <a:effectLst/>
                        </a:rPr>
                        <a:t>醫療</a:t>
                      </a:r>
                      <a:endParaRPr lang="zh-TW" altLang="en-US" sz="1200" b="1" i="0" u="none" strike="noStrike">
                        <a:solidFill>
                          <a:srgbClr val="FF0000"/>
                        </a:solidFill>
                        <a:effectLst/>
                        <a:latin typeface="微軟正黑體"/>
                      </a:endParaRPr>
                    </a:p>
                  </a:txBody>
                  <a:tcPr marL="0" marR="0" marT="0" marB="0" anchor="ctr"/>
                </a:tc>
                <a:tc>
                  <a:txBody>
                    <a:bodyPr/>
                    <a:lstStyle/>
                    <a:p>
                      <a:pPr algn="ctr" fontAlgn="ctr"/>
                      <a:r>
                        <a:rPr lang="zh-TW" altLang="en-US" sz="1200" b="1" u="none" strike="noStrike">
                          <a:effectLst/>
                        </a:rPr>
                        <a:t>基因</a:t>
                      </a:r>
                      <a:endParaRPr lang="zh-TW" altLang="en-US" sz="1200" b="1" i="0" u="none" strike="noStrike">
                        <a:solidFill>
                          <a:srgbClr val="FF0000"/>
                        </a:solidFill>
                        <a:effectLst/>
                        <a:latin typeface="微軟正黑體"/>
                      </a:endParaRPr>
                    </a:p>
                  </a:txBody>
                  <a:tcPr marL="0" marR="0" marT="0" marB="0" anchor="ctr"/>
                </a:tc>
                <a:tc>
                  <a:txBody>
                    <a:bodyPr/>
                    <a:lstStyle/>
                    <a:p>
                      <a:pPr algn="ctr" fontAlgn="ctr"/>
                      <a:r>
                        <a:rPr lang="zh-TW" altLang="en-US" sz="1200" b="1" u="none" strike="noStrike">
                          <a:effectLst/>
                        </a:rPr>
                        <a:t>性生活</a:t>
                      </a:r>
                      <a:endParaRPr lang="zh-TW" altLang="en-US" sz="1200" b="1" i="0" u="none" strike="noStrike">
                        <a:solidFill>
                          <a:srgbClr val="FF0000"/>
                        </a:solidFill>
                        <a:effectLst/>
                        <a:latin typeface="微軟正黑體"/>
                      </a:endParaRPr>
                    </a:p>
                  </a:txBody>
                  <a:tcPr marL="0" marR="0" marT="0" marB="0" anchor="ctr"/>
                </a:tc>
                <a:tc>
                  <a:txBody>
                    <a:bodyPr/>
                    <a:lstStyle/>
                    <a:p>
                      <a:pPr algn="ctr" fontAlgn="ctr"/>
                      <a:r>
                        <a:rPr lang="zh-TW" altLang="en-US" sz="1200" b="1" u="none" strike="noStrike" dirty="0" smtClean="0">
                          <a:effectLst/>
                        </a:rPr>
                        <a:t>健康</a:t>
                      </a:r>
                      <a:endParaRPr lang="en-US" altLang="zh-TW" sz="1200" b="1" u="none" strike="noStrike" dirty="0" smtClean="0">
                        <a:effectLst/>
                      </a:endParaRPr>
                    </a:p>
                    <a:p>
                      <a:pPr algn="ctr" fontAlgn="ctr"/>
                      <a:r>
                        <a:rPr lang="zh-TW" altLang="en-US" sz="1200" b="1" u="none" strike="noStrike" dirty="0" smtClean="0">
                          <a:effectLst/>
                        </a:rPr>
                        <a:t>檢查</a:t>
                      </a:r>
                      <a:endParaRPr lang="zh-TW" altLang="en-US" sz="1200" b="1" i="0" u="none" strike="noStrike" dirty="0">
                        <a:solidFill>
                          <a:srgbClr val="FF0000"/>
                        </a:solidFill>
                        <a:effectLst/>
                        <a:latin typeface="微軟正黑體"/>
                      </a:endParaRPr>
                    </a:p>
                  </a:txBody>
                  <a:tcPr marL="0" marR="0" marT="0" marB="0" anchor="ctr"/>
                </a:tc>
                <a:tc>
                  <a:txBody>
                    <a:bodyPr/>
                    <a:lstStyle/>
                    <a:p>
                      <a:pPr algn="ctr" fontAlgn="ctr"/>
                      <a:r>
                        <a:rPr lang="zh-TW" altLang="en-US" sz="1200" b="1" u="none" strike="noStrike" dirty="0" smtClean="0">
                          <a:effectLst/>
                        </a:rPr>
                        <a:t>犯罪</a:t>
                      </a:r>
                      <a:endParaRPr lang="en-US" altLang="zh-TW" sz="1200" b="1" u="none" strike="noStrike" dirty="0" smtClean="0">
                        <a:effectLst/>
                      </a:endParaRPr>
                    </a:p>
                    <a:p>
                      <a:pPr algn="ctr" fontAlgn="ctr"/>
                      <a:r>
                        <a:rPr lang="zh-TW" altLang="en-US" sz="1200" b="1" u="none" strike="noStrike" dirty="0" smtClean="0">
                          <a:effectLst/>
                        </a:rPr>
                        <a:t>前科</a:t>
                      </a:r>
                      <a:endParaRPr lang="zh-TW" altLang="en-US" sz="1200" b="1" i="0" u="none" strike="noStrike" dirty="0">
                        <a:solidFill>
                          <a:srgbClr val="FF0000"/>
                        </a:solidFill>
                        <a:effectLst/>
                        <a:latin typeface="微軟正黑體"/>
                      </a:endParaRPr>
                    </a:p>
                  </a:txBody>
                  <a:tcPr marL="0" marR="0" marT="0" marB="0" anchor="ctr"/>
                </a:tc>
                <a:tc>
                  <a:txBody>
                    <a:bodyPr/>
                    <a:lstStyle/>
                    <a:p>
                      <a:pPr algn="ctr" fontAlgn="ctr"/>
                      <a:r>
                        <a:rPr lang="zh-TW" altLang="en-US" sz="1200" b="1" u="none" strike="noStrike" dirty="0">
                          <a:effectLst/>
                        </a:rPr>
                        <a:t>身分</a:t>
                      </a:r>
                      <a:r>
                        <a:rPr lang="zh-TW" altLang="en-US" sz="1200" b="1" u="none" strike="noStrike" dirty="0" smtClean="0">
                          <a:effectLst/>
                        </a:rPr>
                        <a:t>證</a:t>
                      </a:r>
                      <a:endParaRPr lang="en-US" altLang="zh-TW" sz="1200" b="1" u="none" strike="noStrike" dirty="0" smtClean="0">
                        <a:effectLst/>
                      </a:endParaRPr>
                    </a:p>
                    <a:p>
                      <a:pPr algn="ctr" fontAlgn="ctr"/>
                      <a:r>
                        <a:rPr lang="zh-TW" altLang="en-US" sz="1200" b="1" u="none" strike="noStrike" dirty="0" smtClean="0">
                          <a:effectLst/>
                        </a:rPr>
                        <a:t>編號</a:t>
                      </a:r>
                      <a:endParaRPr lang="zh-TW" altLang="en-US" sz="1200" b="1" i="0" u="none" strike="noStrike" dirty="0">
                        <a:solidFill>
                          <a:srgbClr val="000000"/>
                        </a:solidFill>
                        <a:effectLst/>
                        <a:latin typeface="微軟正黑體"/>
                      </a:endParaRPr>
                    </a:p>
                  </a:txBody>
                  <a:tcPr marL="0" marR="0" marT="0" marB="0" anchor="ctr"/>
                </a:tc>
                <a:tc>
                  <a:txBody>
                    <a:bodyPr/>
                    <a:lstStyle/>
                    <a:p>
                      <a:pPr algn="ctr" fontAlgn="ctr"/>
                      <a:r>
                        <a:rPr lang="zh-TW" altLang="en-US" sz="1200" b="1" u="none" strike="noStrike" dirty="0" smtClean="0">
                          <a:effectLst/>
                        </a:rPr>
                        <a:t>護照</a:t>
                      </a:r>
                      <a:endParaRPr lang="en-US" altLang="zh-TW" sz="1200" b="1" u="none" strike="noStrike" dirty="0" smtClean="0">
                        <a:effectLst/>
                      </a:endParaRPr>
                    </a:p>
                    <a:p>
                      <a:pPr algn="ctr" fontAlgn="ctr"/>
                      <a:r>
                        <a:rPr lang="zh-TW" altLang="en-US" sz="1200" b="1" u="none" strike="noStrike" dirty="0" smtClean="0">
                          <a:effectLst/>
                        </a:rPr>
                        <a:t>號碼</a:t>
                      </a:r>
                      <a:endParaRPr lang="zh-TW" altLang="en-US" sz="1200" b="1" i="0" u="none" strike="noStrike" dirty="0">
                        <a:solidFill>
                          <a:srgbClr val="000000"/>
                        </a:solidFill>
                        <a:effectLst/>
                        <a:latin typeface="微軟正黑體"/>
                      </a:endParaRPr>
                    </a:p>
                  </a:txBody>
                  <a:tcPr marL="0" marR="0" marT="0" marB="0" anchor="ctr"/>
                </a:tc>
                <a:tc>
                  <a:txBody>
                    <a:bodyPr/>
                    <a:lstStyle/>
                    <a:p>
                      <a:pPr algn="ctr" fontAlgn="ctr"/>
                      <a:r>
                        <a:rPr lang="zh-TW" altLang="en-US" sz="1200" b="1" u="none" strike="noStrike" dirty="0" smtClean="0">
                          <a:effectLst/>
                        </a:rPr>
                        <a:t>聯絡</a:t>
                      </a:r>
                      <a:endParaRPr lang="en-US" altLang="zh-TW" sz="1200" b="1" u="none" strike="noStrike" dirty="0" smtClean="0">
                        <a:effectLst/>
                      </a:endParaRPr>
                    </a:p>
                    <a:p>
                      <a:pPr algn="ctr" fontAlgn="ctr"/>
                      <a:r>
                        <a:rPr lang="zh-TW" altLang="en-US" sz="1200" b="1" u="none" strike="noStrike" dirty="0" smtClean="0">
                          <a:effectLst/>
                        </a:rPr>
                        <a:t>方式</a:t>
                      </a:r>
                      <a:endParaRPr lang="zh-TW" altLang="en-US" sz="1200" b="1" i="0" u="none" strike="noStrike" dirty="0">
                        <a:solidFill>
                          <a:srgbClr val="000000"/>
                        </a:solidFill>
                        <a:effectLst/>
                        <a:latin typeface="微軟正黑體"/>
                      </a:endParaRPr>
                    </a:p>
                  </a:txBody>
                  <a:tcPr marL="0" marR="0" marT="0" marB="0" anchor="ctr"/>
                </a:tc>
                <a:tc>
                  <a:txBody>
                    <a:bodyPr/>
                    <a:lstStyle/>
                    <a:p>
                      <a:pPr algn="ctr" fontAlgn="ctr"/>
                      <a:r>
                        <a:rPr lang="zh-TW" altLang="en-US" sz="1200" b="1" u="none" strike="noStrike">
                          <a:effectLst/>
                        </a:rPr>
                        <a:t>病歷</a:t>
                      </a:r>
                      <a:endParaRPr lang="zh-TW" altLang="en-US" sz="1200" b="1" i="0" u="none" strike="noStrike">
                        <a:solidFill>
                          <a:srgbClr val="000000"/>
                        </a:solidFill>
                        <a:effectLst/>
                        <a:latin typeface="微軟正黑體"/>
                      </a:endParaRPr>
                    </a:p>
                  </a:txBody>
                  <a:tcPr marL="0" marR="0" marT="0" marB="0" anchor="ctr"/>
                </a:tc>
                <a:tc>
                  <a:txBody>
                    <a:bodyPr/>
                    <a:lstStyle/>
                    <a:p>
                      <a:pPr algn="ctr" fontAlgn="ctr"/>
                      <a:r>
                        <a:rPr lang="zh-TW" altLang="en-US" sz="1200" b="1" u="none" strike="noStrike" dirty="0" smtClean="0">
                          <a:effectLst/>
                        </a:rPr>
                        <a:t>財務</a:t>
                      </a:r>
                      <a:endParaRPr lang="en-US" altLang="zh-TW" sz="1200" b="1" u="none" strike="noStrike" dirty="0" smtClean="0">
                        <a:effectLst/>
                      </a:endParaRPr>
                    </a:p>
                    <a:p>
                      <a:pPr algn="ctr" fontAlgn="ctr"/>
                      <a:r>
                        <a:rPr lang="zh-TW" altLang="en-US" sz="1200" b="1" u="none" strike="noStrike" dirty="0" smtClean="0">
                          <a:effectLst/>
                        </a:rPr>
                        <a:t>情況</a:t>
                      </a:r>
                      <a:endParaRPr lang="zh-TW" altLang="en-US" sz="1200" b="1" i="0" u="none" strike="noStrike" dirty="0">
                        <a:solidFill>
                          <a:srgbClr val="000000"/>
                        </a:solidFill>
                        <a:effectLst/>
                        <a:latin typeface="微軟正黑體"/>
                      </a:endParaRPr>
                    </a:p>
                  </a:txBody>
                  <a:tcPr marL="0" marR="0" marT="0" marB="0" anchor="ctr"/>
                </a:tc>
              </a:tr>
              <a:tr h="333288">
                <a:tc>
                  <a:txBody>
                    <a:bodyPr/>
                    <a:lstStyle/>
                    <a:p>
                      <a:pPr algn="ctr" fontAlgn="ctr"/>
                      <a:r>
                        <a:rPr lang="zh-TW" altLang="en-US" sz="1200" b="1" u="none" strike="noStrike">
                          <a:effectLst/>
                        </a:rPr>
                        <a:t>○</a:t>
                      </a:r>
                      <a:endParaRPr lang="zh-TW" altLang="en-US" sz="1200" b="1" i="0" u="none" strike="noStrike">
                        <a:solidFill>
                          <a:srgbClr val="000000"/>
                        </a:solidFill>
                        <a:effectLst/>
                        <a:latin typeface="微軟正黑體"/>
                      </a:endParaRPr>
                    </a:p>
                  </a:txBody>
                  <a:tcPr marL="0" marR="0" marT="0" marB="0" anchor="ctr"/>
                </a:tc>
                <a:tc>
                  <a:txBody>
                    <a:bodyPr/>
                    <a:lstStyle/>
                    <a:p>
                      <a:pPr algn="ctr" fontAlgn="ctr"/>
                      <a:r>
                        <a:rPr lang="zh-TW" altLang="en-US" sz="1200" b="1" u="none" strike="noStrike">
                          <a:effectLst/>
                        </a:rPr>
                        <a:t>○</a:t>
                      </a:r>
                      <a:endParaRPr lang="zh-TW" altLang="en-US" sz="1200" b="1" i="0" u="none" strike="noStrike">
                        <a:solidFill>
                          <a:srgbClr val="000000"/>
                        </a:solidFill>
                        <a:effectLst/>
                        <a:latin typeface="微軟正黑體"/>
                      </a:endParaRPr>
                    </a:p>
                  </a:txBody>
                  <a:tcPr marL="0" marR="0" marT="0" marB="0" anchor="ctr"/>
                </a:tc>
                <a:tc>
                  <a:txBody>
                    <a:bodyPr/>
                    <a:lstStyle/>
                    <a:p>
                      <a:pPr algn="ctr" fontAlgn="ctr"/>
                      <a:r>
                        <a:rPr lang="zh-TW" altLang="en-US" sz="1200" b="1" u="none" strike="noStrike" dirty="0">
                          <a:effectLst/>
                        </a:rPr>
                        <a:t>○</a:t>
                      </a:r>
                      <a:endParaRPr lang="zh-TW" altLang="en-US" sz="1200" b="1" i="0" u="none" strike="noStrike" dirty="0">
                        <a:solidFill>
                          <a:srgbClr val="000000"/>
                        </a:solidFill>
                        <a:effectLst/>
                        <a:latin typeface="微軟正黑體"/>
                      </a:endParaRPr>
                    </a:p>
                  </a:txBody>
                  <a:tcPr marL="0" marR="0" marT="0" marB="0" anchor="ctr"/>
                </a:tc>
                <a:tc>
                  <a:txBody>
                    <a:bodyPr/>
                    <a:lstStyle/>
                    <a:p>
                      <a:pPr algn="ctr" fontAlgn="ctr"/>
                      <a:r>
                        <a:rPr lang="zh-TW" altLang="en-US" sz="1200" b="1" u="none" strike="noStrike" dirty="0">
                          <a:effectLst/>
                        </a:rPr>
                        <a:t>╳</a:t>
                      </a:r>
                      <a:endParaRPr lang="zh-TW" altLang="en-US" sz="1200" b="1" i="0" u="none" strike="noStrike" dirty="0">
                        <a:solidFill>
                          <a:srgbClr val="808080"/>
                        </a:solidFill>
                        <a:effectLst/>
                        <a:latin typeface="微軟正黑體"/>
                      </a:endParaRPr>
                    </a:p>
                  </a:txBody>
                  <a:tcPr marL="0" marR="0" marT="0" marB="0" anchor="ctr"/>
                </a:tc>
                <a:tc>
                  <a:txBody>
                    <a:bodyPr/>
                    <a:lstStyle/>
                    <a:p>
                      <a:pPr algn="ctr" fontAlgn="ctr"/>
                      <a:r>
                        <a:rPr lang="zh-TW" altLang="en-US" sz="1200" b="1" u="none" strike="noStrike" dirty="0" smtClean="0">
                          <a:effectLst/>
                        </a:rPr>
                        <a:t>○</a:t>
                      </a:r>
                      <a:endParaRPr lang="zh-TW" altLang="en-US" sz="1200" b="1" i="0" u="none" strike="noStrike" dirty="0">
                        <a:solidFill>
                          <a:srgbClr val="000000"/>
                        </a:solidFill>
                        <a:effectLst/>
                        <a:latin typeface="微軟正黑體"/>
                      </a:endParaRPr>
                    </a:p>
                  </a:txBody>
                  <a:tcPr marL="0" marR="0" marT="0" marB="0" anchor="ctr"/>
                </a:tc>
                <a:tc>
                  <a:txBody>
                    <a:bodyPr/>
                    <a:lstStyle/>
                    <a:p>
                      <a:pPr algn="ctr" fontAlgn="ctr"/>
                      <a:r>
                        <a:rPr lang="zh-TW" altLang="en-US" sz="1200" b="1" u="none" strike="noStrike" dirty="0" smtClean="0">
                          <a:effectLst/>
                        </a:rPr>
                        <a:t>○</a:t>
                      </a:r>
                      <a:endParaRPr lang="zh-TW" altLang="en-US" sz="1200" b="1" i="0" u="none" strike="noStrike" dirty="0">
                        <a:solidFill>
                          <a:srgbClr val="000000"/>
                        </a:solidFill>
                        <a:effectLst/>
                        <a:latin typeface="微軟正黑體"/>
                      </a:endParaRPr>
                    </a:p>
                  </a:txBody>
                  <a:tcPr marL="0" marR="0" marT="0" marB="0" anchor="ctr"/>
                </a:tc>
                <a:tc>
                  <a:txBody>
                    <a:bodyPr/>
                    <a:lstStyle/>
                    <a:p>
                      <a:pPr algn="ctr" fontAlgn="ctr"/>
                      <a:r>
                        <a:rPr lang="zh-TW" altLang="en-US" sz="1200" b="1" u="none" strike="noStrike" dirty="0" smtClean="0">
                          <a:effectLst/>
                        </a:rPr>
                        <a:t>○</a:t>
                      </a:r>
                      <a:endParaRPr lang="zh-TW" altLang="en-US" sz="1200" b="1" i="0" u="none" strike="noStrike" dirty="0">
                        <a:solidFill>
                          <a:srgbClr val="000000"/>
                        </a:solidFill>
                        <a:effectLst/>
                        <a:latin typeface="微軟正黑體"/>
                      </a:endParaRPr>
                    </a:p>
                  </a:txBody>
                  <a:tcPr marL="0" marR="0" marT="0" marB="0" anchor="ctr"/>
                </a:tc>
                <a:tc>
                  <a:txBody>
                    <a:bodyPr/>
                    <a:lstStyle/>
                    <a:p>
                      <a:pPr algn="ctr" fontAlgn="ctr"/>
                      <a:r>
                        <a:rPr lang="zh-TW" altLang="en-US" sz="1200" b="1" u="none" strike="noStrike" dirty="0" smtClean="0">
                          <a:effectLst/>
                        </a:rPr>
                        <a:t>○</a:t>
                      </a:r>
                      <a:endParaRPr lang="zh-TW" altLang="en-US" sz="1200" b="1" i="0" u="none" strike="noStrike" dirty="0">
                        <a:solidFill>
                          <a:srgbClr val="000000"/>
                        </a:solidFill>
                        <a:effectLst/>
                        <a:latin typeface="微軟正黑體"/>
                      </a:endParaRPr>
                    </a:p>
                  </a:txBody>
                  <a:tcPr marL="0" marR="0" marT="0" marB="0" anchor="ctr"/>
                </a:tc>
                <a:tc>
                  <a:txBody>
                    <a:bodyPr/>
                    <a:lstStyle/>
                    <a:p>
                      <a:pPr algn="ctr" fontAlgn="ctr"/>
                      <a:r>
                        <a:rPr lang="zh-TW" altLang="en-US" sz="1200" b="1" u="none" strike="noStrike" dirty="0" smtClean="0">
                          <a:effectLst/>
                        </a:rPr>
                        <a:t>○</a:t>
                      </a:r>
                      <a:endParaRPr lang="zh-TW" altLang="en-US" sz="1200" b="1" i="0" u="none" strike="noStrike" dirty="0">
                        <a:solidFill>
                          <a:srgbClr val="000000"/>
                        </a:solidFill>
                        <a:effectLst/>
                        <a:latin typeface="微軟正黑體"/>
                      </a:endParaRPr>
                    </a:p>
                  </a:txBody>
                  <a:tcPr marL="0" marR="0" marT="0" marB="0" anchor="ctr"/>
                </a:tc>
                <a:tc>
                  <a:txBody>
                    <a:bodyPr/>
                    <a:lstStyle/>
                    <a:p>
                      <a:pPr algn="ctr" fontAlgn="ctr"/>
                      <a:r>
                        <a:rPr lang="zh-TW" altLang="en-US" sz="1200" b="1" u="none" strike="noStrike" dirty="0">
                          <a:effectLst/>
                        </a:rPr>
                        <a:t>╳</a:t>
                      </a:r>
                      <a:endParaRPr lang="zh-TW" altLang="en-US" sz="1200" b="1" i="0" u="none" strike="noStrike" dirty="0">
                        <a:solidFill>
                          <a:srgbClr val="808080"/>
                        </a:solidFill>
                        <a:effectLst/>
                        <a:latin typeface="微軟正黑體"/>
                      </a:endParaRPr>
                    </a:p>
                  </a:txBody>
                  <a:tcPr marL="0" marR="0" marT="0" marB="0" anchor="ctr"/>
                </a:tc>
                <a:tc>
                  <a:txBody>
                    <a:bodyPr/>
                    <a:lstStyle/>
                    <a:p>
                      <a:pPr algn="ctr" fontAlgn="ctr"/>
                      <a:r>
                        <a:rPr lang="zh-TW" altLang="en-US" sz="1200" b="1" u="none" strike="noStrike" dirty="0">
                          <a:effectLst/>
                        </a:rPr>
                        <a:t>╳</a:t>
                      </a:r>
                      <a:endParaRPr lang="zh-TW" altLang="en-US" sz="1200" b="1" i="0" u="none" strike="noStrike" dirty="0">
                        <a:solidFill>
                          <a:srgbClr val="808080"/>
                        </a:solidFill>
                        <a:effectLst/>
                        <a:latin typeface="微軟正黑體"/>
                      </a:endParaRPr>
                    </a:p>
                  </a:txBody>
                  <a:tcPr marL="0" marR="0" marT="0" marB="0" anchor="ctr"/>
                </a:tc>
                <a:tc>
                  <a:txBody>
                    <a:bodyPr/>
                    <a:lstStyle/>
                    <a:p>
                      <a:pPr algn="ctr" fontAlgn="ctr"/>
                      <a:r>
                        <a:rPr lang="zh-TW" altLang="en-US" sz="1200" b="1" u="none" strike="noStrike" dirty="0">
                          <a:effectLst/>
                        </a:rPr>
                        <a:t>╳</a:t>
                      </a:r>
                      <a:endParaRPr lang="zh-TW" altLang="en-US" sz="1200" b="1" i="0" u="none" strike="noStrike" dirty="0">
                        <a:solidFill>
                          <a:srgbClr val="808080"/>
                        </a:solidFill>
                        <a:effectLst/>
                        <a:latin typeface="微軟正黑體"/>
                      </a:endParaRPr>
                    </a:p>
                  </a:txBody>
                  <a:tcPr marL="0" marR="0" marT="0" marB="0" anchor="ctr"/>
                </a:tc>
                <a:tc>
                  <a:txBody>
                    <a:bodyPr/>
                    <a:lstStyle/>
                    <a:p>
                      <a:pPr algn="ctr" fontAlgn="ctr"/>
                      <a:r>
                        <a:rPr lang="zh-TW" altLang="en-US" sz="1200" b="1" u="none" strike="noStrike">
                          <a:effectLst/>
                        </a:rPr>
                        <a:t>╳</a:t>
                      </a:r>
                      <a:endParaRPr lang="zh-TW" altLang="en-US" sz="1200" b="1" i="0" u="none" strike="noStrike">
                        <a:solidFill>
                          <a:srgbClr val="808080"/>
                        </a:solidFill>
                        <a:effectLst/>
                        <a:latin typeface="微軟正黑體"/>
                      </a:endParaRPr>
                    </a:p>
                  </a:txBody>
                  <a:tcPr marL="0" marR="0" marT="0" marB="0" anchor="ctr"/>
                </a:tc>
                <a:tc>
                  <a:txBody>
                    <a:bodyPr/>
                    <a:lstStyle/>
                    <a:p>
                      <a:pPr algn="ctr" fontAlgn="ctr"/>
                      <a:r>
                        <a:rPr lang="zh-TW" altLang="en-US" sz="1200" b="1" u="none" strike="noStrike">
                          <a:effectLst/>
                        </a:rPr>
                        <a:t>╳</a:t>
                      </a:r>
                      <a:endParaRPr lang="zh-TW" altLang="en-US" sz="1200" b="1" i="0" u="none" strike="noStrike">
                        <a:solidFill>
                          <a:srgbClr val="808080"/>
                        </a:solidFill>
                        <a:effectLst/>
                        <a:latin typeface="微軟正黑體"/>
                      </a:endParaRPr>
                    </a:p>
                  </a:txBody>
                  <a:tcPr marL="0" marR="0" marT="0" marB="0" anchor="ctr"/>
                </a:tc>
                <a:tc>
                  <a:txBody>
                    <a:bodyPr/>
                    <a:lstStyle/>
                    <a:p>
                      <a:pPr algn="ctr" fontAlgn="ctr"/>
                      <a:r>
                        <a:rPr lang="zh-TW" altLang="en-US" sz="1200" b="1" u="none" strike="noStrike">
                          <a:effectLst/>
                        </a:rPr>
                        <a:t>○</a:t>
                      </a:r>
                      <a:endParaRPr lang="zh-TW" altLang="en-US" sz="1200" b="1" i="0" u="none" strike="noStrike">
                        <a:solidFill>
                          <a:srgbClr val="000000"/>
                        </a:solidFill>
                        <a:effectLst/>
                        <a:latin typeface="微軟正黑體"/>
                      </a:endParaRPr>
                    </a:p>
                  </a:txBody>
                  <a:tcPr marL="0" marR="0" marT="0" marB="0" anchor="ctr"/>
                </a:tc>
                <a:tc>
                  <a:txBody>
                    <a:bodyPr/>
                    <a:lstStyle/>
                    <a:p>
                      <a:pPr algn="ctr" fontAlgn="ctr"/>
                      <a:r>
                        <a:rPr lang="zh-TW" altLang="en-US" sz="1200" b="1" u="none" strike="noStrike" dirty="0" smtClean="0">
                          <a:effectLst/>
                        </a:rPr>
                        <a:t>○</a:t>
                      </a:r>
                      <a:endParaRPr lang="zh-TW" altLang="en-US" sz="1200" b="1" i="0" u="none" strike="noStrike" dirty="0">
                        <a:solidFill>
                          <a:srgbClr val="000000"/>
                        </a:solidFill>
                        <a:effectLst/>
                        <a:latin typeface="微軟正黑體"/>
                      </a:endParaRPr>
                    </a:p>
                  </a:txBody>
                  <a:tcPr marL="0" marR="0" marT="0" marB="0" anchor="ctr"/>
                </a:tc>
                <a:tc>
                  <a:txBody>
                    <a:bodyPr/>
                    <a:lstStyle/>
                    <a:p>
                      <a:pPr algn="ctr" fontAlgn="ctr"/>
                      <a:r>
                        <a:rPr lang="zh-TW" altLang="en-US" sz="1200" b="1" u="none" strike="noStrike">
                          <a:effectLst/>
                        </a:rPr>
                        <a:t>○</a:t>
                      </a:r>
                      <a:endParaRPr lang="zh-TW" altLang="en-US" sz="1200" b="1" i="0" u="none" strike="noStrike">
                        <a:solidFill>
                          <a:srgbClr val="000000"/>
                        </a:solidFill>
                        <a:effectLst/>
                        <a:latin typeface="微軟正黑體"/>
                      </a:endParaRPr>
                    </a:p>
                  </a:txBody>
                  <a:tcPr marL="0" marR="0" marT="0" marB="0" anchor="ctr"/>
                </a:tc>
                <a:tc>
                  <a:txBody>
                    <a:bodyPr/>
                    <a:lstStyle/>
                    <a:p>
                      <a:pPr algn="ctr" fontAlgn="ctr"/>
                      <a:r>
                        <a:rPr lang="zh-TW" altLang="en-US" sz="1200" b="1" u="none" strike="noStrike">
                          <a:effectLst/>
                        </a:rPr>
                        <a:t>╳</a:t>
                      </a:r>
                      <a:endParaRPr lang="zh-TW" altLang="en-US" sz="1200" b="1" i="0" u="none" strike="noStrike">
                        <a:solidFill>
                          <a:srgbClr val="808080"/>
                        </a:solidFill>
                        <a:effectLst/>
                        <a:latin typeface="微軟正黑體"/>
                      </a:endParaRPr>
                    </a:p>
                  </a:txBody>
                  <a:tcPr marL="0" marR="0" marT="0" marB="0" anchor="ctr"/>
                </a:tc>
                <a:tc>
                  <a:txBody>
                    <a:bodyPr/>
                    <a:lstStyle/>
                    <a:p>
                      <a:pPr algn="ctr" fontAlgn="ctr"/>
                      <a:r>
                        <a:rPr lang="zh-TW" altLang="en-US" sz="1200" b="1" u="none" strike="noStrike" dirty="0">
                          <a:effectLst/>
                        </a:rPr>
                        <a:t>○</a:t>
                      </a:r>
                      <a:endParaRPr lang="zh-TW" altLang="en-US" sz="1200" b="1" i="0" u="none" strike="noStrike" dirty="0">
                        <a:solidFill>
                          <a:srgbClr val="000000"/>
                        </a:solidFill>
                        <a:effectLst/>
                        <a:latin typeface="微軟正黑體"/>
                      </a:endParaRPr>
                    </a:p>
                  </a:txBody>
                  <a:tcPr marL="0" marR="0" marT="0" marB="0" anchor="ctr"/>
                </a:tc>
              </a:tr>
            </a:tbl>
          </a:graphicData>
        </a:graphic>
      </p:graphicFrame>
      <p:sp>
        <p:nvSpPr>
          <p:cNvPr id="8" name="向下箭號 7"/>
          <p:cNvSpPr/>
          <p:nvPr/>
        </p:nvSpPr>
        <p:spPr>
          <a:xfrm>
            <a:off x="4058072" y="3756372"/>
            <a:ext cx="417252" cy="432048"/>
          </a:xfrm>
          <a:prstGeom prst="downArrow">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pic>
        <p:nvPicPr>
          <p:cNvPr id="10"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87624" y="4222824"/>
            <a:ext cx="4427760" cy="25021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2" name="圓角矩形圖說文字 11"/>
          <p:cNvSpPr/>
          <p:nvPr/>
        </p:nvSpPr>
        <p:spPr>
          <a:xfrm>
            <a:off x="6084168" y="3972396"/>
            <a:ext cx="2593776" cy="1328812"/>
          </a:xfrm>
          <a:prstGeom prst="wedgeRoundRectCallout">
            <a:avLst>
              <a:gd name="adj1" fmla="val -66632"/>
              <a:gd name="adj2" fmla="val 91024"/>
              <a:gd name="adj3" fmla="val 16667"/>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TW" altLang="en-US" b="1" dirty="0" smtClean="0">
                <a:solidFill>
                  <a:schemeClr val="tx1"/>
                </a:solidFill>
                <a:latin typeface="微軟正黑體" panose="020B0604030504040204" pitchFamily="34" charset="-120"/>
                <a:ea typeface="微軟正黑體" panose="020B0604030504040204" pitchFamily="34" charset="-120"/>
              </a:rPr>
              <a:t>計算「個資表單」所屬低、中、高三種資產價值之等級。</a:t>
            </a:r>
            <a:endParaRPr lang="zh-TW" altLang="en-US" b="1" dirty="0">
              <a:solidFill>
                <a:schemeClr val="tx1"/>
              </a:solidFill>
              <a:latin typeface="微軟正黑體" panose="020B0604030504040204" pitchFamily="34" charset="-120"/>
              <a:ea typeface="微軟正黑體" panose="020B0604030504040204" pitchFamily="34" charset="-120"/>
            </a:endParaRPr>
          </a:p>
        </p:txBody>
      </p:sp>
      <p:sp>
        <p:nvSpPr>
          <p:cNvPr id="16" name="向下箭號圖說文字 15"/>
          <p:cNvSpPr/>
          <p:nvPr/>
        </p:nvSpPr>
        <p:spPr>
          <a:xfrm>
            <a:off x="2698186" y="1700808"/>
            <a:ext cx="3137024" cy="1008112"/>
          </a:xfrm>
          <a:prstGeom prst="downArrowCallou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TW" altLang="en-US" b="1" dirty="0">
                <a:solidFill>
                  <a:schemeClr val="tx1"/>
                </a:solidFill>
                <a:latin typeface="微軟正黑體" panose="020B0604030504040204" pitchFamily="34" charset="-120"/>
                <a:ea typeface="微軟正黑體" panose="020B0604030504040204" pitchFamily="34" charset="-120"/>
              </a:rPr>
              <a:t>個資表單</a:t>
            </a:r>
            <a:endParaRPr lang="en-US" altLang="zh-TW" b="1" dirty="0">
              <a:solidFill>
                <a:schemeClr val="tx1"/>
              </a:solidFill>
              <a:latin typeface="微軟正黑體" panose="020B0604030504040204" pitchFamily="34" charset="-120"/>
              <a:ea typeface="微軟正黑體" panose="020B0604030504040204" pitchFamily="34" charset="-120"/>
            </a:endParaRPr>
          </a:p>
          <a:p>
            <a:pPr algn="ctr"/>
            <a:r>
              <a:rPr lang="en-US" altLang="zh-TW" b="1" dirty="0">
                <a:solidFill>
                  <a:schemeClr val="tx1"/>
                </a:solidFill>
                <a:latin typeface="微軟正黑體" panose="020B0604030504040204" pitchFamily="34" charset="-120"/>
                <a:ea typeface="微軟正黑體" panose="020B0604030504040204" pitchFamily="34" charset="-120"/>
              </a:rPr>
              <a:t>Ex:</a:t>
            </a:r>
            <a:r>
              <a:rPr lang="zh-TW" altLang="en-US" b="1" dirty="0">
                <a:solidFill>
                  <a:schemeClr val="tx1"/>
                </a:solidFill>
                <a:latin typeface="微軟正黑體" panose="020B0604030504040204" pitchFamily="34" charset="-120"/>
                <a:ea typeface="微軟正黑體" panose="020B0604030504040204" pitchFamily="34" charset="-120"/>
              </a:rPr>
              <a:t> 員工基本資料</a:t>
            </a:r>
            <a:r>
              <a:rPr lang="zh-TW" altLang="en-US" b="1" dirty="0" smtClean="0">
                <a:solidFill>
                  <a:schemeClr val="tx1"/>
                </a:solidFill>
                <a:latin typeface="微軟正黑體" panose="020B0604030504040204" pitchFamily="34" charset="-120"/>
                <a:ea typeface="微軟正黑體" panose="020B0604030504040204" pitchFamily="34" charset="-120"/>
              </a:rPr>
              <a:t>表</a:t>
            </a:r>
            <a:endParaRPr lang="zh-TW" altLang="en-US" b="1" dirty="0">
              <a:solidFill>
                <a:schemeClr val="tx1"/>
              </a:solidFill>
              <a:latin typeface="微軟正黑體" panose="020B0604030504040204" pitchFamily="34" charset="-120"/>
              <a:ea typeface="微軟正黑體" panose="020B0604030504040204" pitchFamily="34" charset="-120"/>
            </a:endParaRPr>
          </a:p>
        </p:txBody>
      </p:sp>
    </p:spTree>
    <p:extLst>
      <p:ext uri="{BB962C8B-B14F-4D97-AF65-F5344CB8AC3E}">
        <p14:creationId xmlns:p14="http://schemas.microsoft.com/office/powerpoint/2010/main" val="325417262"/>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1897" t="30556" r="39961" b="25467"/>
          <a:stretch/>
        </p:blipFill>
        <p:spPr bwMode="auto">
          <a:xfrm>
            <a:off x="542200" y="1857901"/>
            <a:ext cx="7846224" cy="321703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標題 1"/>
          <p:cNvSpPr>
            <a:spLocks noGrp="1"/>
          </p:cNvSpPr>
          <p:nvPr>
            <p:ph type="title"/>
          </p:nvPr>
        </p:nvSpPr>
        <p:spPr/>
        <p:txBody>
          <a:bodyPr>
            <a:noAutofit/>
          </a:bodyPr>
          <a:lstStyle/>
          <a:p>
            <a:pPr algn="l"/>
            <a:r>
              <a:rPr lang="zh-TW" altLang="en-US" sz="3200" dirty="0">
                <a:solidFill>
                  <a:schemeClr val="tx2"/>
                </a:solidFill>
                <a:latin typeface="華康黑體 Std W9" pitchFamily="34" charset="-120"/>
                <a:ea typeface="華康黑體 Std W9" pitchFamily="34" charset="-120"/>
              </a:rPr>
              <a:t>風險評鑑執行規劃</a:t>
            </a:r>
            <a:r>
              <a:rPr lang="en-US" altLang="zh-TW" sz="3200" dirty="0">
                <a:solidFill>
                  <a:schemeClr val="tx2"/>
                </a:solidFill>
                <a:latin typeface="華康黑體 Std W9" pitchFamily="34" charset="-120"/>
                <a:ea typeface="華康黑體 Std W9" pitchFamily="34" charset="-120"/>
              </a:rPr>
              <a:t>-</a:t>
            </a:r>
            <a:r>
              <a:rPr lang="zh-TW" altLang="en-US" sz="3200" dirty="0">
                <a:solidFill>
                  <a:schemeClr val="tx2"/>
                </a:solidFill>
                <a:latin typeface="華康黑體 Std W9" pitchFamily="34" charset="-120"/>
                <a:ea typeface="華康黑體 Std W9" pitchFamily="34" charset="-120"/>
              </a:rPr>
              <a:t>衝擊值分析</a:t>
            </a:r>
          </a:p>
        </p:txBody>
      </p:sp>
      <p:sp>
        <p:nvSpPr>
          <p:cNvPr id="3" name="圓角矩形 2"/>
          <p:cNvSpPr/>
          <p:nvPr/>
        </p:nvSpPr>
        <p:spPr>
          <a:xfrm>
            <a:off x="4514935" y="1883369"/>
            <a:ext cx="633129" cy="3191564"/>
          </a:xfrm>
          <a:prstGeom prst="round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5" name="文字方塊 4"/>
          <p:cNvSpPr txBox="1"/>
          <p:nvPr/>
        </p:nvSpPr>
        <p:spPr>
          <a:xfrm>
            <a:off x="260884" y="1252328"/>
            <a:ext cx="8127540" cy="461665"/>
          </a:xfrm>
          <a:prstGeom prst="rect">
            <a:avLst/>
          </a:prstGeom>
          <a:noFill/>
        </p:spPr>
        <p:txBody>
          <a:bodyPr wrap="square" rtlCol="0">
            <a:spAutoFit/>
          </a:bodyPr>
          <a:lstStyle/>
          <a:p>
            <a:r>
              <a:rPr lang="en-US" altLang="zh-TW" sz="2400" b="1" dirty="0" smtClean="0">
                <a:latin typeface="微軟正黑體" pitchFamily="34" charset="-120"/>
                <a:ea typeface="微軟正黑體" pitchFamily="34" charset="-120"/>
              </a:rPr>
              <a:t>2.</a:t>
            </a:r>
            <a:r>
              <a:rPr lang="zh-TW" altLang="en-US" sz="2400" b="1" dirty="0">
                <a:latin typeface="微軟正黑體" pitchFamily="34" charset="-120"/>
                <a:ea typeface="微軟正黑體" pitchFamily="34" charset="-120"/>
              </a:rPr>
              <a:t>確認</a:t>
            </a:r>
            <a:r>
              <a:rPr lang="zh-TW" altLang="en-US" sz="2400" b="1" dirty="0" smtClean="0">
                <a:latin typeface="微軟正黑體" pitchFamily="34" charset="-120"/>
                <a:ea typeface="微軟正黑體" pitchFamily="34" charset="-120"/>
              </a:rPr>
              <a:t>各部門「</a:t>
            </a:r>
            <a:r>
              <a:rPr lang="zh-TW" altLang="en-US" sz="2400" b="1" dirty="0">
                <a:latin typeface="微軟正黑體" pitchFamily="34" charset="-120"/>
                <a:ea typeface="微軟正黑體" pitchFamily="34" charset="-120"/>
              </a:rPr>
              <a:t>個</a:t>
            </a:r>
            <a:r>
              <a:rPr lang="zh-TW" altLang="en-US" sz="2400" b="1" dirty="0" smtClean="0">
                <a:latin typeface="微軟正黑體" pitchFamily="34" charset="-120"/>
                <a:ea typeface="微軟正黑體" pitchFamily="34" charset="-120"/>
              </a:rPr>
              <a:t>資</a:t>
            </a:r>
            <a:r>
              <a:rPr lang="zh-TW" altLang="en-US" sz="2400" b="1" dirty="0">
                <a:latin typeface="微軟正黑體" pitchFamily="34" charset="-120"/>
                <a:ea typeface="微軟正黑體" pitchFamily="34" charset="-120"/>
              </a:rPr>
              <a:t>檔案</a:t>
            </a:r>
            <a:r>
              <a:rPr lang="zh-TW" altLang="en-US" sz="2400" b="1" dirty="0" smtClean="0">
                <a:latin typeface="微軟正黑體" pitchFamily="34" charset="-120"/>
                <a:ea typeface="微軟正黑體" pitchFamily="34" charset="-120"/>
              </a:rPr>
              <a:t>」之每月經手</a:t>
            </a:r>
            <a:r>
              <a:rPr lang="zh-TW" altLang="en-US" sz="2400" b="1" dirty="0">
                <a:latin typeface="微軟正黑體" pitchFamily="34" charset="-120"/>
                <a:ea typeface="微軟正黑體" pitchFamily="34" charset="-120"/>
              </a:rPr>
              <a:t>數</a:t>
            </a:r>
            <a:r>
              <a:rPr lang="zh-TW" altLang="en-US" sz="2400" b="1" dirty="0" smtClean="0">
                <a:latin typeface="微軟正黑體" pitchFamily="34" charset="-120"/>
                <a:ea typeface="微軟正黑體" pitchFamily="34" charset="-120"/>
              </a:rPr>
              <a:t>量</a:t>
            </a:r>
            <a:r>
              <a:rPr lang="en-US" altLang="zh-TW" sz="2400" b="1" dirty="0" smtClean="0">
                <a:latin typeface="微軟正黑體" pitchFamily="34" charset="-120"/>
                <a:ea typeface="微軟正黑體" pitchFamily="34" charset="-120"/>
                <a:sym typeface="Wingdings" pitchFamily="2" charset="2"/>
              </a:rPr>
              <a:t></a:t>
            </a:r>
            <a:r>
              <a:rPr lang="zh-TW" altLang="en-US" sz="2400" b="1" u="sng" dirty="0">
                <a:solidFill>
                  <a:srgbClr val="FF0000"/>
                </a:solidFill>
                <a:latin typeface="微軟正黑體" pitchFamily="34" charset="-120"/>
                <a:ea typeface="微軟正黑體" pitchFamily="34" charset="-120"/>
                <a:sym typeface="Wingdings" pitchFamily="2" charset="2"/>
              </a:rPr>
              <a:t>衝擊</a:t>
            </a:r>
            <a:r>
              <a:rPr lang="zh-TW" altLang="en-US" sz="2400" b="1" u="sng" dirty="0" smtClean="0">
                <a:solidFill>
                  <a:srgbClr val="FF0000"/>
                </a:solidFill>
                <a:latin typeface="微軟正黑體" pitchFamily="34" charset="-120"/>
                <a:ea typeface="微軟正黑體" pitchFamily="34" charset="-120"/>
                <a:sym typeface="Wingdings" pitchFamily="2" charset="2"/>
              </a:rPr>
              <a:t>值</a:t>
            </a:r>
            <a:endParaRPr lang="zh-TW" altLang="en-US" sz="2400" b="1" u="sng" dirty="0">
              <a:solidFill>
                <a:srgbClr val="FF0000"/>
              </a:solidFill>
              <a:latin typeface="微軟正黑體" pitchFamily="34" charset="-120"/>
              <a:ea typeface="微軟正黑體" pitchFamily="34" charset="-120"/>
            </a:endParaRPr>
          </a:p>
        </p:txBody>
      </p:sp>
      <p:sp>
        <p:nvSpPr>
          <p:cNvPr id="6" name="文字方塊 5"/>
          <p:cNvSpPr txBox="1"/>
          <p:nvPr/>
        </p:nvSpPr>
        <p:spPr>
          <a:xfrm>
            <a:off x="246798" y="5373215"/>
            <a:ext cx="8892480" cy="830997"/>
          </a:xfrm>
          <a:prstGeom prst="rect">
            <a:avLst/>
          </a:prstGeom>
          <a:noFill/>
        </p:spPr>
        <p:txBody>
          <a:bodyPr wrap="square" rtlCol="0">
            <a:spAutoFit/>
          </a:bodyPr>
          <a:lstStyle/>
          <a:p>
            <a:pPr marL="342900" indent="-342900">
              <a:buFont typeface="Wingdings" panose="05000000000000000000" pitchFamily="2" charset="2"/>
              <a:buChar char="Ø"/>
            </a:pPr>
            <a:r>
              <a:rPr lang="zh-TW" altLang="en-US" sz="2400" u="sng" dirty="0" smtClean="0">
                <a:solidFill>
                  <a:srgbClr val="FF0000"/>
                </a:solidFill>
                <a:latin typeface="微軟正黑體" pitchFamily="34" charset="-120"/>
                <a:ea typeface="微軟正黑體" pitchFamily="34" charset="-120"/>
              </a:rPr>
              <a:t> </a:t>
            </a:r>
            <a:r>
              <a:rPr lang="zh-TW" altLang="en-US" sz="2400" u="sng" dirty="0" smtClean="0">
                <a:latin typeface="微軟正黑體" pitchFamily="34" charset="-120"/>
                <a:ea typeface="微軟正黑體" pitchFamily="34" charset="-120"/>
              </a:rPr>
              <a:t>區分為 </a:t>
            </a:r>
            <a:r>
              <a:rPr lang="en-US" altLang="zh-TW" sz="2400" u="sng" dirty="0" smtClean="0">
                <a:latin typeface="微軟正黑體" pitchFamily="34" charset="-120"/>
                <a:ea typeface="微軟正黑體" pitchFamily="34" charset="-120"/>
              </a:rPr>
              <a:t>1~1000</a:t>
            </a:r>
            <a:r>
              <a:rPr lang="zh-TW" altLang="en-US" sz="2400" u="sng" dirty="0" smtClean="0">
                <a:latin typeface="微軟正黑體" pitchFamily="34" charset="-120"/>
                <a:ea typeface="微軟正黑體" pitchFamily="34" charset="-120"/>
              </a:rPr>
              <a:t>筆、</a:t>
            </a:r>
            <a:r>
              <a:rPr lang="en-US" altLang="zh-TW" sz="2400" u="sng" dirty="0" smtClean="0">
                <a:latin typeface="微軟正黑體" pitchFamily="34" charset="-120"/>
                <a:ea typeface="微軟正黑體" pitchFamily="34" charset="-120"/>
              </a:rPr>
              <a:t>1001~5000</a:t>
            </a:r>
            <a:r>
              <a:rPr lang="zh-TW" altLang="en-US" sz="2400" u="sng" dirty="0" smtClean="0">
                <a:latin typeface="微軟正黑體" pitchFamily="34" charset="-120"/>
                <a:ea typeface="微軟正黑體" pitchFamily="34" charset="-120"/>
              </a:rPr>
              <a:t>筆、</a:t>
            </a:r>
            <a:r>
              <a:rPr lang="en-US" altLang="zh-TW" sz="2400" u="sng" dirty="0" smtClean="0">
                <a:latin typeface="微軟正黑體" pitchFamily="34" charset="-120"/>
                <a:ea typeface="微軟正黑體" pitchFamily="34" charset="-120"/>
              </a:rPr>
              <a:t>&gt;5000</a:t>
            </a:r>
            <a:r>
              <a:rPr lang="zh-TW" altLang="en-US" sz="2400" u="sng" dirty="0" smtClean="0">
                <a:latin typeface="微軟正黑體" pitchFamily="34" charset="-120"/>
                <a:ea typeface="微軟正黑體" pitchFamily="34" charset="-120"/>
              </a:rPr>
              <a:t>筆，三種數量等級，分別給予不同權重分數。</a:t>
            </a:r>
            <a:endParaRPr lang="en-US" altLang="zh-TW" sz="2400" u="sng" dirty="0" smtClean="0">
              <a:latin typeface="微軟正黑體" pitchFamily="34" charset="-120"/>
              <a:ea typeface="微軟正黑體" pitchFamily="34" charset="-120"/>
            </a:endParaRPr>
          </a:p>
        </p:txBody>
      </p:sp>
    </p:spTree>
    <p:extLst>
      <p:ext uri="{BB962C8B-B14F-4D97-AF65-F5344CB8AC3E}">
        <p14:creationId xmlns:p14="http://schemas.microsoft.com/office/powerpoint/2010/main" val="98201806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內容版面配置區 5"/>
          <p:cNvSpPr>
            <a:spLocks noGrp="1"/>
          </p:cNvSpPr>
          <p:nvPr>
            <p:ph idx="1"/>
          </p:nvPr>
        </p:nvSpPr>
        <p:spPr>
          <a:xfrm>
            <a:off x="3924301" y="1052513"/>
            <a:ext cx="4941888" cy="5502275"/>
          </a:xfrm>
        </p:spPr>
        <p:txBody>
          <a:bodyPr/>
          <a:lstStyle/>
          <a:p>
            <a:pPr marL="457127" indent="-457127">
              <a:spcBef>
                <a:spcPct val="30000"/>
              </a:spcBef>
              <a:buFont typeface="+mj-ea"/>
              <a:buAutoNum type="ea1ChtPeriod"/>
              <a:defRPr/>
            </a:pPr>
            <a:r>
              <a:rPr lang="zh-TW" altLang="zh-TW" sz="2500" dirty="0" smtClean="0">
                <a:latin typeface="Arial" pitchFamily="34" charset="0"/>
                <a:ea typeface="+mj-ea"/>
                <a:cs typeface="Arial" pitchFamily="34" charset="0"/>
              </a:rPr>
              <a:t>個資法說明</a:t>
            </a:r>
            <a:endParaRPr lang="en-US" altLang="zh-TW" sz="2500" dirty="0">
              <a:latin typeface="Arial" pitchFamily="34" charset="0"/>
              <a:ea typeface="+mj-ea"/>
              <a:cs typeface="Arial" pitchFamily="34" charset="0"/>
            </a:endParaRPr>
          </a:p>
          <a:p>
            <a:pPr marL="457127" indent="-457127">
              <a:spcBef>
                <a:spcPct val="30000"/>
              </a:spcBef>
              <a:buFont typeface="+mj-ea"/>
              <a:buAutoNum type="ea1ChtPeriod"/>
              <a:defRPr/>
            </a:pPr>
            <a:r>
              <a:rPr lang="zh-TW" altLang="zh-TW" sz="2500" dirty="0" smtClean="0">
                <a:latin typeface="Arial" pitchFamily="34" charset="0"/>
                <a:ea typeface="+mj-ea"/>
                <a:cs typeface="Arial" pitchFamily="34" charset="0"/>
              </a:rPr>
              <a:t>個人資料管理審查機制介紹</a:t>
            </a:r>
            <a:endParaRPr lang="en-US" altLang="zh-TW" sz="2500" dirty="0" smtClean="0">
              <a:latin typeface="Arial" pitchFamily="34" charset="0"/>
              <a:ea typeface="+mj-ea"/>
              <a:cs typeface="Arial" pitchFamily="34" charset="0"/>
            </a:endParaRPr>
          </a:p>
          <a:p>
            <a:pPr marL="457127" indent="-457127">
              <a:spcBef>
                <a:spcPct val="30000"/>
              </a:spcBef>
              <a:buFont typeface="+mj-ea"/>
              <a:buAutoNum type="ea1ChtPeriod"/>
              <a:defRPr/>
            </a:pPr>
            <a:r>
              <a:rPr lang="zh-TW" altLang="zh-TW" sz="2500" dirty="0" smtClean="0">
                <a:latin typeface="Arial" pitchFamily="34" charset="0"/>
                <a:ea typeface="+mj-ea"/>
                <a:cs typeface="Arial" pitchFamily="34" charset="0"/>
              </a:rPr>
              <a:t>個人資料管理制度建置活動</a:t>
            </a:r>
          </a:p>
          <a:p>
            <a:pPr marL="457127" indent="-457127">
              <a:spcBef>
                <a:spcPct val="30000"/>
              </a:spcBef>
              <a:buFont typeface="+mj-ea"/>
              <a:buAutoNum type="ea1ChtPeriod"/>
              <a:defRPr/>
            </a:pPr>
            <a:r>
              <a:rPr lang="zh-TW" altLang="zh-TW" sz="2500" dirty="0" smtClean="0">
                <a:latin typeface="Arial" pitchFamily="34" charset="0"/>
                <a:ea typeface="+mj-ea"/>
                <a:cs typeface="Arial" pitchFamily="34" charset="0"/>
              </a:rPr>
              <a:t>個資管理風險評鑑</a:t>
            </a:r>
            <a:r>
              <a:rPr lang="zh-TW" altLang="en-US" sz="2500" dirty="0" smtClean="0">
                <a:latin typeface="Arial" pitchFamily="34" charset="0"/>
                <a:ea typeface="+mj-ea"/>
                <a:cs typeface="Arial" pitchFamily="34" charset="0"/>
              </a:rPr>
              <a:t>作業</a:t>
            </a:r>
            <a:endParaRPr lang="zh-TW" altLang="zh-TW" sz="2500" dirty="0" smtClean="0">
              <a:latin typeface="Arial" pitchFamily="34" charset="0"/>
              <a:ea typeface="+mj-ea"/>
              <a:cs typeface="Arial" pitchFamily="34" charset="0"/>
            </a:endParaRPr>
          </a:p>
          <a:p>
            <a:pPr marL="457127" indent="-457127">
              <a:spcBef>
                <a:spcPct val="30000"/>
              </a:spcBef>
              <a:buFont typeface="+mj-ea"/>
              <a:buAutoNum type="ea1ChtPeriod"/>
              <a:defRPr/>
            </a:pPr>
            <a:r>
              <a:rPr lang="zh-TW" altLang="zh-TW" sz="2500" dirty="0" smtClean="0">
                <a:latin typeface="Arial" pitchFamily="34" charset="0"/>
                <a:ea typeface="+mj-ea"/>
                <a:cs typeface="Arial" pitchFamily="34" charset="0"/>
              </a:rPr>
              <a:t>個</a:t>
            </a:r>
            <a:r>
              <a:rPr lang="zh-TW" altLang="zh-TW" sz="2500" dirty="0">
                <a:latin typeface="Arial" pitchFamily="34" charset="0"/>
                <a:ea typeface="+mj-ea"/>
                <a:cs typeface="Arial" pitchFamily="34" charset="0"/>
              </a:rPr>
              <a:t>資管理制度文件審查</a:t>
            </a:r>
          </a:p>
          <a:p>
            <a:pPr marL="457127" indent="-457127">
              <a:spcBef>
                <a:spcPct val="30000"/>
              </a:spcBef>
              <a:buFont typeface="+mj-ea"/>
              <a:buAutoNum type="ea1ChtPeriod"/>
              <a:defRPr/>
            </a:pPr>
            <a:r>
              <a:rPr lang="zh-TW" altLang="zh-TW" sz="2500" dirty="0">
                <a:latin typeface="Arial" pitchFamily="34" charset="0"/>
                <a:ea typeface="+mj-ea"/>
                <a:cs typeface="Arial" pitchFamily="34" charset="0"/>
              </a:rPr>
              <a:t>個資管理活動重點摘要</a:t>
            </a:r>
          </a:p>
          <a:p>
            <a:pPr marL="457127" indent="-457127">
              <a:spcBef>
                <a:spcPct val="30000"/>
              </a:spcBef>
              <a:buFont typeface="+mj-ea"/>
              <a:buAutoNum type="ea1ChtPeriod"/>
              <a:defRPr/>
            </a:pPr>
            <a:r>
              <a:rPr lang="zh-TW" altLang="zh-TW" sz="2500" dirty="0">
                <a:latin typeface="Arial" pitchFamily="34" charset="0"/>
                <a:ea typeface="+mj-ea"/>
                <a:cs typeface="Arial" pitchFamily="34" charset="0"/>
              </a:rPr>
              <a:t>個人資料管理查核活動</a:t>
            </a:r>
          </a:p>
          <a:p>
            <a:pPr marL="457127" indent="-457127">
              <a:spcBef>
                <a:spcPct val="30000"/>
              </a:spcBef>
              <a:buFont typeface="+mj-ea"/>
              <a:buAutoNum type="ea1ChtPeriod"/>
              <a:defRPr/>
            </a:pPr>
            <a:r>
              <a:rPr lang="zh-TW" altLang="zh-TW" sz="2500" dirty="0">
                <a:latin typeface="Arial" pitchFamily="34" charset="0"/>
                <a:ea typeface="+mj-ea"/>
                <a:cs typeface="Arial" pitchFamily="34" charset="0"/>
              </a:rPr>
              <a:t>個人</a:t>
            </a:r>
            <a:r>
              <a:rPr lang="zh-TW" altLang="zh-TW" sz="2500" dirty="0" smtClean="0">
                <a:latin typeface="Arial" pitchFamily="34" charset="0"/>
                <a:ea typeface="+mj-ea"/>
                <a:cs typeface="Arial" pitchFamily="34" charset="0"/>
              </a:rPr>
              <a:t>資料侵害</a:t>
            </a:r>
            <a:r>
              <a:rPr lang="zh-TW" altLang="zh-TW" sz="2500" dirty="0">
                <a:latin typeface="Arial" pitchFamily="34" charset="0"/>
                <a:ea typeface="+mj-ea"/>
                <a:cs typeface="Arial" pitchFamily="34" charset="0"/>
              </a:rPr>
              <a:t>事件</a:t>
            </a:r>
            <a:r>
              <a:rPr lang="zh-TW" altLang="zh-TW" sz="2500" dirty="0" smtClean="0">
                <a:latin typeface="Arial" pitchFamily="34" charset="0"/>
                <a:ea typeface="+mj-ea"/>
                <a:cs typeface="Arial" pitchFamily="34" charset="0"/>
              </a:rPr>
              <a:t>統計</a:t>
            </a:r>
            <a:endParaRPr lang="en-US" altLang="zh-TW" sz="2500" dirty="0" smtClean="0">
              <a:latin typeface="Arial" pitchFamily="34" charset="0"/>
              <a:ea typeface="+mj-ea"/>
              <a:cs typeface="Arial" pitchFamily="34" charset="0"/>
            </a:endParaRPr>
          </a:p>
          <a:p>
            <a:pPr marL="457127" indent="-457127">
              <a:spcBef>
                <a:spcPct val="30000"/>
              </a:spcBef>
              <a:buFont typeface="+mj-ea"/>
              <a:buAutoNum type="ea1ChtPeriod"/>
              <a:defRPr/>
            </a:pPr>
            <a:r>
              <a:rPr lang="zh-TW" altLang="zh-TW" sz="2500" dirty="0">
                <a:latin typeface="Arial" pitchFamily="34" charset="0"/>
                <a:ea typeface="+mj-ea"/>
                <a:cs typeface="Arial" pitchFamily="34" charset="0"/>
              </a:rPr>
              <a:t>個人資料管理</a:t>
            </a:r>
            <a:r>
              <a:rPr lang="zh-TW" altLang="zh-TW" sz="2500" dirty="0" smtClean="0">
                <a:latin typeface="Arial" pitchFamily="34" charset="0"/>
                <a:ea typeface="+mj-ea"/>
                <a:cs typeface="Arial" pitchFamily="34" charset="0"/>
              </a:rPr>
              <a:t>審查</a:t>
            </a:r>
            <a:r>
              <a:rPr lang="zh-TW" altLang="en-US" sz="2500" dirty="0" smtClean="0">
                <a:latin typeface="Arial" pitchFamily="34" charset="0"/>
                <a:ea typeface="+mj-ea"/>
                <a:cs typeface="Arial" pitchFamily="34" charset="0"/>
              </a:rPr>
              <a:t>會議紀錄</a:t>
            </a:r>
            <a:endParaRPr lang="en-US" altLang="zh-TW" sz="2500" dirty="0" smtClean="0">
              <a:latin typeface="Arial" pitchFamily="34" charset="0"/>
              <a:ea typeface="+mj-ea"/>
              <a:cs typeface="Arial" pitchFamily="34" charset="0"/>
            </a:endParaRPr>
          </a:p>
          <a:p>
            <a:pPr marL="457127" indent="-457127">
              <a:spcBef>
                <a:spcPct val="30000"/>
              </a:spcBef>
              <a:buFont typeface="+mj-ea"/>
              <a:buAutoNum type="ea1ChtPeriod"/>
              <a:defRPr/>
            </a:pPr>
            <a:r>
              <a:rPr lang="zh-TW" altLang="zh-TW" sz="2500" dirty="0" smtClean="0">
                <a:latin typeface="Arial" pitchFamily="34" charset="0"/>
                <a:ea typeface="+mj-ea"/>
                <a:cs typeface="Arial" pitchFamily="34" charset="0"/>
              </a:rPr>
              <a:t>臨時動議</a:t>
            </a:r>
            <a:endParaRPr lang="en-US" altLang="zh-TW" sz="2500" dirty="0" smtClean="0">
              <a:latin typeface="Arial" pitchFamily="34" charset="0"/>
              <a:ea typeface="+mj-ea"/>
              <a:cs typeface="Arial" pitchFamily="34" charset="0"/>
            </a:endParaRPr>
          </a:p>
        </p:txBody>
      </p:sp>
      <p:sp>
        <p:nvSpPr>
          <p:cNvPr id="10243" name="標題 3"/>
          <p:cNvSpPr>
            <a:spLocks noGrp="1"/>
          </p:cNvSpPr>
          <p:nvPr>
            <p:ph type="title"/>
          </p:nvPr>
        </p:nvSpPr>
        <p:spPr/>
        <p:txBody>
          <a:bodyPr/>
          <a:lstStyle/>
          <a:p>
            <a:r>
              <a:rPr lang="en-US" altLang="zh-TW" smtClean="0">
                <a:latin typeface="Arial" pitchFamily="34" charset="0"/>
                <a:ea typeface="Arial Unicode MS" pitchFamily="34" charset="-120"/>
                <a:cs typeface="Arial" pitchFamily="34" charset="0"/>
              </a:rPr>
              <a:t>Agenda</a:t>
            </a:r>
            <a:endParaRPr lang="zh-TW" altLang="en-US" smtClean="0">
              <a:latin typeface="Arial" pitchFamily="34" charset="0"/>
              <a:ea typeface="Arial Unicode MS" pitchFamily="34" charset="-120"/>
              <a:cs typeface="Arial" pitchFamily="34" charset="0"/>
            </a:endParaRPr>
          </a:p>
        </p:txBody>
      </p:sp>
      <p:pic>
        <p:nvPicPr>
          <p:cNvPr id="7" name="Picture 5" descr="C:\Documents and Settings\charlieylin\My Documents\My Pictures\Microsoft 多媒體藝廊\j0423037.jpg"/>
          <p:cNvPicPr>
            <a:picLocks noChangeAspect="1" noChangeArrowheads="1"/>
          </p:cNvPicPr>
          <p:nvPr/>
        </p:nvPicPr>
        <p:blipFill>
          <a:blip r:embed="rId3" cstate="print"/>
          <a:srcRect/>
          <a:stretch>
            <a:fillRect/>
          </a:stretch>
        </p:blipFill>
        <p:spPr bwMode="auto">
          <a:xfrm>
            <a:off x="672317" y="1637877"/>
            <a:ext cx="2459523" cy="2459523"/>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Tree>
  </p:cSld>
  <p:clrMapOvr>
    <a:masterClrMapping/>
  </p:clrMapOv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1897" t="30556" r="39961" b="25467"/>
          <a:stretch/>
        </p:blipFill>
        <p:spPr bwMode="auto">
          <a:xfrm>
            <a:off x="542200" y="1857901"/>
            <a:ext cx="7846224" cy="321703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標題 1"/>
          <p:cNvSpPr>
            <a:spLocks noGrp="1"/>
          </p:cNvSpPr>
          <p:nvPr>
            <p:ph type="title"/>
          </p:nvPr>
        </p:nvSpPr>
        <p:spPr/>
        <p:txBody>
          <a:bodyPr>
            <a:noAutofit/>
          </a:bodyPr>
          <a:lstStyle/>
          <a:p>
            <a:pPr algn="l"/>
            <a:r>
              <a:rPr lang="zh-TW" altLang="en-US" sz="3200" dirty="0">
                <a:solidFill>
                  <a:schemeClr val="tx2"/>
                </a:solidFill>
                <a:latin typeface="華康黑體 Std W9" pitchFamily="34" charset="-120"/>
                <a:ea typeface="華康黑體 Std W9" pitchFamily="34" charset="-120"/>
              </a:rPr>
              <a:t>風險評鑑執行規劃</a:t>
            </a:r>
            <a:r>
              <a:rPr lang="en-US" altLang="zh-TW" sz="3200" dirty="0">
                <a:solidFill>
                  <a:schemeClr val="tx2"/>
                </a:solidFill>
                <a:latin typeface="華康黑體 Std W9" pitchFamily="34" charset="-120"/>
                <a:ea typeface="華康黑體 Std W9" pitchFamily="34" charset="-120"/>
              </a:rPr>
              <a:t>-</a:t>
            </a:r>
            <a:r>
              <a:rPr lang="zh-TW" altLang="en-US" sz="3200" dirty="0">
                <a:solidFill>
                  <a:schemeClr val="tx2"/>
                </a:solidFill>
                <a:latin typeface="華康黑體 Std W9" pitchFamily="34" charset="-120"/>
                <a:ea typeface="華康黑體 Std W9" pitchFamily="34" charset="-120"/>
              </a:rPr>
              <a:t>威脅值分析</a:t>
            </a:r>
          </a:p>
        </p:txBody>
      </p:sp>
      <p:sp>
        <p:nvSpPr>
          <p:cNvPr id="4" name="圓角矩形 3"/>
          <p:cNvSpPr/>
          <p:nvPr/>
        </p:nvSpPr>
        <p:spPr>
          <a:xfrm>
            <a:off x="3136709" y="1837306"/>
            <a:ext cx="1328603" cy="3237626"/>
          </a:xfrm>
          <a:prstGeom prst="round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5" name="文字方塊 4"/>
          <p:cNvSpPr txBox="1"/>
          <p:nvPr/>
        </p:nvSpPr>
        <p:spPr>
          <a:xfrm>
            <a:off x="251520" y="1375641"/>
            <a:ext cx="7992888" cy="461665"/>
          </a:xfrm>
          <a:prstGeom prst="rect">
            <a:avLst/>
          </a:prstGeom>
          <a:noFill/>
        </p:spPr>
        <p:txBody>
          <a:bodyPr wrap="square" rtlCol="0">
            <a:spAutoFit/>
          </a:bodyPr>
          <a:lstStyle/>
          <a:p>
            <a:r>
              <a:rPr lang="en-US" altLang="zh-TW" sz="2400" b="1" dirty="0">
                <a:latin typeface="微軟正黑體" pitchFamily="34" charset="-120"/>
                <a:ea typeface="微軟正黑體" pitchFamily="34" charset="-120"/>
              </a:rPr>
              <a:t>3.</a:t>
            </a:r>
            <a:r>
              <a:rPr lang="zh-TW" altLang="en-US" sz="2400" b="1" dirty="0">
                <a:latin typeface="微軟正黑體" pitchFamily="34" charset="-120"/>
                <a:ea typeface="微軟正黑體" pitchFamily="34" charset="-120"/>
              </a:rPr>
              <a:t>確認各</a:t>
            </a:r>
            <a:r>
              <a:rPr lang="zh-TW" altLang="en-US" sz="2400" b="1" dirty="0" smtClean="0">
                <a:latin typeface="微軟正黑體" pitchFamily="34" charset="-120"/>
                <a:ea typeface="微軟正黑體" pitchFamily="34" charset="-120"/>
              </a:rPr>
              <a:t>部門「</a:t>
            </a:r>
            <a:r>
              <a:rPr lang="zh-TW" altLang="en-US" sz="2400" b="1" dirty="0">
                <a:latin typeface="微軟正黑體" pitchFamily="34" charset="-120"/>
                <a:ea typeface="微軟正黑體" pitchFamily="34" charset="-120"/>
              </a:rPr>
              <a:t>個資檔案」之類型</a:t>
            </a:r>
            <a:r>
              <a:rPr lang="en-US" altLang="zh-TW" sz="2400" b="1" dirty="0">
                <a:latin typeface="微軟正黑體" pitchFamily="34" charset="-120"/>
                <a:ea typeface="微軟正黑體" pitchFamily="34" charset="-120"/>
                <a:sym typeface="Wingdings" pitchFamily="2" charset="2"/>
              </a:rPr>
              <a:t></a:t>
            </a:r>
            <a:r>
              <a:rPr lang="zh-TW" altLang="en-US" sz="2400" b="1" u="sng" dirty="0">
                <a:solidFill>
                  <a:srgbClr val="FF0000"/>
                </a:solidFill>
                <a:latin typeface="微軟正黑體" pitchFamily="34" charset="-120"/>
                <a:ea typeface="微軟正黑體" pitchFamily="34" charset="-120"/>
                <a:sym typeface="Wingdings" pitchFamily="2" charset="2"/>
              </a:rPr>
              <a:t>威脅值</a:t>
            </a:r>
            <a:endParaRPr lang="zh-TW" altLang="en-US" sz="2400" b="1" u="sng" dirty="0">
              <a:solidFill>
                <a:srgbClr val="FF0000"/>
              </a:solidFill>
              <a:latin typeface="微軟正黑體" pitchFamily="34" charset="-120"/>
              <a:ea typeface="微軟正黑體" pitchFamily="34" charset="-120"/>
            </a:endParaRPr>
          </a:p>
        </p:txBody>
      </p:sp>
      <p:sp>
        <p:nvSpPr>
          <p:cNvPr id="6" name="文字方塊 5"/>
          <p:cNvSpPr txBox="1"/>
          <p:nvPr/>
        </p:nvSpPr>
        <p:spPr>
          <a:xfrm>
            <a:off x="360310" y="5070332"/>
            <a:ext cx="8316146" cy="1200329"/>
          </a:xfrm>
          <a:prstGeom prst="rect">
            <a:avLst/>
          </a:prstGeom>
          <a:noFill/>
        </p:spPr>
        <p:txBody>
          <a:bodyPr wrap="square" rtlCol="0">
            <a:spAutoFit/>
          </a:bodyPr>
          <a:lstStyle/>
          <a:p>
            <a:pPr marL="342900" indent="-342900">
              <a:buFont typeface="Wingdings" panose="05000000000000000000" pitchFamily="2" charset="2"/>
              <a:buChar char="Ø"/>
            </a:pPr>
            <a:r>
              <a:rPr lang="zh-TW" altLang="en-US" sz="2400" u="sng" dirty="0" smtClean="0">
                <a:solidFill>
                  <a:srgbClr val="FF0000"/>
                </a:solidFill>
                <a:latin typeface="微軟正黑體" pitchFamily="34" charset="-120"/>
                <a:ea typeface="微軟正黑體" pitchFamily="34" charset="-120"/>
              </a:rPr>
              <a:t> </a:t>
            </a:r>
            <a:r>
              <a:rPr lang="zh-TW" altLang="en-US" sz="2400" u="sng" dirty="0">
                <a:latin typeface="微軟正黑體" pitchFamily="34" charset="-120"/>
                <a:ea typeface="微軟正黑體" pitchFamily="34" charset="-120"/>
              </a:rPr>
              <a:t>個資檔案</a:t>
            </a:r>
            <a:r>
              <a:rPr lang="zh-TW" altLang="en-US" sz="2400" u="sng" dirty="0" smtClean="0">
                <a:latin typeface="微軟正黑體" pitchFamily="34" charset="-120"/>
                <a:ea typeface="微軟正黑體" pitchFamily="34" charset="-120"/>
              </a:rPr>
              <a:t>依照形態分為：</a:t>
            </a:r>
            <a:endParaRPr lang="en-US" altLang="zh-TW" sz="2400" u="sng" dirty="0" smtClean="0">
              <a:latin typeface="微軟正黑體" pitchFamily="34" charset="-120"/>
              <a:ea typeface="微軟正黑體" pitchFamily="34" charset="-120"/>
            </a:endParaRPr>
          </a:p>
          <a:p>
            <a:r>
              <a:rPr lang="zh-TW" altLang="en-US" sz="2400" u="sng" dirty="0">
                <a:latin typeface="微軟正黑體" pitchFamily="34" charset="-120"/>
                <a:ea typeface="微軟正黑體" pitchFamily="34" charset="-120"/>
              </a:rPr>
              <a:t> </a:t>
            </a:r>
            <a:r>
              <a:rPr lang="zh-TW" altLang="en-US" sz="2400" u="sng" dirty="0" smtClean="0">
                <a:latin typeface="微軟正黑體" pitchFamily="34" charset="-120"/>
                <a:ea typeface="微軟正黑體" pitchFamily="34" charset="-120"/>
              </a:rPr>
              <a:t>    </a:t>
            </a:r>
            <a:r>
              <a:rPr lang="en-US" altLang="zh-TW" sz="2400" u="sng" dirty="0" smtClean="0">
                <a:latin typeface="微軟正黑體" pitchFamily="34" charset="-120"/>
                <a:ea typeface="微軟正黑體" pitchFamily="34" charset="-120"/>
              </a:rPr>
              <a:t>(P)=</a:t>
            </a:r>
            <a:r>
              <a:rPr lang="zh-TW" altLang="en-US" sz="2400" u="sng" dirty="0" smtClean="0">
                <a:latin typeface="微軟正黑體" pitchFamily="34" charset="-120"/>
                <a:ea typeface="微軟正黑體" pitchFamily="34" charset="-120"/>
              </a:rPr>
              <a:t>實體紙本檔案 、</a:t>
            </a:r>
            <a:r>
              <a:rPr lang="en-US" altLang="zh-TW" sz="2400" u="sng" dirty="0" smtClean="0">
                <a:latin typeface="微軟正黑體" pitchFamily="34" charset="-120"/>
                <a:ea typeface="微軟正黑體" pitchFamily="34" charset="-120"/>
              </a:rPr>
              <a:t>(D)=</a:t>
            </a:r>
            <a:r>
              <a:rPr lang="zh-TW" altLang="en-US" sz="2400" u="sng" dirty="0" smtClean="0">
                <a:latin typeface="微軟正黑體" pitchFamily="34" charset="-120"/>
                <a:ea typeface="微軟正黑體" pitchFamily="34" charset="-120"/>
              </a:rPr>
              <a:t>數位檔案 或  </a:t>
            </a:r>
            <a:r>
              <a:rPr lang="en-US" altLang="zh-TW" sz="2400" u="sng" dirty="0" smtClean="0">
                <a:latin typeface="微軟正黑體" pitchFamily="34" charset="-120"/>
                <a:ea typeface="微軟正黑體" pitchFamily="34" charset="-120"/>
              </a:rPr>
              <a:t>(P)(D)=</a:t>
            </a:r>
            <a:r>
              <a:rPr lang="zh-TW" altLang="en-US" sz="2400" u="sng" dirty="0" smtClean="0">
                <a:latin typeface="微軟正黑體" pitchFamily="34" charset="-120"/>
                <a:ea typeface="微軟正黑體" pitchFamily="34" charset="-120"/>
              </a:rPr>
              <a:t>兩者均有</a:t>
            </a:r>
            <a:endParaRPr lang="en-US" altLang="zh-TW" sz="2400" u="sng" dirty="0" smtClean="0">
              <a:latin typeface="微軟正黑體" pitchFamily="34" charset="-120"/>
              <a:ea typeface="微軟正黑體" pitchFamily="34" charset="-120"/>
            </a:endParaRPr>
          </a:p>
          <a:p>
            <a:r>
              <a:rPr lang="zh-TW" altLang="en-US" sz="2400" u="sng" dirty="0">
                <a:latin typeface="微軟正黑體" pitchFamily="34" charset="-120"/>
                <a:ea typeface="微軟正黑體" pitchFamily="34" charset="-120"/>
              </a:rPr>
              <a:t> </a:t>
            </a:r>
            <a:r>
              <a:rPr lang="zh-TW" altLang="en-US" sz="2400" u="sng" dirty="0" smtClean="0">
                <a:latin typeface="微軟正黑體" pitchFamily="34" charset="-120"/>
                <a:ea typeface="微軟正黑體" pitchFamily="34" charset="-120"/>
              </a:rPr>
              <a:t>    依據三種不同型態</a:t>
            </a:r>
            <a:r>
              <a:rPr lang="zh-TW" altLang="en-US" sz="2400" u="sng" dirty="0">
                <a:latin typeface="微軟正黑體" pitchFamily="34" charset="-120"/>
                <a:ea typeface="微軟正黑體" pitchFamily="34" charset="-120"/>
              </a:rPr>
              <a:t>，給予不同權重分數</a:t>
            </a:r>
            <a:r>
              <a:rPr lang="zh-TW" altLang="en-US" sz="2400" u="sng" dirty="0" smtClean="0">
                <a:latin typeface="微軟正黑體" pitchFamily="34" charset="-120"/>
                <a:ea typeface="微軟正黑體" pitchFamily="34" charset="-120"/>
              </a:rPr>
              <a:t>。</a:t>
            </a:r>
            <a:endParaRPr lang="en-US" altLang="zh-TW" sz="2400" u="sng" dirty="0">
              <a:latin typeface="微軟正黑體" pitchFamily="34" charset="-120"/>
              <a:ea typeface="微軟正黑體" pitchFamily="34" charset="-120"/>
            </a:endParaRPr>
          </a:p>
        </p:txBody>
      </p:sp>
    </p:spTree>
    <p:extLst>
      <p:ext uri="{BB962C8B-B14F-4D97-AF65-F5344CB8AC3E}">
        <p14:creationId xmlns:p14="http://schemas.microsoft.com/office/powerpoint/2010/main" val="858366573"/>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noAutofit/>
          </a:bodyPr>
          <a:lstStyle/>
          <a:p>
            <a:pPr algn="l"/>
            <a:r>
              <a:rPr lang="zh-TW" altLang="en-US" sz="3200" dirty="0">
                <a:solidFill>
                  <a:schemeClr val="tx2"/>
                </a:solidFill>
                <a:latin typeface="華康黑體 Std W9" pitchFamily="34" charset="-120"/>
                <a:ea typeface="華康黑體 Std W9" pitchFamily="34" charset="-120"/>
              </a:rPr>
              <a:t>風險評鑑執行規劃</a:t>
            </a:r>
            <a:r>
              <a:rPr lang="en-US" altLang="zh-TW" sz="3200" dirty="0">
                <a:solidFill>
                  <a:schemeClr val="tx2"/>
                </a:solidFill>
                <a:latin typeface="華康黑體 Std W9" pitchFamily="34" charset="-120"/>
                <a:ea typeface="華康黑體 Std W9" pitchFamily="34" charset="-120"/>
              </a:rPr>
              <a:t>-</a:t>
            </a:r>
            <a:r>
              <a:rPr lang="zh-TW" altLang="en-US" sz="3200" dirty="0">
                <a:solidFill>
                  <a:schemeClr val="tx2"/>
                </a:solidFill>
                <a:latin typeface="華康黑體 Std W9" pitchFamily="34" charset="-120"/>
                <a:ea typeface="華康黑體 Std W9" pitchFamily="34" charset="-120"/>
              </a:rPr>
              <a:t>弱點值分析</a:t>
            </a:r>
          </a:p>
        </p:txBody>
      </p:sp>
      <p:sp>
        <p:nvSpPr>
          <p:cNvPr id="3" name="文字方塊 2"/>
          <p:cNvSpPr txBox="1"/>
          <p:nvPr/>
        </p:nvSpPr>
        <p:spPr>
          <a:xfrm>
            <a:off x="251520" y="1139552"/>
            <a:ext cx="8208912" cy="461665"/>
          </a:xfrm>
          <a:prstGeom prst="rect">
            <a:avLst/>
          </a:prstGeom>
          <a:noFill/>
        </p:spPr>
        <p:txBody>
          <a:bodyPr wrap="square" rtlCol="0">
            <a:spAutoFit/>
          </a:bodyPr>
          <a:lstStyle/>
          <a:p>
            <a:r>
              <a:rPr lang="en-US" altLang="zh-TW" sz="2400" b="1" dirty="0" smtClean="0">
                <a:latin typeface="微軟正黑體" pitchFamily="34" charset="-120"/>
                <a:ea typeface="微軟正黑體" pitchFamily="34" charset="-120"/>
              </a:rPr>
              <a:t>4. </a:t>
            </a:r>
            <a:r>
              <a:rPr lang="zh-TW" altLang="en-US" sz="2400" b="1" dirty="0" smtClean="0">
                <a:latin typeface="微軟正黑體" pitchFamily="34" charset="-120"/>
                <a:ea typeface="微軟正黑體" pitchFamily="34" charset="-120"/>
              </a:rPr>
              <a:t>確認公司管控措施之建置狀況</a:t>
            </a:r>
            <a:r>
              <a:rPr lang="en-US" altLang="zh-TW" sz="2400" b="1" dirty="0" smtClean="0">
                <a:latin typeface="微軟正黑體" pitchFamily="34" charset="-120"/>
                <a:ea typeface="微軟正黑體" pitchFamily="34" charset="-120"/>
                <a:sym typeface="Wingdings" pitchFamily="2" charset="2"/>
              </a:rPr>
              <a:t></a:t>
            </a:r>
            <a:r>
              <a:rPr lang="zh-TW" altLang="en-US" sz="2400" b="1" u="sng" dirty="0" smtClean="0">
                <a:solidFill>
                  <a:srgbClr val="FF0000"/>
                </a:solidFill>
                <a:latin typeface="微軟正黑體" pitchFamily="34" charset="-120"/>
                <a:ea typeface="微軟正黑體" pitchFamily="34" charset="-120"/>
                <a:sym typeface="Wingdings" pitchFamily="2" charset="2"/>
              </a:rPr>
              <a:t>弱點值</a:t>
            </a:r>
            <a:endParaRPr lang="zh-TW" altLang="en-US" sz="2400" b="1" u="sng" dirty="0">
              <a:solidFill>
                <a:srgbClr val="FF0000"/>
              </a:solidFill>
              <a:latin typeface="微軟正黑體" pitchFamily="34" charset="-120"/>
              <a:ea typeface="微軟正黑體" pitchFamily="34" charset="-120"/>
            </a:endParaRPr>
          </a:p>
        </p:txBody>
      </p:sp>
      <p:pic>
        <p:nvPicPr>
          <p:cNvPr id="4098"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1933" t="29563" r="31404" b="57341"/>
          <a:stretch/>
        </p:blipFill>
        <p:spPr bwMode="auto">
          <a:xfrm>
            <a:off x="214584" y="2276872"/>
            <a:ext cx="8673639" cy="15883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3464" y="4391563"/>
            <a:ext cx="8734526" cy="1825884"/>
          </a:xfrm>
          <a:prstGeom prst="rect">
            <a:avLst/>
          </a:prstGeom>
          <a:ln/>
        </p:spPr>
        <p:style>
          <a:lnRef idx="2">
            <a:schemeClr val="dk1"/>
          </a:lnRef>
          <a:fillRef idx="1">
            <a:schemeClr val="lt1"/>
          </a:fillRef>
          <a:effectRef idx="0">
            <a:schemeClr val="dk1"/>
          </a:effectRef>
          <a:fontRef idx="minor">
            <a:schemeClr val="dk1"/>
          </a:fontRef>
        </p:style>
      </p:pic>
      <p:sp>
        <p:nvSpPr>
          <p:cNvPr id="7" name="文字方塊 6"/>
          <p:cNvSpPr txBox="1"/>
          <p:nvPr/>
        </p:nvSpPr>
        <p:spPr>
          <a:xfrm>
            <a:off x="251520" y="1601217"/>
            <a:ext cx="8892480" cy="461665"/>
          </a:xfrm>
          <a:prstGeom prst="rect">
            <a:avLst/>
          </a:prstGeom>
          <a:noFill/>
        </p:spPr>
        <p:txBody>
          <a:bodyPr wrap="square" rtlCol="0">
            <a:spAutoFit/>
          </a:bodyPr>
          <a:lstStyle/>
          <a:p>
            <a:r>
              <a:rPr lang="zh-TW" altLang="en-US" sz="2400" b="1" dirty="0" smtClean="0">
                <a:latin typeface="微軟正黑體" pitchFamily="34" charset="-120"/>
                <a:ea typeface="微軟正黑體" pitchFamily="34" charset="-120"/>
              </a:rPr>
              <a:t>    </a:t>
            </a:r>
            <a:r>
              <a:rPr lang="zh-TW" altLang="en-US" sz="2400" b="1" dirty="0">
                <a:latin typeface="微軟正黑體" pitchFamily="34" charset="-120"/>
                <a:ea typeface="微軟正黑體" pitchFamily="34" charset="-120"/>
              </a:rPr>
              <a:t>並</a:t>
            </a:r>
            <a:r>
              <a:rPr lang="zh-TW" altLang="en-US" sz="2400" b="1" dirty="0" smtClean="0">
                <a:latin typeface="微軟正黑體" pitchFamily="34" charset="-120"/>
                <a:ea typeface="微軟正黑體" pitchFamily="34" charset="-120"/>
              </a:rPr>
              <a:t>確認已建立之管控措施是否有偏離情形</a:t>
            </a:r>
            <a:r>
              <a:rPr lang="en-US" altLang="zh-TW" sz="2400" b="1" dirty="0" smtClean="0">
                <a:latin typeface="微軟正黑體" pitchFamily="34" charset="-120"/>
                <a:ea typeface="微軟正黑體" pitchFamily="34" charset="-120"/>
                <a:sym typeface="Wingdings" pitchFamily="2" charset="2"/>
              </a:rPr>
              <a:t></a:t>
            </a:r>
            <a:r>
              <a:rPr lang="zh-TW" altLang="en-US" sz="2400" b="1" u="sng" dirty="0" smtClean="0">
                <a:solidFill>
                  <a:srgbClr val="FF0000"/>
                </a:solidFill>
                <a:latin typeface="微軟正黑體" pitchFamily="34" charset="-120"/>
                <a:ea typeface="微軟正黑體" pitchFamily="34" charset="-120"/>
                <a:sym typeface="Wingdings" pitchFamily="2" charset="2"/>
              </a:rPr>
              <a:t>弱點值調整</a:t>
            </a:r>
            <a:endParaRPr lang="zh-TW" altLang="en-US" sz="2400" b="1" u="sng" dirty="0">
              <a:solidFill>
                <a:srgbClr val="FF0000"/>
              </a:solidFill>
              <a:latin typeface="微軟正黑體" pitchFamily="34" charset="-120"/>
              <a:ea typeface="微軟正黑體" pitchFamily="34" charset="-120"/>
            </a:endParaRPr>
          </a:p>
        </p:txBody>
      </p:sp>
      <p:sp>
        <p:nvSpPr>
          <p:cNvPr id="8" name="圓角矩形 7"/>
          <p:cNvSpPr/>
          <p:nvPr/>
        </p:nvSpPr>
        <p:spPr>
          <a:xfrm>
            <a:off x="7020272" y="2169877"/>
            <a:ext cx="1937718" cy="1802290"/>
          </a:xfrm>
          <a:prstGeom prst="round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Tree>
    <p:extLst>
      <p:ext uri="{BB962C8B-B14F-4D97-AF65-F5344CB8AC3E}">
        <p14:creationId xmlns:p14="http://schemas.microsoft.com/office/powerpoint/2010/main" val="818732381"/>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標題 3"/>
          <p:cNvSpPr>
            <a:spLocks noGrp="1"/>
          </p:cNvSpPr>
          <p:nvPr>
            <p:ph type="title"/>
          </p:nvPr>
        </p:nvSpPr>
        <p:spPr/>
        <p:txBody>
          <a:bodyPr/>
          <a:lstStyle/>
          <a:p>
            <a:r>
              <a:rPr lang="zh-TW" altLang="en-US" smtClean="0"/>
              <a:t>個資管理風險評鑑</a:t>
            </a:r>
          </a:p>
        </p:txBody>
      </p:sp>
      <p:sp>
        <p:nvSpPr>
          <p:cNvPr id="6148" name="內容版面配置區 2"/>
          <p:cNvSpPr>
            <a:spLocks noGrp="1"/>
          </p:cNvSpPr>
          <p:nvPr>
            <p:ph idx="1"/>
          </p:nvPr>
        </p:nvSpPr>
        <p:spPr/>
        <p:txBody>
          <a:bodyPr/>
          <a:lstStyle/>
          <a:p>
            <a:endParaRPr lang="en-US" altLang="zh-TW" dirty="0" smtClean="0"/>
          </a:p>
          <a:p>
            <a:endParaRPr lang="en-US" altLang="zh-TW" dirty="0" smtClean="0"/>
          </a:p>
          <a:p>
            <a:endParaRPr lang="en-US" altLang="zh-TW" dirty="0" smtClean="0"/>
          </a:p>
          <a:p>
            <a:endParaRPr lang="en-US" altLang="zh-TW" dirty="0" smtClean="0"/>
          </a:p>
          <a:p>
            <a:endParaRPr lang="en-US" altLang="zh-TW" dirty="0" smtClean="0"/>
          </a:p>
          <a:p>
            <a:endParaRPr lang="en-US" altLang="zh-TW" dirty="0" smtClean="0"/>
          </a:p>
          <a:p>
            <a:endParaRPr lang="zh-TW" altLang="en-US" dirty="0" smtClean="0"/>
          </a:p>
        </p:txBody>
      </p:sp>
      <p:sp>
        <p:nvSpPr>
          <p:cNvPr id="8" name="內容版面配置區 2"/>
          <p:cNvSpPr txBox="1">
            <a:spLocks/>
          </p:cNvSpPr>
          <p:nvPr/>
        </p:nvSpPr>
        <p:spPr bwMode="auto">
          <a:xfrm>
            <a:off x="457199" y="1135467"/>
            <a:ext cx="8291513" cy="4968875"/>
          </a:xfrm>
          <a:prstGeom prst="rect">
            <a:avLst/>
          </a:prstGeom>
          <a:noFill/>
          <a:ln w="9525">
            <a:noFill/>
            <a:miter lim="800000"/>
            <a:headEnd/>
            <a:tailEnd/>
          </a:ln>
        </p:spPr>
        <p:txBody>
          <a:bodyPr vert="horz" wrap="square" lIns="91426" tIns="45712" rIns="91426" bIns="45712" numCol="1" anchor="t" anchorCtr="0" compatLnSpc="1">
            <a:prstTxWarp prst="textNoShape">
              <a:avLst/>
            </a:prstTxWarp>
          </a:bodyPr>
          <a:lstStyle>
            <a:lvl1pPr marL="342845" indent="-342845" algn="l" rtl="0" eaLnBrk="0" fontAlgn="base" hangingPunct="0">
              <a:spcBef>
                <a:spcPct val="20000"/>
              </a:spcBef>
              <a:spcAft>
                <a:spcPct val="0"/>
              </a:spcAft>
              <a:buClr>
                <a:srgbClr val="92D400"/>
              </a:buClr>
              <a:buFont typeface="Wingdings" pitchFamily="2" charset="2"/>
              <a:buChar char="n"/>
              <a:defRPr sz="2400" kern="1200">
                <a:solidFill>
                  <a:schemeClr val="tx1"/>
                </a:solidFill>
                <a:latin typeface="微軟正黑體" pitchFamily="34" charset="-120"/>
                <a:ea typeface="微軟正黑體" pitchFamily="34" charset="-120"/>
                <a:cs typeface="+mn-cs"/>
              </a:defRPr>
            </a:lvl1pPr>
            <a:lvl2pPr marL="711086" indent="-347608" algn="l" rtl="0" eaLnBrk="0" fontAlgn="base" hangingPunct="0">
              <a:lnSpc>
                <a:spcPct val="100000"/>
              </a:lnSpc>
              <a:spcBef>
                <a:spcPts val="1200"/>
              </a:spcBef>
              <a:spcAft>
                <a:spcPts val="600"/>
              </a:spcAft>
              <a:buClr>
                <a:srgbClr val="000099"/>
              </a:buClr>
              <a:buFont typeface="Wingdings" pitchFamily="2" charset="2"/>
              <a:buChar char="u"/>
              <a:defRPr sz="2200" kern="1200">
                <a:solidFill>
                  <a:schemeClr val="tx1"/>
                </a:solidFill>
                <a:latin typeface="微軟正黑體" pitchFamily="34" charset="-120"/>
                <a:ea typeface="微軟正黑體" pitchFamily="34" charset="-120"/>
                <a:cs typeface="+mn-cs"/>
              </a:defRPr>
            </a:lvl2pPr>
            <a:lvl3pPr marL="1142817" indent="-228563" algn="l" rtl="0" eaLnBrk="0" fontAlgn="base" hangingPunct="0">
              <a:spcBef>
                <a:spcPct val="20000"/>
              </a:spcBef>
              <a:spcAft>
                <a:spcPct val="0"/>
              </a:spcAft>
              <a:buFont typeface="Arial" pitchFamily="34" charset="0"/>
              <a:buChar char="•"/>
              <a:defRPr sz="1800" kern="1200">
                <a:solidFill>
                  <a:schemeClr val="tx1"/>
                </a:solidFill>
                <a:latin typeface="微軟正黑體" pitchFamily="34" charset="-120"/>
                <a:ea typeface="微軟正黑體" pitchFamily="34" charset="-120"/>
                <a:cs typeface="+mn-cs"/>
              </a:defRPr>
            </a:lvl3pPr>
            <a:lvl4pPr marL="1599944" indent="-228563" algn="l" rtl="0" eaLnBrk="0" fontAlgn="base" hangingPunct="0">
              <a:spcBef>
                <a:spcPct val="20000"/>
              </a:spcBef>
              <a:spcAft>
                <a:spcPct val="0"/>
              </a:spcAft>
              <a:buFont typeface="Arial" pitchFamily="34" charset="0"/>
              <a:buChar char="–"/>
              <a:defRPr sz="1800" kern="1200">
                <a:solidFill>
                  <a:schemeClr val="tx1"/>
                </a:solidFill>
                <a:latin typeface="微軟正黑體" pitchFamily="34" charset="-120"/>
                <a:ea typeface="微軟正黑體" pitchFamily="34" charset="-120"/>
                <a:cs typeface="+mn-cs"/>
              </a:defRPr>
            </a:lvl4pPr>
            <a:lvl5pPr marL="2057071" indent="-228563" algn="l" rtl="0" eaLnBrk="0" fontAlgn="base" hangingPunct="0">
              <a:spcBef>
                <a:spcPct val="20000"/>
              </a:spcBef>
              <a:spcAft>
                <a:spcPct val="0"/>
              </a:spcAft>
              <a:buFont typeface="Arial" pitchFamily="34" charset="0"/>
              <a:buChar char="»"/>
              <a:defRPr sz="1800" kern="1200">
                <a:solidFill>
                  <a:schemeClr val="tx1"/>
                </a:solidFill>
                <a:latin typeface="微軟正黑體" pitchFamily="34" charset="-120"/>
                <a:ea typeface="微軟正黑體" pitchFamily="34" charset="-120"/>
                <a:cs typeface="+mn-cs"/>
              </a:defRPr>
            </a:lvl5pPr>
            <a:lvl6pPr marL="2514197" indent="-228563" algn="l" defTabSz="91425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324" indent="-228563" algn="l" defTabSz="91425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451" indent="-228563" algn="l" defTabSz="91425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577" indent="-228563" algn="l" defTabSz="91425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42900" indent="-342900">
              <a:buClr>
                <a:srgbClr val="92D050"/>
              </a:buClr>
              <a:defRPr/>
            </a:pPr>
            <a:r>
              <a:rPr lang="zh-TW" altLang="en-US" b="1" dirty="0" smtClean="0"/>
              <a:t>可接受風險水準</a:t>
            </a:r>
            <a:endParaRPr lang="en-US" altLang="zh-TW" b="1" dirty="0" smtClean="0"/>
          </a:p>
          <a:p>
            <a:pPr lvl="1">
              <a:lnSpc>
                <a:spcPts val="3500"/>
              </a:lnSpc>
              <a:buClr>
                <a:srgbClr val="0033CC"/>
              </a:buClr>
              <a:buSzPct val="80000"/>
              <a:defRPr/>
            </a:pPr>
            <a:r>
              <a:rPr lang="zh-TW" altLang="en-US" b="1" u="sng" dirty="0" smtClean="0">
                <a:solidFill>
                  <a:srgbClr val="FF0000"/>
                </a:solidFill>
              </a:rPr>
              <a:t> 個人資料保護管理</a:t>
            </a:r>
            <a:r>
              <a:rPr lang="zh-TW" altLang="en-US" b="1" u="sng" dirty="0">
                <a:solidFill>
                  <a:srgbClr val="FF0000"/>
                </a:solidFill>
              </a:rPr>
              <a:t>系統應每年</a:t>
            </a:r>
            <a:r>
              <a:rPr lang="zh-TW" altLang="en-US" b="1" u="sng" dirty="0" smtClean="0">
                <a:solidFill>
                  <a:srgbClr val="FF0000"/>
                </a:solidFill>
              </a:rPr>
              <a:t>至少執行一次風險評鑑</a:t>
            </a:r>
            <a:r>
              <a:rPr lang="zh-TW" altLang="en-US" b="1" dirty="0" smtClean="0">
                <a:solidFill>
                  <a:srgbClr val="000087"/>
                </a:solidFill>
              </a:rPr>
              <a:t>。</a:t>
            </a:r>
            <a:endParaRPr lang="en-US" altLang="zh-TW" b="1" dirty="0" smtClean="0">
              <a:solidFill>
                <a:srgbClr val="000087"/>
              </a:solidFill>
            </a:endParaRPr>
          </a:p>
          <a:p>
            <a:pPr lvl="1">
              <a:lnSpc>
                <a:spcPts val="3500"/>
              </a:lnSpc>
              <a:buClr>
                <a:srgbClr val="0033CC"/>
              </a:buClr>
              <a:buSzPct val="80000"/>
              <a:defRPr/>
            </a:pPr>
            <a:r>
              <a:rPr lang="zh-TW" altLang="en-US" b="1" dirty="0" smtClean="0">
                <a:solidFill>
                  <a:srgbClr val="000087"/>
                </a:solidFill>
              </a:rPr>
              <a:t> </a:t>
            </a:r>
            <a:r>
              <a:rPr lang="zh-TW" altLang="en-US" b="1" u="sng" dirty="0" smtClean="0">
                <a:solidFill>
                  <a:srgbClr val="FF0000"/>
                </a:solidFill>
              </a:rPr>
              <a:t>超過</a:t>
            </a:r>
            <a:r>
              <a:rPr lang="zh-TW" altLang="en-US" b="1" u="sng" dirty="0">
                <a:solidFill>
                  <a:srgbClr val="FF0000"/>
                </a:solidFill>
              </a:rPr>
              <a:t>風險可接受水準之項目皆應進行風險</a:t>
            </a:r>
            <a:r>
              <a:rPr lang="zh-TW" altLang="en-US" b="1" u="sng" dirty="0" smtClean="0">
                <a:solidFill>
                  <a:srgbClr val="FF0000"/>
                </a:solidFill>
              </a:rPr>
              <a:t>改善。</a:t>
            </a:r>
            <a:endParaRPr lang="en-US" altLang="zh-TW" b="1" u="sng" dirty="0">
              <a:solidFill>
                <a:srgbClr val="FF0000"/>
              </a:solidFill>
            </a:endParaRPr>
          </a:p>
          <a:p>
            <a:pPr marL="342900" indent="-342900">
              <a:lnSpc>
                <a:spcPts val="3500"/>
              </a:lnSpc>
              <a:buClr>
                <a:srgbClr val="92D050"/>
              </a:buClr>
              <a:defRPr/>
            </a:pPr>
            <a:endParaRPr lang="en-US" altLang="zh-TW" b="1" dirty="0" smtClean="0"/>
          </a:p>
          <a:p>
            <a:pPr marL="342900" indent="-342900">
              <a:lnSpc>
                <a:spcPts val="3500"/>
              </a:lnSpc>
              <a:buClr>
                <a:srgbClr val="92D050"/>
              </a:buClr>
              <a:defRPr/>
            </a:pPr>
            <a:endParaRPr lang="en-US" altLang="zh-TW" b="1" dirty="0" smtClean="0"/>
          </a:p>
          <a:p>
            <a:pPr marL="342900" indent="-342900">
              <a:lnSpc>
                <a:spcPts val="3500"/>
              </a:lnSpc>
              <a:buClr>
                <a:srgbClr val="92D050"/>
              </a:buClr>
              <a:defRPr/>
            </a:pPr>
            <a:endParaRPr lang="en-US" altLang="zh-TW" b="1" dirty="0" smtClean="0"/>
          </a:p>
          <a:p>
            <a:pPr marL="342900" indent="-342900">
              <a:lnSpc>
                <a:spcPts val="3500"/>
              </a:lnSpc>
              <a:buClr>
                <a:srgbClr val="92D050"/>
              </a:buClr>
              <a:defRPr/>
            </a:pPr>
            <a:endParaRPr lang="en-US" altLang="zh-TW" b="1" dirty="0" smtClean="0"/>
          </a:p>
          <a:p>
            <a:pPr marL="342900" indent="-342900">
              <a:lnSpc>
                <a:spcPts val="3500"/>
              </a:lnSpc>
              <a:buClr>
                <a:srgbClr val="92D050"/>
              </a:buClr>
              <a:defRPr/>
            </a:pPr>
            <a:endParaRPr lang="en-US" altLang="zh-TW" b="1" dirty="0" smtClean="0"/>
          </a:p>
          <a:p>
            <a:pPr marL="342900" indent="-342900">
              <a:lnSpc>
                <a:spcPts val="3500"/>
              </a:lnSpc>
              <a:buClr>
                <a:srgbClr val="92D050"/>
              </a:buClr>
              <a:defRPr/>
            </a:pPr>
            <a:endParaRPr lang="en-US" altLang="zh-TW" b="1" dirty="0" smtClean="0"/>
          </a:p>
          <a:p>
            <a:pPr marL="342900" indent="-342900">
              <a:lnSpc>
                <a:spcPts val="3500"/>
              </a:lnSpc>
              <a:buClr>
                <a:srgbClr val="92D050"/>
              </a:buClr>
              <a:defRPr/>
            </a:pPr>
            <a:endParaRPr lang="en-US" altLang="zh-TW" b="1" dirty="0" smtClean="0"/>
          </a:p>
          <a:p>
            <a:pPr marL="342900" indent="-342900">
              <a:lnSpc>
                <a:spcPts val="3500"/>
              </a:lnSpc>
              <a:buClr>
                <a:srgbClr val="92D050"/>
              </a:buClr>
              <a:defRPr/>
            </a:pPr>
            <a:endParaRPr lang="en-US" altLang="zh-TW" b="1" dirty="0" smtClean="0"/>
          </a:p>
          <a:p>
            <a:pPr>
              <a:defRPr/>
            </a:pPr>
            <a:endParaRPr lang="zh-TW" altLang="en-US" b="1" dirty="0" smtClean="0"/>
          </a:p>
        </p:txBody>
      </p:sp>
      <p:pic>
        <p:nvPicPr>
          <p:cNvPr id="3" name="圖片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35794" y="3619905"/>
            <a:ext cx="4444445" cy="3238095"/>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noAutofit/>
          </a:bodyPr>
          <a:lstStyle/>
          <a:p>
            <a:pPr algn="l"/>
            <a:r>
              <a:rPr lang="zh-TW" altLang="en-US" sz="3200" dirty="0">
                <a:solidFill>
                  <a:schemeClr val="tx2"/>
                </a:solidFill>
                <a:latin typeface="華康黑體 Std W9" pitchFamily="34" charset="-120"/>
                <a:ea typeface="華康黑體 Std W9" pitchFamily="34" charset="-120"/>
              </a:rPr>
              <a:t>資產價值、衝擊值與威脅值權重分數說明</a:t>
            </a:r>
          </a:p>
        </p:txBody>
      </p:sp>
      <p:pic>
        <p:nvPicPr>
          <p:cNvPr id="1025" name="Picture 1"/>
          <p:cNvPicPr>
            <a:picLocks noChangeAspect="1" noChangeArrowheads="1"/>
          </p:cNvPicPr>
          <p:nvPr/>
        </p:nvPicPr>
        <p:blipFill rotWithShape="1">
          <a:blip r:embed="rId2">
            <a:extLst>
              <a:ext uri="{28A0092B-C50C-407E-A947-70E740481C1C}">
                <a14:useLocalDpi xmlns:a14="http://schemas.microsoft.com/office/drawing/2010/main" val="0"/>
              </a:ext>
            </a:extLst>
          </a:blip>
          <a:srcRect l="2817" t="32936" r="56160" b="13613"/>
          <a:stretch/>
        </p:blipFill>
        <p:spPr bwMode="auto">
          <a:xfrm>
            <a:off x="539552" y="1052737"/>
            <a:ext cx="7560840" cy="524293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169543740"/>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標題 3"/>
          <p:cNvSpPr>
            <a:spLocks noGrp="1"/>
          </p:cNvSpPr>
          <p:nvPr>
            <p:ph type="title"/>
          </p:nvPr>
        </p:nvSpPr>
        <p:spPr/>
        <p:txBody>
          <a:bodyPr/>
          <a:lstStyle/>
          <a:p>
            <a:r>
              <a:rPr lang="zh-TW" altLang="en-US" dirty="0"/>
              <a:t>威脅值及弱點值判定</a:t>
            </a:r>
            <a:r>
              <a:rPr lang="zh-TW" altLang="en-US" dirty="0" smtClean="0"/>
              <a:t>表</a:t>
            </a:r>
            <a:r>
              <a:rPr lang="en-US" altLang="zh-TW" dirty="0" smtClean="0"/>
              <a:t>(1)</a:t>
            </a:r>
            <a:endParaRPr lang="zh-TW" altLang="en-US" dirty="0" smtClean="0"/>
          </a:p>
        </p:txBody>
      </p:sp>
      <p:sp>
        <p:nvSpPr>
          <p:cNvPr id="6148" name="內容版面配置區 2"/>
          <p:cNvSpPr>
            <a:spLocks noGrp="1"/>
          </p:cNvSpPr>
          <p:nvPr>
            <p:ph idx="1"/>
          </p:nvPr>
        </p:nvSpPr>
        <p:spPr/>
        <p:txBody>
          <a:bodyPr/>
          <a:lstStyle/>
          <a:p>
            <a:endParaRPr lang="en-US" altLang="zh-TW" dirty="0" smtClean="0"/>
          </a:p>
          <a:p>
            <a:endParaRPr lang="en-US" altLang="zh-TW" dirty="0" smtClean="0"/>
          </a:p>
          <a:p>
            <a:endParaRPr lang="en-US" altLang="zh-TW" dirty="0" smtClean="0"/>
          </a:p>
          <a:p>
            <a:endParaRPr lang="en-US" altLang="zh-TW" dirty="0" smtClean="0"/>
          </a:p>
          <a:p>
            <a:endParaRPr lang="en-US" altLang="zh-TW" dirty="0" smtClean="0"/>
          </a:p>
          <a:p>
            <a:endParaRPr lang="en-US" altLang="zh-TW" dirty="0" smtClean="0"/>
          </a:p>
          <a:p>
            <a:endParaRPr lang="zh-TW" altLang="en-US" dirty="0" smtClean="0"/>
          </a:p>
        </p:txBody>
      </p:sp>
      <p:graphicFrame>
        <p:nvGraphicFramePr>
          <p:cNvPr id="2" name="表格 1"/>
          <p:cNvGraphicFramePr>
            <a:graphicFrameLocks noGrp="1"/>
          </p:cNvGraphicFramePr>
          <p:nvPr>
            <p:extLst>
              <p:ext uri="{D42A27DB-BD31-4B8C-83A1-F6EECF244321}">
                <p14:modId xmlns:p14="http://schemas.microsoft.com/office/powerpoint/2010/main" val="1001918871"/>
              </p:ext>
            </p:extLst>
          </p:nvPr>
        </p:nvGraphicFramePr>
        <p:xfrm>
          <a:off x="467542" y="1222269"/>
          <a:ext cx="8280921" cy="5303075"/>
        </p:xfrm>
        <a:graphic>
          <a:graphicData uri="http://schemas.openxmlformats.org/drawingml/2006/table">
            <a:tbl>
              <a:tblPr/>
              <a:tblGrid>
                <a:gridCol w="936106"/>
                <a:gridCol w="1008112"/>
                <a:gridCol w="1872208"/>
                <a:gridCol w="3816424"/>
                <a:gridCol w="648071"/>
              </a:tblGrid>
              <a:tr h="168188">
                <a:tc rowSpan="2">
                  <a:txBody>
                    <a:bodyPr/>
                    <a:lstStyle/>
                    <a:p>
                      <a:pPr algn="ctr" fontAlgn="ctr"/>
                      <a:r>
                        <a:rPr lang="zh-TW" altLang="en-US" sz="1400" b="0" i="0" u="none" strike="noStrike" dirty="0">
                          <a:solidFill>
                            <a:srgbClr val="FFFFFF"/>
                          </a:solidFill>
                          <a:effectLst/>
                          <a:latin typeface="微軟正黑體" pitchFamily="34" charset="-120"/>
                          <a:ea typeface="微軟正黑體" pitchFamily="34" charset="-120"/>
                        </a:rPr>
                        <a:t>文件類型</a:t>
                      </a:r>
                    </a:p>
                  </a:txBody>
                  <a:tcPr marL="0" marR="0" marT="0" marB="0" anchor="ctr">
                    <a:lnL w="6350" cap="flat" cmpd="sng" algn="ctr">
                      <a:solidFill>
                        <a:srgbClr val="808080"/>
                      </a:solidFill>
                      <a:prstDash val="solid"/>
                      <a:round/>
                      <a:headEnd type="none" w="med" len="med"/>
                      <a:tailEnd type="none" w="med" len="med"/>
                    </a:lnL>
                    <a:lnR w="6350" cap="flat" cmpd="sng" algn="ctr">
                      <a:solidFill>
                        <a:srgbClr val="808080"/>
                      </a:solidFill>
                      <a:prstDash val="solid"/>
                      <a:round/>
                      <a:headEnd type="none" w="med" len="med"/>
                      <a:tailEnd type="none" w="med" len="med"/>
                    </a:lnR>
                    <a:lnT w="6350" cap="flat" cmpd="sng" algn="ctr">
                      <a:solidFill>
                        <a:srgbClr val="808080"/>
                      </a:solidFill>
                      <a:prstDash val="solid"/>
                      <a:round/>
                      <a:headEnd type="none" w="med" len="med"/>
                      <a:tailEnd type="none" w="med" len="med"/>
                    </a:lnT>
                    <a:lnB w="6350" cap="flat" cmpd="sng" algn="ctr">
                      <a:solidFill>
                        <a:srgbClr val="808080"/>
                      </a:solidFill>
                      <a:prstDash val="solid"/>
                      <a:round/>
                      <a:headEnd type="none" w="med" len="med"/>
                      <a:tailEnd type="none" w="med" len="med"/>
                    </a:lnB>
                    <a:solidFill>
                      <a:srgbClr val="494529"/>
                    </a:solidFill>
                  </a:tcPr>
                </a:tc>
                <a:tc gridSpan="2">
                  <a:txBody>
                    <a:bodyPr/>
                    <a:lstStyle/>
                    <a:p>
                      <a:pPr algn="ctr" fontAlgn="ctr"/>
                      <a:r>
                        <a:rPr lang="zh-TW" altLang="en-US" sz="1400" b="0" i="0" u="none" strike="noStrike">
                          <a:solidFill>
                            <a:srgbClr val="FFFFFF"/>
                          </a:solidFill>
                          <a:effectLst/>
                          <a:latin typeface="微軟正黑體" pitchFamily="34" charset="-120"/>
                          <a:ea typeface="微軟正黑體" pitchFamily="34" charset="-120"/>
                        </a:rPr>
                        <a:t>威脅分析</a:t>
                      </a:r>
                    </a:p>
                  </a:txBody>
                  <a:tcPr marL="0" marR="0" marT="0" marB="0" anchor="ctr">
                    <a:lnL w="6350" cap="flat" cmpd="sng" algn="ctr">
                      <a:solidFill>
                        <a:srgbClr val="808080"/>
                      </a:solidFill>
                      <a:prstDash val="solid"/>
                      <a:round/>
                      <a:headEnd type="none" w="med" len="med"/>
                      <a:tailEnd type="none" w="med" len="med"/>
                    </a:lnL>
                    <a:lnR w="6350" cap="flat" cmpd="sng" algn="ctr">
                      <a:solidFill>
                        <a:srgbClr val="808080"/>
                      </a:solidFill>
                      <a:prstDash val="solid"/>
                      <a:round/>
                      <a:headEnd type="none" w="med" len="med"/>
                      <a:tailEnd type="none" w="med" len="med"/>
                    </a:lnR>
                    <a:lnT w="6350" cap="flat" cmpd="sng" algn="ctr">
                      <a:solidFill>
                        <a:srgbClr val="808080"/>
                      </a:solidFill>
                      <a:prstDash val="solid"/>
                      <a:round/>
                      <a:headEnd type="none" w="med" len="med"/>
                      <a:tailEnd type="none" w="med" len="med"/>
                    </a:lnT>
                    <a:lnB w="6350" cap="flat" cmpd="sng" algn="ctr">
                      <a:solidFill>
                        <a:srgbClr val="808080"/>
                      </a:solidFill>
                      <a:prstDash val="solid"/>
                      <a:round/>
                      <a:headEnd type="none" w="med" len="med"/>
                      <a:tailEnd type="none" w="med" len="med"/>
                    </a:lnB>
                    <a:solidFill>
                      <a:srgbClr val="215967"/>
                    </a:solidFill>
                  </a:tcPr>
                </a:tc>
                <a:tc hMerge="1">
                  <a:txBody>
                    <a:bodyPr/>
                    <a:lstStyle/>
                    <a:p>
                      <a:endParaRPr lang="zh-TW" altLang="en-US"/>
                    </a:p>
                  </a:txBody>
                  <a:tcPr/>
                </a:tc>
                <a:tc gridSpan="2">
                  <a:txBody>
                    <a:bodyPr/>
                    <a:lstStyle/>
                    <a:p>
                      <a:pPr algn="ctr" fontAlgn="ctr"/>
                      <a:r>
                        <a:rPr lang="zh-TW" altLang="en-US" sz="1400" b="0" i="0" u="none" strike="noStrike">
                          <a:solidFill>
                            <a:srgbClr val="FFFFFF"/>
                          </a:solidFill>
                          <a:effectLst/>
                          <a:latin typeface="微軟正黑體" pitchFamily="34" charset="-120"/>
                          <a:ea typeface="微軟正黑體" pitchFamily="34" charset="-120"/>
                        </a:rPr>
                        <a:t>弱點分析</a:t>
                      </a:r>
                    </a:p>
                  </a:txBody>
                  <a:tcPr marL="0" marR="0" marT="0" marB="0" anchor="ctr">
                    <a:lnL w="6350" cap="flat" cmpd="sng" algn="ctr">
                      <a:solidFill>
                        <a:srgbClr val="808080"/>
                      </a:solidFill>
                      <a:prstDash val="solid"/>
                      <a:round/>
                      <a:headEnd type="none" w="med" len="med"/>
                      <a:tailEnd type="none" w="med" len="med"/>
                    </a:lnL>
                    <a:lnR w="6350" cap="flat" cmpd="sng" algn="ctr">
                      <a:solidFill>
                        <a:srgbClr val="808080"/>
                      </a:solidFill>
                      <a:prstDash val="solid"/>
                      <a:round/>
                      <a:headEnd type="none" w="med" len="med"/>
                      <a:tailEnd type="none" w="med" len="med"/>
                    </a:lnR>
                    <a:lnT w="6350" cap="flat" cmpd="sng" algn="ctr">
                      <a:solidFill>
                        <a:srgbClr val="808080"/>
                      </a:solidFill>
                      <a:prstDash val="solid"/>
                      <a:round/>
                      <a:headEnd type="none" w="med" len="med"/>
                      <a:tailEnd type="none" w="med" len="med"/>
                    </a:lnT>
                    <a:lnB w="6350" cap="flat" cmpd="sng" algn="ctr">
                      <a:solidFill>
                        <a:srgbClr val="808080"/>
                      </a:solidFill>
                      <a:prstDash val="solid"/>
                      <a:round/>
                      <a:headEnd type="none" w="med" len="med"/>
                      <a:tailEnd type="none" w="med" len="med"/>
                    </a:lnB>
                    <a:solidFill>
                      <a:srgbClr val="4F6228"/>
                    </a:solidFill>
                  </a:tcPr>
                </a:tc>
                <a:tc hMerge="1">
                  <a:txBody>
                    <a:bodyPr/>
                    <a:lstStyle/>
                    <a:p>
                      <a:endParaRPr lang="zh-TW" altLang="en-US"/>
                    </a:p>
                  </a:txBody>
                  <a:tcPr/>
                </a:tc>
              </a:tr>
              <a:tr h="123827">
                <a:tc vMerge="1">
                  <a:txBody>
                    <a:bodyPr/>
                    <a:lstStyle/>
                    <a:p>
                      <a:endParaRPr lang="zh-TW" altLang="en-US"/>
                    </a:p>
                  </a:txBody>
                  <a:tcPr/>
                </a:tc>
                <a:tc>
                  <a:txBody>
                    <a:bodyPr/>
                    <a:lstStyle/>
                    <a:p>
                      <a:pPr algn="ctr" fontAlgn="b"/>
                      <a:r>
                        <a:rPr lang="zh-TW" altLang="en-US" sz="1400" b="0" i="0" u="none" strike="noStrike">
                          <a:solidFill>
                            <a:srgbClr val="FFFFFF"/>
                          </a:solidFill>
                          <a:effectLst/>
                          <a:latin typeface="微軟正黑體" pitchFamily="34" charset="-120"/>
                          <a:ea typeface="微軟正黑體" pitchFamily="34" charset="-120"/>
                        </a:rPr>
                        <a:t>威脅來源</a:t>
                      </a:r>
                    </a:p>
                  </a:txBody>
                  <a:tcPr marL="0" marR="0" marT="0" marB="0" anchor="b">
                    <a:lnL w="6350" cap="flat" cmpd="sng" algn="ctr">
                      <a:solidFill>
                        <a:srgbClr val="808080"/>
                      </a:solidFill>
                      <a:prstDash val="solid"/>
                      <a:round/>
                      <a:headEnd type="none" w="med" len="med"/>
                      <a:tailEnd type="none" w="med" len="med"/>
                    </a:lnL>
                    <a:lnR w="6350" cap="flat" cmpd="sng" algn="ctr">
                      <a:solidFill>
                        <a:srgbClr val="808080"/>
                      </a:solidFill>
                      <a:prstDash val="solid"/>
                      <a:round/>
                      <a:headEnd type="none" w="med" len="med"/>
                      <a:tailEnd type="none" w="med" len="med"/>
                    </a:lnR>
                    <a:lnT w="6350" cap="flat" cmpd="sng" algn="ctr">
                      <a:solidFill>
                        <a:srgbClr val="808080"/>
                      </a:solidFill>
                      <a:prstDash val="solid"/>
                      <a:round/>
                      <a:headEnd type="none" w="med" len="med"/>
                      <a:tailEnd type="none" w="med" len="med"/>
                    </a:lnT>
                    <a:lnB w="6350" cap="flat" cmpd="sng" algn="ctr">
                      <a:solidFill>
                        <a:srgbClr val="808080"/>
                      </a:solidFill>
                      <a:prstDash val="solid"/>
                      <a:round/>
                      <a:headEnd type="none" w="med" len="med"/>
                      <a:tailEnd type="none" w="med" len="med"/>
                    </a:lnB>
                    <a:solidFill>
                      <a:srgbClr val="31869B"/>
                    </a:solidFill>
                  </a:tcPr>
                </a:tc>
                <a:tc>
                  <a:txBody>
                    <a:bodyPr/>
                    <a:lstStyle/>
                    <a:p>
                      <a:pPr algn="ctr" fontAlgn="b"/>
                      <a:r>
                        <a:rPr lang="zh-TW" altLang="en-US" sz="1400" b="0" i="0" u="none" strike="noStrike">
                          <a:solidFill>
                            <a:srgbClr val="FFFFFF"/>
                          </a:solidFill>
                          <a:effectLst/>
                          <a:latin typeface="微軟正黑體" pitchFamily="34" charset="-120"/>
                          <a:ea typeface="微軟正黑體" pitchFamily="34" charset="-120"/>
                        </a:rPr>
                        <a:t>威脅類別</a:t>
                      </a:r>
                    </a:p>
                  </a:txBody>
                  <a:tcPr marL="0" marR="0" marT="0" marB="0" anchor="b">
                    <a:lnL w="6350" cap="flat" cmpd="sng" algn="ctr">
                      <a:solidFill>
                        <a:srgbClr val="808080"/>
                      </a:solidFill>
                      <a:prstDash val="solid"/>
                      <a:round/>
                      <a:headEnd type="none" w="med" len="med"/>
                      <a:tailEnd type="none" w="med" len="med"/>
                    </a:lnL>
                    <a:lnR w="6350" cap="flat" cmpd="sng" algn="ctr">
                      <a:solidFill>
                        <a:srgbClr val="808080"/>
                      </a:solidFill>
                      <a:prstDash val="solid"/>
                      <a:round/>
                      <a:headEnd type="none" w="med" len="med"/>
                      <a:tailEnd type="none" w="med" len="med"/>
                    </a:lnR>
                    <a:lnT w="6350" cap="flat" cmpd="sng" algn="ctr">
                      <a:solidFill>
                        <a:srgbClr val="808080"/>
                      </a:solidFill>
                      <a:prstDash val="solid"/>
                      <a:round/>
                      <a:headEnd type="none" w="med" len="med"/>
                      <a:tailEnd type="none" w="med" len="med"/>
                    </a:lnT>
                    <a:lnB w="6350" cap="flat" cmpd="sng" algn="ctr">
                      <a:solidFill>
                        <a:srgbClr val="808080"/>
                      </a:solidFill>
                      <a:prstDash val="solid"/>
                      <a:round/>
                      <a:headEnd type="none" w="med" len="med"/>
                      <a:tailEnd type="none" w="med" len="med"/>
                    </a:lnB>
                    <a:solidFill>
                      <a:srgbClr val="31869B"/>
                    </a:solidFill>
                  </a:tcPr>
                </a:tc>
                <a:tc>
                  <a:txBody>
                    <a:bodyPr/>
                    <a:lstStyle/>
                    <a:p>
                      <a:pPr algn="ctr" fontAlgn="b"/>
                      <a:r>
                        <a:rPr lang="zh-TW" altLang="en-US" sz="1400" b="0" i="0" u="none" strike="noStrike">
                          <a:solidFill>
                            <a:srgbClr val="FFFFFF"/>
                          </a:solidFill>
                          <a:effectLst/>
                          <a:latin typeface="微軟正黑體" pitchFamily="34" charset="-120"/>
                          <a:ea typeface="微軟正黑體" pitchFamily="34" charset="-120"/>
                        </a:rPr>
                        <a:t>弱點類別</a:t>
                      </a:r>
                    </a:p>
                  </a:txBody>
                  <a:tcPr marL="0" marR="0" marT="0" marB="0" anchor="b">
                    <a:lnL w="6350" cap="flat" cmpd="sng" algn="ctr">
                      <a:solidFill>
                        <a:srgbClr val="808080"/>
                      </a:solidFill>
                      <a:prstDash val="solid"/>
                      <a:round/>
                      <a:headEnd type="none" w="med" len="med"/>
                      <a:tailEnd type="none" w="med" len="med"/>
                    </a:lnL>
                    <a:lnR w="6350" cap="flat" cmpd="sng" algn="ctr">
                      <a:solidFill>
                        <a:srgbClr val="808080"/>
                      </a:solidFill>
                      <a:prstDash val="solid"/>
                      <a:round/>
                      <a:headEnd type="none" w="med" len="med"/>
                      <a:tailEnd type="none" w="med" len="med"/>
                    </a:lnR>
                    <a:lnT w="6350" cap="flat" cmpd="sng" algn="ctr">
                      <a:solidFill>
                        <a:srgbClr val="808080"/>
                      </a:solidFill>
                      <a:prstDash val="solid"/>
                      <a:round/>
                      <a:headEnd type="none" w="med" len="med"/>
                      <a:tailEnd type="none" w="med" len="med"/>
                    </a:lnT>
                    <a:lnB w="6350" cap="flat" cmpd="sng" algn="ctr">
                      <a:solidFill>
                        <a:srgbClr val="808080"/>
                      </a:solidFill>
                      <a:prstDash val="solid"/>
                      <a:round/>
                      <a:headEnd type="none" w="med" len="med"/>
                      <a:tailEnd type="none" w="med" len="med"/>
                    </a:lnB>
                    <a:solidFill>
                      <a:srgbClr val="76933C"/>
                    </a:solidFill>
                  </a:tcPr>
                </a:tc>
                <a:tc>
                  <a:txBody>
                    <a:bodyPr/>
                    <a:lstStyle/>
                    <a:p>
                      <a:pPr algn="ctr" fontAlgn="ctr"/>
                      <a:r>
                        <a:rPr lang="zh-TW" altLang="en-US" sz="1400" b="0" i="0" u="none" strike="noStrike">
                          <a:solidFill>
                            <a:srgbClr val="FFFFFF"/>
                          </a:solidFill>
                          <a:effectLst/>
                          <a:latin typeface="微軟正黑體" pitchFamily="34" charset="-120"/>
                          <a:ea typeface="微軟正黑體" pitchFamily="34" charset="-120"/>
                        </a:rPr>
                        <a:t>弱點值</a:t>
                      </a:r>
                    </a:p>
                  </a:txBody>
                  <a:tcPr marL="0" marR="0" marT="0" marB="0" anchor="ctr">
                    <a:lnL w="6350" cap="flat" cmpd="sng" algn="ctr">
                      <a:solidFill>
                        <a:srgbClr val="808080"/>
                      </a:solidFill>
                      <a:prstDash val="solid"/>
                      <a:round/>
                      <a:headEnd type="none" w="med" len="med"/>
                      <a:tailEnd type="none" w="med" len="med"/>
                    </a:lnL>
                    <a:lnR w="6350" cap="flat" cmpd="sng" algn="ctr">
                      <a:solidFill>
                        <a:srgbClr val="808080"/>
                      </a:solidFill>
                      <a:prstDash val="solid"/>
                      <a:round/>
                      <a:headEnd type="none" w="med" len="med"/>
                      <a:tailEnd type="none" w="med" len="med"/>
                    </a:lnR>
                    <a:lnT w="6350" cap="flat" cmpd="sng" algn="ctr">
                      <a:solidFill>
                        <a:srgbClr val="808080"/>
                      </a:solidFill>
                      <a:prstDash val="solid"/>
                      <a:round/>
                      <a:headEnd type="none" w="med" len="med"/>
                      <a:tailEnd type="none" w="med" len="med"/>
                    </a:lnT>
                    <a:lnB w="6350" cap="flat" cmpd="sng" algn="ctr">
                      <a:solidFill>
                        <a:srgbClr val="808080"/>
                      </a:solidFill>
                      <a:prstDash val="solid"/>
                      <a:round/>
                      <a:headEnd type="none" w="med" len="med"/>
                      <a:tailEnd type="none" w="med" len="med"/>
                    </a:lnB>
                    <a:solidFill>
                      <a:srgbClr val="76933C"/>
                    </a:solidFill>
                  </a:tcPr>
                </a:tc>
              </a:tr>
              <a:tr h="146782">
                <a:tc rowSpan="19">
                  <a:txBody>
                    <a:bodyPr/>
                    <a:lstStyle/>
                    <a:p>
                      <a:pPr algn="ctr" fontAlgn="ctr"/>
                      <a:r>
                        <a:rPr lang="zh-TW" altLang="en-US" sz="1400" b="0" i="0" u="none" strike="noStrike">
                          <a:solidFill>
                            <a:srgbClr val="000000"/>
                          </a:solidFill>
                          <a:effectLst/>
                          <a:latin typeface="微軟正黑體" pitchFamily="34" charset="-120"/>
                          <a:ea typeface="微軟正黑體" pitchFamily="34" charset="-120"/>
                        </a:rPr>
                        <a:t>實體檔案</a:t>
                      </a:r>
                    </a:p>
                  </a:txBody>
                  <a:tcPr marL="0" marR="0" marT="0" marB="0" vert="eaVert" anchor="ctr">
                    <a:lnL w="6350" cap="flat" cmpd="sng" algn="ctr">
                      <a:solidFill>
                        <a:srgbClr val="808080"/>
                      </a:solidFill>
                      <a:prstDash val="solid"/>
                      <a:round/>
                      <a:headEnd type="none" w="med" len="med"/>
                      <a:tailEnd type="none" w="med" len="med"/>
                    </a:lnL>
                    <a:lnR w="6350" cap="flat" cmpd="sng" algn="ctr">
                      <a:solidFill>
                        <a:srgbClr val="808080"/>
                      </a:solidFill>
                      <a:prstDash val="solid"/>
                      <a:round/>
                      <a:headEnd type="none" w="med" len="med"/>
                      <a:tailEnd type="none" w="med" len="med"/>
                    </a:lnR>
                    <a:lnT w="6350" cap="flat" cmpd="sng" algn="ctr">
                      <a:solidFill>
                        <a:srgbClr val="808080"/>
                      </a:solidFill>
                      <a:prstDash val="solid"/>
                      <a:round/>
                      <a:headEnd type="none" w="med" len="med"/>
                      <a:tailEnd type="none" w="med" len="med"/>
                    </a:lnT>
                    <a:lnB w="6350" cap="flat" cmpd="sng" algn="ctr">
                      <a:solidFill>
                        <a:srgbClr val="808080"/>
                      </a:solidFill>
                      <a:prstDash val="solid"/>
                      <a:round/>
                      <a:headEnd type="none" w="med" len="med"/>
                      <a:tailEnd type="none" w="med" len="med"/>
                    </a:lnB>
                  </a:tcPr>
                </a:tc>
                <a:tc rowSpan="11">
                  <a:txBody>
                    <a:bodyPr/>
                    <a:lstStyle/>
                    <a:p>
                      <a:pPr algn="ctr" fontAlgn="ctr"/>
                      <a:r>
                        <a:rPr lang="zh-TW" altLang="en-US" sz="1400" b="0" i="0" u="none" strike="noStrike">
                          <a:solidFill>
                            <a:srgbClr val="000000"/>
                          </a:solidFill>
                          <a:effectLst/>
                          <a:latin typeface="微軟正黑體" pitchFamily="34" charset="-120"/>
                          <a:ea typeface="微軟正黑體" pitchFamily="34" charset="-120"/>
                        </a:rPr>
                        <a:t>使用者</a:t>
                      </a:r>
                    </a:p>
                  </a:txBody>
                  <a:tcPr marL="0" marR="0" marT="0" marB="0" anchor="ctr">
                    <a:lnL w="6350" cap="flat" cmpd="sng" algn="ctr">
                      <a:solidFill>
                        <a:srgbClr val="808080"/>
                      </a:solidFill>
                      <a:prstDash val="solid"/>
                      <a:round/>
                      <a:headEnd type="none" w="med" len="med"/>
                      <a:tailEnd type="none" w="med" len="med"/>
                    </a:lnL>
                    <a:lnR w="6350" cap="flat" cmpd="sng" algn="ctr">
                      <a:solidFill>
                        <a:srgbClr val="808080"/>
                      </a:solidFill>
                      <a:prstDash val="solid"/>
                      <a:round/>
                      <a:headEnd type="none" w="med" len="med"/>
                      <a:tailEnd type="none" w="med" len="med"/>
                    </a:lnR>
                    <a:lnT w="6350" cap="flat" cmpd="sng" algn="ctr">
                      <a:solidFill>
                        <a:srgbClr val="808080"/>
                      </a:solidFill>
                      <a:prstDash val="solid"/>
                      <a:round/>
                      <a:headEnd type="none" w="med" len="med"/>
                      <a:tailEnd type="none" w="med" len="med"/>
                    </a:lnT>
                    <a:lnB w="6350" cap="flat" cmpd="sng" algn="ctr">
                      <a:solidFill>
                        <a:srgbClr val="808080"/>
                      </a:solidFill>
                      <a:prstDash val="solid"/>
                      <a:round/>
                      <a:headEnd type="none" w="med" len="med"/>
                      <a:tailEnd type="none" w="med" len="med"/>
                    </a:lnB>
                  </a:tcPr>
                </a:tc>
                <a:tc>
                  <a:txBody>
                    <a:bodyPr/>
                    <a:lstStyle/>
                    <a:p>
                      <a:pPr algn="ctr" fontAlgn="ctr"/>
                      <a:r>
                        <a:rPr lang="zh-TW" altLang="en-US" sz="1400" b="0" i="0" u="none" strike="noStrike">
                          <a:solidFill>
                            <a:srgbClr val="000000"/>
                          </a:solidFill>
                          <a:effectLst/>
                          <a:latin typeface="微軟正黑體" pitchFamily="34" charset="-120"/>
                          <a:ea typeface="微軟正黑體" pitchFamily="34" charset="-120"/>
                        </a:rPr>
                        <a:t>人員不足</a:t>
                      </a:r>
                    </a:p>
                  </a:txBody>
                  <a:tcPr marL="0" marR="0" marT="0" marB="0" anchor="ctr">
                    <a:lnL w="6350" cap="flat" cmpd="sng" algn="ctr">
                      <a:solidFill>
                        <a:srgbClr val="808080"/>
                      </a:solidFill>
                      <a:prstDash val="solid"/>
                      <a:round/>
                      <a:headEnd type="none" w="med" len="med"/>
                      <a:tailEnd type="none" w="med" len="med"/>
                    </a:lnL>
                    <a:lnR w="6350" cap="flat" cmpd="sng" algn="ctr">
                      <a:solidFill>
                        <a:srgbClr val="808080"/>
                      </a:solidFill>
                      <a:prstDash val="solid"/>
                      <a:round/>
                      <a:headEnd type="none" w="med" len="med"/>
                      <a:tailEnd type="none" w="med" len="med"/>
                    </a:lnR>
                    <a:lnT w="6350" cap="flat" cmpd="sng" algn="ctr">
                      <a:solidFill>
                        <a:srgbClr val="808080"/>
                      </a:solidFill>
                      <a:prstDash val="solid"/>
                      <a:round/>
                      <a:headEnd type="none" w="med" len="med"/>
                      <a:tailEnd type="none" w="med" len="med"/>
                    </a:lnT>
                    <a:lnB w="6350" cap="flat" cmpd="sng" algn="ctr">
                      <a:solidFill>
                        <a:srgbClr val="808080"/>
                      </a:solidFill>
                      <a:prstDash val="solid"/>
                      <a:round/>
                      <a:headEnd type="none" w="med" len="med"/>
                      <a:tailEnd type="none" w="med" len="med"/>
                    </a:lnB>
                  </a:tcPr>
                </a:tc>
                <a:tc>
                  <a:txBody>
                    <a:bodyPr/>
                    <a:lstStyle/>
                    <a:p>
                      <a:pPr algn="l" fontAlgn="ctr"/>
                      <a:r>
                        <a:rPr lang="zh-TW" altLang="en-US" sz="1400" b="0" i="0" u="none" strike="noStrike">
                          <a:solidFill>
                            <a:srgbClr val="000000"/>
                          </a:solidFill>
                          <a:effectLst/>
                          <a:latin typeface="微軟正黑體" pitchFamily="34" charset="-120"/>
                          <a:ea typeface="微軟正黑體" pitchFamily="34" charset="-120"/>
                        </a:rPr>
                        <a:t>缺乏職務代理機制</a:t>
                      </a:r>
                    </a:p>
                  </a:txBody>
                  <a:tcPr marL="0" marR="0" marT="0" marB="0" anchor="ctr">
                    <a:lnL w="6350" cap="flat" cmpd="sng" algn="ctr">
                      <a:solidFill>
                        <a:srgbClr val="808080"/>
                      </a:solidFill>
                      <a:prstDash val="solid"/>
                      <a:round/>
                      <a:headEnd type="none" w="med" len="med"/>
                      <a:tailEnd type="none" w="med" len="med"/>
                    </a:lnL>
                    <a:lnR w="6350" cap="flat" cmpd="sng" algn="ctr">
                      <a:solidFill>
                        <a:srgbClr val="808080"/>
                      </a:solidFill>
                      <a:prstDash val="solid"/>
                      <a:round/>
                      <a:headEnd type="none" w="med" len="med"/>
                      <a:tailEnd type="none" w="med" len="med"/>
                    </a:lnR>
                    <a:lnT w="6350" cap="flat" cmpd="sng" algn="ctr">
                      <a:solidFill>
                        <a:srgbClr val="808080"/>
                      </a:solidFill>
                      <a:prstDash val="solid"/>
                      <a:round/>
                      <a:headEnd type="none" w="med" len="med"/>
                      <a:tailEnd type="none" w="med" len="med"/>
                    </a:lnT>
                    <a:lnB w="6350" cap="flat" cmpd="sng" algn="ctr">
                      <a:solidFill>
                        <a:srgbClr val="808080"/>
                      </a:solidFill>
                      <a:prstDash val="solid"/>
                      <a:round/>
                      <a:headEnd type="none" w="med" len="med"/>
                      <a:tailEnd type="none" w="med" len="med"/>
                    </a:lnB>
                  </a:tcPr>
                </a:tc>
                <a:tc>
                  <a:txBody>
                    <a:bodyPr/>
                    <a:lstStyle/>
                    <a:p>
                      <a:pPr algn="ctr" fontAlgn="ctr"/>
                      <a:endParaRPr lang="en-US" altLang="zh-TW" sz="1400" b="0" i="0" u="none" strike="noStrike" dirty="0">
                        <a:solidFill>
                          <a:srgbClr val="000000"/>
                        </a:solidFill>
                        <a:effectLst/>
                        <a:latin typeface="微軟正黑體" pitchFamily="34" charset="-120"/>
                        <a:ea typeface="微軟正黑體" pitchFamily="34" charset="-120"/>
                      </a:endParaRPr>
                    </a:p>
                  </a:txBody>
                  <a:tcPr marL="0" marR="0" marT="0" marB="0" anchor="ctr">
                    <a:lnL w="6350" cap="flat" cmpd="sng" algn="ctr">
                      <a:solidFill>
                        <a:srgbClr val="808080"/>
                      </a:solidFill>
                      <a:prstDash val="solid"/>
                      <a:round/>
                      <a:headEnd type="none" w="med" len="med"/>
                      <a:tailEnd type="none" w="med" len="med"/>
                    </a:lnL>
                    <a:lnR w="6350" cap="flat" cmpd="sng" algn="ctr">
                      <a:solidFill>
                        <a:srgbClr val="808080"/>
                      </a:solidFill>
                      <a:prstDash val="solid"/>
                      <a:round/>
                      <a:headEnd type="none" w="med" len="med"/>
                      <a:tailEnd type="none" w="med" len="med"/>
                    </a:lnR>
                    <a:lnT w="6350" cap="flat" cmpd="sng" algn="ctr">
                      <a:solidFill>
                        <a:srgbClr val="808080"/>
                      </a:solidFill>
                      <a:prstDash val="solid"/>
                      <a:round/>
                      <a:headEnd type="none" w="med" len="med"/>
                      <a:tailEnd type="none" w="med" len="med"/>
                    </a:lnT>
                    <a:lnB w="6350" cap="flat" cmpd="sng" algn="ctr">
                      <a:solidFill>
                        <a:srgbClr val="808080"/>
                      </a:solidFill>
                      <a:prstDash val="solid"/>
                      <a:round/>
                      <a:headEnd type="none" w="med" len="med"/>
                      <a:tailEnd type="none" w="med" len="med"/>
                    </a:lnB>
                  </a:tcPr>
                </a:tc>
              </a:tr>
              <a:tr h="201163">
                <a:tc vMerge="1">
                  <a:txBody>
                    <a:bodyPr/>
                    <a:lstStyle/>
                    <a:p>
                      <a:endParaRPr lang="zh-TW" altLang="en-US"/>
                    </a:p>
                  </a:txBody>
                  <a:tcPr/>
                </a:tc>
                <a:tc vMerge="1">
                  <a:txBody>
                    <a:bodyPr/>
                    <a:lstStyle/>
                    <a:p>
                      <a:endParaRPr lang="zh-TW" altLang="en-US"/>
                    </a:p>
                  </a:txBody>
                  <a:tcPr/>
                </a:tc>
                <a:tc rowSpan="2">
                  <a:txBody>
                    <a:bodyPr/>
                    <a:lstStyle/>
                    <a:p>
                      <a:pPr algn="ctr" fontAlgn="ctr"/>
                      <a:r>
                        <a:rPr lang="zh-TW" altLang="en-US" sz="1400" b="0" i="0" u="none" strike="noStrike">
                          <a:solidFill>
                            <a:srgbClr val="000000"/>
                          </a:solidFill>
                          <a:effectLst/>
                          <a:latin typeface="微軟正黑體" pitchFamily="34" charset="-120"/>
                          <a:ea typeface="微軟正黑體" pitchFamily="34" charset="-120"/>
                        </a:rPr>
                        <a:t>遺失</a:t>
                      </a:r>
                    </a:p>
                  </a:txBody>
                  <a:tcPr marL="0" marR="0" marT="0" marB="0" anchor="ctr">
                    <a:lnL w="6350" cap="flat" cmpd="sng" algn="ctr">
                      <a:solidFill>
                        <a:srgbClr val="808080"/>
                      </a:solidFill>
                      <a:prstDash val="solid"/>
                      <a:round/>
                      <a:headEnd type="none" w="med" len="med"/>
                      <a:tailEnd type="none" w="med" len="med"/>
                    </a:lnL>
                    <a:lnR w="6350" cap="flat" cmpd="sng" algn="ctr">
                      <a:solidFill>
                        <a:srgbClr val="808080"/>
                      </a:solidFill>
                      <a:prstDash val="solid"/>
                      <a:round/>
                      <a:headEnd type="none" w="med" len="med"/>
                      <a:tailEnd type="none" w="med" len="med"/>
                    </a:lnR>
                    <a:lnT w="6350" cap="flat" cmpd="sng" algn="ctr">
                      <a:solidFill>
                        <a:srgbClr val="808080"/>
                      </a:solidFill>
                      <a:prstDash val="solid"/>
                      <a:round/>
                      <a:headEnd type="none" w="med" len="med"/>
                      <a:tailEnd type="none" w="med" len="med"/>
                    </a:lnT>
                    <a:lnB w="6350" cap="flat" cmpd="sng" algn="ctr">
                      <a:solidFill>
                        <a:srgbClr val="808080"/>
                      </a:solidFill>
                      <a:prstDash val="solid"/>
                      <a:round/>
                      <a:headEnd type="none" w="med" len="med"/>
                      <a:tailEnd type="none" w="med" len="med"/>
                    </a:lnB>
                  </a:tcPr>
                </a:tc>
                <a:tc>
                  <a:txBody>
                    <a:bodyPr/>
                    <a:lstStyle/>
                    <a:p>
                      <a:pPr algn="l" fontAlgn="ctr"/>
                      <a:r>
                        <a:rPr lang="zh-TW" altLang="en-US" sz="1400" b="0" i="0" u="none" strike="noStrike">
                          <a:solidFill>
                            <a:srgbClr val="000000"/>
                          </a:solidFill>
                          <a:effectLst/>
                          <a:latin typeface="微軟正黑體" pitchFamily="34" charset="-120"/>
                          <a:ea typeface="微軟正黑體" pitchFamily="34" charset="-120"/>
                        </a:rPr>
                        <a:t>人員安全訓練不足</a:t>
                      </a:r>
                    </a:p>
                  </a:txBody>
                  <a:tcPr marL="0" marR="0" marT="0" marB="0" anchor="ctr">
                    <a:lnL w="6350" cap="flat" cmpd="sng" algn="ctr">
                      <a:solidFill>
                        <a:srgbClr val="808080"/>
                      </a:solidFill>
                      <a:prstDash val="solid"/>
                      <a:round/>
                      <a:headEnd type="none" w="med" len="med"/>
                      <a:tailEnd type="none" w="med" len="med"/>
                    </a:lnL>
                    <a:lnR w="6350" cap="flat" cmpd="sng" algn="ctr">
                      <a:solidFill>
                        <a:srgbClr val="808080"/>
                      </a:solidFill>
                      <a:prstDash val="solid"/>
                      <a:round/>
                      <a:headEnd type="none" w="med" len="med"/>
                      <a:tailEnd type="none" w="med" len="med"/>
                    </a:lnR>
                    <a:lnT w="6350" cap="flat" cmpd="sng" algn="ctr">
                      <a:solidFill>
                        <a:srgbClr val="808080"/>
                      </a:solidFill>
                      <a:prstDash val="solid"/>
                      <a:round/>
                      <a:headEnd type="none" w="med" len="med"/>
                      <a:tailEnd type="none" w="med" len="med"/>
                    </a:lnT>
                    <a:lnB w="6350" cap="flat" cmpd="sng" algn="ctr">
                      <a:solidFill>
                        <a:srgbClr val="808080"/>
                      </a:solidFill>
                      <a:prstDash val="solid"/>
                      <a:round/>
                      <a:headEnd type="none" w="med" len="med"/>
                      <a:tailEnd type="none" w="med" len="med"/>
                    </a:lnB>
                  </a:tcPr>
                </a:tc>
                <a:tc>
                  <a:txBody>
                    <a:bodyPr/>
                    <a:lstStyle/>
                    <a:p>
                      <a:pPr algn="ctr" fontAlgn="ctr"/>
                      <a:endParaRPr lang="en-US" altLang="zh-TW" sz="1400" b="0" i="0" u="none" strike="noStrike" dirty="0">
                        <a:solidFill>
                          <a:srgbClr val="000000"/>
                        </a:solidFill>
                        <a:effectLst/>
                        <a:latin typeface="微軟正黑體" pitchFamily="34" charset="-120"/>
                        <a:ea typeface="微軟正黑體" pitchFamily="34" charset="-120"/>
                      </a:endParaRPr>
                    </a:p>
                  </a:txBody>
                  <a:tcPr marL="0" marR="0" marT="0" marB="0" anchor="ctr">
                    <a:lnL w="6350" cap="flat" cmpd="sng" algn="ctr">
                      <a:solidFill>
                        <a:srgbClr val="808080"/>
                      </a:solidFill>
                      <a:prstDash val="solid"/>
                      <a:round/>
                      <a:headEnd type="none" w="med" len="med"/>
                      <a:tailEnd type="none" w="med" len="med"/>
                    </a:lnL>
                    <a:lnR w="6350" cap="flat" cmpd="sng" algn="ctr">
                      <a:solidFill>
                        <a:srgbClr val="808080"/>
                      </a:solidFill>
                      <a:prstDash val="solid"/>
                      <a:round/>
                      <a:headEnd type="none" w="med" len="med"/>
                      <a:tailEnd type="none" w="med" len="med"/>
                    </a:lnR>
                    <a:lnT w="6350" cap="flat" cmpd="sng" algn="ctr">
                      <a:solidFill>
                        <a:srgbClr val="808080"/>
                      </a:solidFill>
                      <a:prstDash val="solid"/>
                      <a:round/>
                      <a:headEnd type="none" w="med" len="med"/>
                      <a:tailEnd type="none" w="med" len="med"/>
                    </a:lnT>
                    <a:lnB w="6350" cap="flat" cmpd="sng" algn="ctr">
                      <a:solidFill>
                        <a:srgbClr val="808080"/>
                      </a:solidFill>
                      <a:prstDash val="solid"/>
                      <a:round/>
                      <a:headEnd type="none" w="med" len="med"/>
                      <a:tailEnd type="none" w="med" len="med"/>
                    </a:lnB>
                  </a:tcPr>
                </a:tc>
              </a:tr>
              <a:tr h="146782">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a:txBody>
                    <a:bodyPr/>
                    <a:lstStyle/>
                    <a:p>
                      <a:pPr algn="l" fontAlgn="ctr"/>
                      <a:r>
                        <a:rPr lang="zh-TW" altLang="en-US" sz="1400" b="0" i="0" u="none" strike="noStrike">
                          <a:solidFill>
                            <a:srgbClr val="000000"/>
                          </a:solidFill>
                          <a:effectLst/>
                          <a:latin typeface="微軟正黑體" pitchFamily="34" charset="-120"/>
                          <a:ea typeface="微軟正黑體" pitchFamily="34" charset="-120"/>
                        </a:rPr>
                        <a:t>缺乏適當管理機制</a:t>
                      </a:r>
                    </a:p>
                  </a:txBody>
                  <a:tcPr marL="0" marR="0" marT="0" marB="0" anchor="ctr">
                    <a:lnL w="6350" cap="flat" cmpd="sng" algn="ctr">
                      <a:solidFill>
                        <a:srgbClr val="808080"/>
                      </a:solidFill>
                      <a:prstDash val="solid"/>
                      <a:round/>
                      <a:headEnd type="none" w="med" len="med"/>
                      <a:tailEnd type="none" w="med" len="med"/>
                    </a:lnL>
                    <a:lnR w="6350" cap="flat" cmpd="sng" algn="ctr">
                      <a:solidFill>
                        <a:srgbClr val="808080"/>
                      </a:solidFill>
                      <a:prstDash val="solid"/>
                      <a:round/>
                      <a:headEnd type="none" w="med" len="med"/>
                      <a:tailEnd type="none" w="med" len="med"/>
                    </a:lnR>
                    <a:lnT w="6350" cap="flat" cmpd="sng" algn="ctr">
                      <a:solidFill>
                        <a:srgbClr val="808080"/>
                      </a:solidFill>
                      <a:prstDash val="solid"/>
                      <a:round/>
                      <a:headEnd type="none" w="med" len="med"/>
                      <a:tailEnd type="none" w="med" len="med"/>
                    </a:lnT>
                    <a:lnB w="6350" cap="flat" cmpd="sng" algn="ctr">
                      <a:solidFill>
                        <a:srgbClr val="808080"/>
                      </a:solidFill>
                      <a:prstDash val="solid"/>
                      <a:round/>
                      <a:headEnd type="none" w="med" len="med"/>
                      <a:tailEnd type="none" w="med" len="med"/>
                    </a:lnB>
                  </a:tcPr>
                </a:tc>
                <a:tc>
                  <a:txBody>
                    <a:bodyPr/>
                    <a:lstStyle/>
                    <a:p>
                      <a:pPr algn="ctr" fontAlgn="ctr"/>
                      <a:endParaRPr lang="en-US" altLang="zh-TW" sz="1400" b="0" i="0" u="none" strike="noStrike" dirty="0">
                        <a:solidFill>
                          <a:srgbClr val="000000"/>
                        </a:solidFill>
                        <a:effectLst/>
                        <a:latin typeface="微軟正黑體" pitchFamily="34" charset="-120"/>
                        <a:ea typeface="微軟正黑體" pitchFamily="34" charset="-120"/>
                      </a:endParaRPr>
                    </a:p>
                  </a:txBody>
                  <a:tcPr marL="0" marR="0" marT="0" marB="0" anchor="ctr">
                    <a:lnL w="6350" cap="flat" cmpd="sng" algn="ctr">
                      <a:solidFill>
                        <a:srgbClr val="808080"/>
                      </a:solidFill>
                      <a:prstDash val="solid"/>
                      <a:round/>
                      <a:headEnd type="none" w="med" len="med"/>
                      <a:tailEnd type="none" w="med" len="med"/>
                    </a:lnL>
                    <a:lnR w="6350" cap="flat" cmpd="sng" algn="ctr">
                      <a:solidFill>
                        <a:srgbClr val="808080"/>
                      </a:solidFill>
                      <a:prstDash val="solid"/>
                      <a:round/>
                      <a:headEnd type="none" w="med" len="med"/>
                      <a:tailEnd type="none" w="med" len="med"/>
                    </a:lnR>
                    <a:lnT w="6350" cap="flat" cmpd="sng" algn="ctr">
                      <a:solidFill>
                        <a:srgbClr val="808080"/>
                      </a:solidFill>
                      <a:prstDash val="solid"/>
                      <a:round/>
                      <a:headEnd type="none" w="med" len="med"/>
                      <a:tailEnd type="none" w="med" len="med"/>
                    </a:lnT>
                    <a:lnB w="6350" cap="flat" cmpd="sng" algn="ctr">
                      <a:solidFill>
                        <a:srgbClr val="808080"/>
                      </a:solidFill>
                      <a:prstDash val="solid"/>
                      <a:round/>
                      <a:headEnd type="none" w="med" len="med"/>
                      <a:tailEnd type="none" w="med" len="med"/>
                    </a:lnB>
                  </a:tcPr>
                </a:tc>
              </a:tr>
              <a:tr h="146782">
                <a:tc vMerge="1">
                  <a:txBody>
                    <a:bodyPr/>
                    <a:lstStyle/>
                    <a:p>
                      <a:endParaRPr lang="zh-TW" altLang="en-US"/>
                    </a:p>
                  </a:txBody>
                  <a:tcPr/>
                </a:tc>
                <a:tc vMerge="1">
                  <a:txBody>
                    <a:bodyPr/>
                    <a:lstStyle/>
                    <a:p>
                      <a:endParaRPr lang="zh-TW" altLang="en-US"/>
                    </a:p>
                  </a:txBody>
                  <a:tcPr/>
                </a:tc>
                <a:tc rowSpan="2">
                  <a:txBody>
                    <a:bodyPr/>
                    <a:lstStyle/>
                    <a:p>
                      <a:pPr algn="ctr" fontAlgn="ctr"/>
                      <a:r>
                        <a:rPr lang="zh-TW" altLang="en-US" sz="1400" b="0" i="0" u="none" strike="noStrike">
                          <a:solidFill>
                            <a:srgbClr val="000000"/>
                          </a:solidFill>
                          <a:effectLst/>
                          <a:latin typeface="微軟正黑體" pitchFamily="34" charset="-120"/>
                          <a:ea typeface="微軟正黑體" pitchFamily="34" charset="-120"/>
                        </a:rPr>
                        <a:t>失竊</a:t>
                      </a:r>
                    </a:p>
                  </a:txBody>
                  <a:tcPr marL="0" marR="0" marT="0" marB="0" anchor="ctr">
                    <a:lnL w="6350" cap="flat" cmpd="sng" algn="ctr">
                      <a:solidFill>
                        <a:srgbClr val="808080"/>
                      </a:solidFill>
                      <a:prstDash val="solid"/>
                      <a:round/>
                      <a:headEnd type="none" w="med" len="med"/>
                      <a:tailEnd type="none" w="med" len="med"/>
                    </a:lnL>
                    <a:lnR w="6350" cap="flat" cmpd="sng" algn="ctr">
                      <a:solidFill>
                        <a:srgbClr val="808080"/>
                      </a:solidFill>
                      <a:prstDash val="solid"/>
                      <a:round/>
                      <a:headEnd type="none" w="med" len="med"/>
                      <a:tailEnd type="none" w="med" len="med"/>
                    </a:lnR>
                    <a:lnT w="6350" cap="flat" cmpd="sng" algn="ctr">
                      <a:solidFill>
                        <a:srgbClr val="808080"/>
                      </a:solidFill>
                      <a:prstDash val="solid"/>
                      <a:round/>
                      <a:headEnd type="none" w="med" len="med"/>
                      <a:tailEnd type="none" w="med" len="med"/>
                    </a:lnT>
                    <a:lnB w="6350" cap="flat" cmpd="sng" algn="ctr">
                      <a:solidFill>
                        <a:srgbClr val="808080"/>
                      </a:solidFill>
                      <a:prstDash val="solid"/>
                      <a:round/>
                      <a:headEnd type="none" w="med" len="med"/>
                      <a:tailEnd type="none" w="med" len="med"/>
                    </a:lnB>
                  </a:tcPr>
                </a:tc>
                <a:tc>
                  <a:txBody>
                    <a:bodyPr/>
                    <a:lstStyle/>
                    <a:p>
                      <a:pPr algn="l" fontAlgn="ctr"/>
                      <a:r>
                        <a:rPr lang="zh-TW" altLang="en-US" sz="1400" b="0" i="0" u="none" strike="noStrike">
                          <a:solidFill>
                            <a:srgbClr val="000000"/>
                          </a:solidFill>
                          <a:effectLst/>
                          <a:latin typeface="微軟正黑體" pitchFamily="34" charset="-120"/>
                          <a:ea typeface="微軟正黑體" pitchFamily="34" charset="-120"/>
                        </a:rPr>
                        <a:t>未經控管之資料複製</a:t>
                      </a:r>
                    </a:p>
                  </a:txBody>
                  <a:tcPr marL="0" marR="0" marT="0" marB="0" anchor="ctr">
                    <a:lnL w="6350" cap="flat" cmpd="sng" algn="ctr">
                      <a:solidFill>
                        <a:srgbClr val="808080"/>
                      </a:solidFill>
                      <a:prstDash val="solid"/>
                      <a:round/>
                      <a:headEnd type="none" w="med" len="med"/>
                      <a:tailEnd type="none" w="med" len="med"/>
                    </a:lnL>
                    <a:lnR w="6350" cap="flat" cmpd="sng" algn="ctr">
                      <a:solidFill>
                        <a:srgbClr val="808080"/>
                      </a:solidFill>
                      <a:prstDash val="solid"/>
                      <a:round/>
                      <a:headEnd type="none" w="med" len="med"/>
                      <a:tailEnd type="none" w="med" len="med"/>
                    </a:lnR>
                    <a:lnT w="6350" cap="flat" cmpd="sng" algn="ctr">
                      <a:solidFill>
                        <a:srgbClr val="808080"/>
                      </a:solidFill>
                      <a:prstDash val="solid"/>
                      <a:round/>
                      <a:headEnd type="none" w="med" len="med"/>
                      <a:tailEnd type="none" w="med" len="med"/>
                    </a:lnT>
                    <a:lnB w="6350" cap="flat" cmpd="sng" algn="ctr">
                      <a:solidFill>
                        <a:srgbClr val="808080"/>
                      </a:solidFill>
                      <a:prstDash val="solid"/>
                      <a:round/>
                      <a:headEnd type="none" w="med" len="med"/>
                      <a:tailEnd type="none" w="med" len="med"/>
                    </a:lnB>
                  </a:tcPr>
                </a:tc>
                <a:tc>
                  <a:txBody>
                    <a:bodyPr/>
                    <a:lstStyle/>
                    <a:p>
                      <a:pPr algn="ctr" fontAlgn="ctr"/>
                      <a:endParaRPr lang="en-US" altLang="zh-TW" sz="1400" b="0" i="0" u="none" strike="noStrike" dirty="0">
                        <a:solidFill>
                          <a:srgbClr val="000000"/>
                        </a:solidFill>
                        <a:effectLst/>
                        <a:latin typeface="微軟正黑體" pitchFamily="34" charset="-120"/>
                        <a:ea typeface="微軟正黑體" pitchFamily="34" charset="-120"/>
                      </a:endParaRPr>
                    </a:p>
                  </a:txBody>
                  <a:tcPr marL="0" marR="0" marT="0" marB="0" anchor="ctr">
                    <a:lnL w="6350" cap="flat" cmpd="sng" algn="ctr">
                      <a:solidFill>
                        <a:srgbClr val="808080"/>
                      </a:solidFill>
                      <a:prstDash val="solid"/>
                      <a:round/>
                      <a:headEnd type="none" w="med" len="med"/>
                      <a:tailEnd type="none" w="med" len="med"/>
                    </a:lnL>
                    <a:lnR w="6350" cap="flat" cmpd="sng" algn="ctr">
                      <a:solidFill>
                        <a:srgbClr val="808080"/>
                      </a:solidFill>
                      <a:prstDash val="solid"/>
                      <a:round/>
                      <a:headEnd type="none" w="med" len="med"/>
                      <a:tailEnd type="none" w="med" len="med"/>
                    </a:lnR>
                    <a:lnT w="6350" cap="flat" cmpd="sng" algn="ctr">
                      <a:solidFill>
                        <a:srgbClr val="808080"/>
                      </a:solidFill>
                      <a:prstDash val="solid"/>
                      <a:round/>
                      <a:headEnd type="none" w="med" len="med"/>
                      <a:tailEnd type="none" w="med" len="med"/>
                    </a:lnT>
                    <a:lnB w="6350" cap="flat" cmpd="sng" algn="ctr">
                      <a:solidFill>
                        <a:srgbClr val="808080"/>
                      </a:solidFill>
                      <a:prstDash val="solid"/>
                      <a:round/>
                      <a:headEnd type="none" w="med" len="med"/>
                      <a:tailEnd type="none" w="med" len="med"/>
                    </a:lnB>
                  </a:tcPr>
                </a:tc>
              </a:tr>
              <a:tr h="293565">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a:txBody>
                    <a:bodyPr/>
                    <a:lstStyle/>
                    <a:p>
                      <a:pPr algn="l" fontAlgn="ctr"/>
                      <a:r>
                        <a:rPr lang="zh-TW" altLang="en-US" sz="1400" b="0" i="0" u="none" strike="noStrike">
                          <a:solidFill>
                            <a:srgbClr val="000000"/>
                          </a:solidFill>
                          <a:effectLst/>
                          <a:latin typeface="微軟正黑體" pitchFamily="34" charset="-120"/>
                          <a:ea typeface="微軟正黑體" pitchFamily="34" charset="-120"/>
                        </a:rPr>
                        <a:t>資料銷毀機制或程序不夠嚴謹</a:t>
                      </a:r>
                    </a:p>
                  </a:txBody>
                  <a:tcPr marL="0" marR="0" marT="0" marB="0" anchor="ctr">
                    <a:lnL w="6350" cap="flat" cmpd="sng" algn="ctr">
                      <a:solidFill>
                        <a:srgbClr val="808080"/>
                      </a:solidFill>
                      <a:prstDash val="solid"/>
                      <a:round/>
                      <a:headEnd type="none" w="med" len="med"/>
                      <a:tailEnd type="none" w="med" len="med"/>
                    </a:lnL>
                    <a:lnR w="6350" cap="flat" cmpd="sng" algn="ctr">
                      <a:solidFill>
                        <a:srgbClr val="808080"/>
                      </a:solidFill>
                      <a:prstDash val="solid"/>
                      <a:round/>
                      <a:headEnd type="none" w="med" len="med"/>
                      <a:tailEnd type="none" w="med" len="med"/>
                    </a:lnR>
                    <a:lnT w="6350" cap="flat" cmpd="sng" algn="ctr">
                      <a:solidFill>
                        <a:srgbClr val="808080"/>
                      </a:solidFill>
                      <a:prstDash val="solid"/>
                      <a:round/>
                      <a:headEnd type="none" w="med" len="med"/>
                      <a:tailEnd type="none" w="med" len="med"/>
                    </a:lnT>
                    <a:lnB w="6350" cap="flat" cmpd="sng" algn="ctr">
                      <a:solidFill>
                        <a:srgbClr val="808080"/>
                      </a:solidFill>
                      <a:prstDash val="solid"/>
                      <a:round/>
                      <a:headEnd type="none" w="med" len="med"/>
                      <a:tailEnd type="none" w="med" len="med"/>
                    </a:lnB>
                  </a:tcPr>
                </a:tc>
                <a:tc>
                  <a:txBody>
                    <a:bodyPr/>
                    <a:lstStyle/>
                    <a:p>
                      <a:pPr algn="ctr" fontAlgn="ctr"/>
                      <a:endParaRPr lang="en-US" altLang="zh-TW" sz="1400" b="0" i="0" u="none" strike="noStrike" dirty="0">
                        <a:solidFill>
                          <a:srgbClr val="000000"/>
                        </a:solidFill>
                        <a:effectLst/>
                        <a:latin typeface="微軟正黑體" pitchFamily="34" charset="-120"/>
                        <a:ea typeface="微軟正黑體" pitchFamily="34" charset="-120"/>
                      </a:endParaRPr>
                    </a:p>
                  </a:txBody>
                  <a:tcPr marL="0" marR="0" marT="0" marB="0" anchor="ctr">
                    <a:lnL w="6350" cap="flat" cmpd="sng" algn="ctr">
                      <a:solidFill>
                        <a:srgbClr val="808080"/>
                      </a:solidFill>
                      <a:prstDash val="solid"/>
                      <a:round/>
                      <a:headEnd type="none" w="med" len="med"/>
                      <a:tailEnd type="none" w="med" len="med"/>
                    </a:lnL>
                    <a:lnR w="6350" cap="flat" cmpd="sng" algn="ctr">
                      <a:solidFill>
                        <a:srgbClr val="808080"/>
                      </a:solidFill>
                      <a:prstDash val="solid"/>
                      <a:round/>
                      <a:headEnd type="none" w="med" len="med"/>
                      <a:tailEnd type="none" w="med" len="med"/>
                    </a:lnR>
                    <a:lnT w="6350" cap="flat" cmpd="sng" algn="ctr">
                      <a:solidFill>
                        <a:srgbClr val="808080"/>
                      </a:solidFill>
                      <a:prstDash val="solid"/>
                      <a:round/>
                      <a:headEnd type="none" w="med" len="med"/>
                      <a:tailEnd type="none" w="med" len="med"/>
                    </a:lnT>
                    <a:lnB w="6350" cap="flat" cmpd="sng" algn="ctr">
                      <a:solidFill>
                        <a:srgbClr val="808080"/>
                      </a:solidFill>
                      <a:prstDash val="solid"/>
                      <a:round/>
                      <a:headEnd type="none" w="med" len="med"/>
                      <a:tailEnd type="none" w="med" len="med"/>
                    </a:lnB>
                  </a:tcPr>
                </a:tc>
              </a:tr>
              <a:tr h="146782">
                <a:tc vMerge="1">
                  <a:txBody>
                    <a:bodyPr/>
                    <a:lstStyle/>
                    <a:p>
                      <a:endParaRPr lang="zh-TW" altLang="en-US"/>
                    </a:p>
                  </a:txBody>
                  <a:tcPr/>
                </a:tc>
                <a:tc vMerge="1">
                  <a:txBody>
                    <a:bodyPr/>
                    <a:lstStyle/>
                    <a:p>
                      <a:endParaRPr lang="zh-TW" altLang="en-US"/>
                    </a:p>
                  </a:txBody>
                  <a:tcPr/>
                </a:tc>
                <a:tc rowSpan="2">
                  <a:txBody>
                    <a:bodyPr/>
                    <a:lstStyle/>
                    <a:p>
                      <a:pPr algn="ctr" fontAlgn="ctr"/>
                      <a:r>
                        <a:rPr lang="zh-TW" altLang="en-US" sz="1400" b="0" i="0" u="none" strike="noStrike">
                          <a:solidFill>
                            <a:srgbClr val="000000"/>
                          </a:solidFill>
                          <a:effectLst/>
                          <a:latin typeface="微軟正黑體" pitchFamily="34" charset="-120"/>
                          <a:ea typeface="微軟正黑體" pitchFamily="34" charset="-120"/>
                        </a:rPr>
                        <a:t>蓄意破壞</a:t>
                      </a:r>
                    </a:p>
                  </a:txBody>
                  <a:tcPr marL="0" marR="0" marT="0" marB="0" anchor="ctr">
                    <a:lnL w="6350" cap="flat" cmpd="sng" algn="ctr">
                      <a:solidFill>
                        <a:srgbClr val="808080"/>
                      </a:solidFill>
                      <a:prstDash val="solid"/>
                      <a:round/>
                      <a:headEnd type="none" w="med" len="med"/>
                      <a:tailEnd type="none" w="med" len="med"/>
                    </a:lnL>
                    <a:lnR w="6350" cap="flat" cmpd="sng" algn="ctr">
                      <a:solidFill>
                        <a:srgbClr val="808080"/>
                      </a:solidFill>
                      <a:prstDash val="solid"/>
                      <a:round/>
                      <a:headEnd type="none" w="med" len="med"/>
                      <a:tailEnd type="none" w="med" len="med"/>
                    </a:lnR>
                    <a:lnT w="6350" cap="flat" cmpd="sng" algn="ctr">
                      <a:solidFill>
                        <a:srgbClr val="808080"/>
                      </a:solidFill>
                      <a:prstDash val="solid"/>
                      <a:round/>
                      <a:headEnd type="none" w="med" len="med"/>
                      <a:tailEnd type="none" w="med" len="med"/>
                    </a:lnT>
                    <a:lnB w="6350" cap="flat" cmpd="sng" algn="ctr">
                      <a:solidFill>
                        <a:srgbClr val="808080"/>
                      </a:solidFill>
                      <a:prstDash val="solid"/>
                      <a:round/>
                      <a:headEnd type="none" w="med" len="med"/>
                      <a:tailEnd type="none" w="med" len="med"/>
                    </a:lnB>
                  </a:tcPr>
                </a:tc>
                <a:tc>
                  <a:txBody>
                    <a:bodyPr/>
                    <a:lstStyle/>
                    <a:p>
                      <a:pPr algn="l" fontAlgn="ctr"/>
                      <a:r>
                        <a:rPr lang="zh-TW" altLang="en-US" sz="1400" b="0" i="0" u="none" strike="noStrike">
                          <a:solidFill>
                            <a:srgbClr val="000000"/>
                          </a:solidFill>
                          <a:effectLst/>
                          <a:latin typeface="微軟正黑體" pitchFamily="34" charset="-120"/>
                          <a:ea typeface="微軟正黑體" pitchFamily="34" charset="-120"/>
                        </a:rPr>
                        <a:t>人員安全訓練不足</a:t>
                      </a:r>
                    </a:p>
                  </a:txBody>
                  <a:tcPr marL="0" marR="0" marT="0" marB="0" anchor="ctr">
                    <a:lnL w="6350" cap="flat" cmpd="sng" algn="ctr">
                      <a:solidFill>
                        <a:srgbClr val="808080"/>
                      </a:solidFill>
                      <a:prstDash val="solid"/>
                      <a:round/>
                      <a:headEnd type="none" w="med" len="med"/>
                      <a:tailEnd type="none" w="med" len="med"/>
                    </a:lnL>
                    <a:lnR w="6350" cap="flat" cmpd="sng" algn="ctr">
                      <a:solidFill>
                        <a:srgbClr val="808080"/>
                      </a:solidFill>
                      <a:prstDash val="solid"/>
                      <a:round/>
                      <a:headEnd type="none" w="med" len="med"/>
                      <a:tailEnd type="none" w="med" len="med"/>
                    </a:lnR>
                    <a:lnT w="6350" cap="flat" cmpd="sng" algn="ctr">
                      <a:solidFill>
                        <a:srgbClr val="808080"/>
                      </a:solidFill>
                      <a:prstDash val="solid"/>
                      <a:round/>
                      <a:headEnd type="none" w="med" len="med"/>
                      <a:tailEnd type="none" w="med" len="med"/>
                    </a:lnT>
                    <a:lnB w="6350" cap="flat" cmpd="sng" algn="ctr">
                      <a:solidFill>
                        <a:srgbClr val="808080"/>
                      </a:solidFill>
                      <a:prstDash val="solid"/>
                      <a:round/>
                      <a:headEnd type="none" w="med" len="med"/>
                      <a:tailEnd type="none" w="med" len="med"/>
                    </a:lnB>
                  </a:tcPr>
                </a:tc>
                <a:tc>
                  <a:txBody>
                    <a:bodyPr/>
                    <a:lstStyle/>
                    <a:p>
                      <a:pPr algn="ctr" fontAlgn="ctr"/>
                      <a:endParaRPr lang="en-US" altLang="zh-TW" sz="1400" b="0" i="0" u="none" strike="noStrike" dirty="0">
                        <a:solidFill>
                          <a:srgbClr val="000000"/>
                        </a:solidFill>
                        <a:effectLst/>
                        <a:latin typeface="微軟正黑體" pitchFamily="34" charset="-120"/>
                        <a:ea typeface="微軟正黑體" pitchFamily="34" charset="-120"/>
                      </a:endParaRPr>
                    </a:p>
                  </a:txBody>
                  <a:tcPr marL="0" marR="0" marT="0" marB="0" anchor="ctr">
                    <a:lnL w="6350" cap="flat" cmpd="sng" algn="ctr">
                      <a:solidFill>
                        <a:srgbClr val="808080"/>
                      </a:solidFill>
                      <a:prstDash val="solid"/>
                      <a:round/>
                      <a:headEnd type="none" w="med" len="med"/>
                      <a:tailEnd type="none" w="med" len="med"/>
                    </a:lnL>
                    <a:lnR w="6350" cap="flat" cmpd="sng" algn="ctr">
                      <a:solidFill>
                        <a:srgbClr val="808080"/>
                      </a:solidFill>
                      <a:prstDash val="solid"/>
                      <a:round/>
                      <a:headEnd type="none" w="med" len="med"/>
                      <a:tailEnd type="none" w="med" len="med"/>
                    </a:lnR>
                    <a:lnT w="6350" cap="flat" cmpd="sng" algn="ctr">
                      <a:solidFill>
                        <a:srgbClr val="808080"/>
                      </a:solidFill>
                      <a:prstDash val="solid"/>
                      <a:round/>
                      <a:headEnd type="none" w="med" len="med"/>
                      <a:tailEnd type="none" w="med" len="med"/>
                    </a:lnT>
                    <a:lnB w="6350" cap="flat" cmpd="sng" algn="ctr">
                      <a:solidFill>
                        <a:srgbClr val="808080"/>
                      </a:solidFill>
                      <a:prstDash val="solid"/>
                      <a:round/>
                      <a:headEnd type="none" w="med" len="med"/>
                      <a:tailEnd type="none" w="med" len="med"/>
                    </a:lnB>
                  </a:tcPr>
                </a:tc>
              </a:tr>
              <a:tr h="146782">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a:txBody>
                    <a:bodyPr/>
                    <a:lstStyle/>
                    <a:p>
                      <a:pPr algn="l" fontAlgn="ctr"/>
                      <a:r>
                        <a:rPr lang="zh-TW" altLang="en-US" sz="1400" b="0" i="0" u="none" strike="noStrike">
                          <a:solidFill>
                            <a:srgbClr val="000000"/>
                          </a:solidFill>
                          <a:effectLst/>
                          <a:latin typeface="微軟正黑體" pitchFamily="34" charset="-120"/>
                          <a:ea typeface="微軟正黑體" pitchFamily="34" charset="-120"/>
                        </a:rPr>
                        <a:t>缺乏實體之保護</a:t>
                      </a:r>
                    </a:p>
                  </a:txBody>
                  <a:tcPr marL="0" marR="0" marT="0" marB="0" anchor="ctr">
                    <a:lnL w="6350" cap="flat" cmpd="sng" algn="ctr">
                      <a:solidFill>
                        <a:srgbClr val="808080"/>
                      </a:solidFill>
                      <a:prstDash val="solid"/>
                      <a:round/>
                      <a:headEnd type="none" w="med" len="med"/>
                      <a:tailEnd type="none" w="med" len="med"/>
                    </a:lnL>
                    <a:lnR w="6350" cap="flat" cmpd="sng" algn="ctr">
                      <a:solidFill>
                        <a:srgbClr val="808080"/>
                      </a:solidFill>
                      <a:prstDash val="solid"/>
                      <a:round/>
                      <a:headEnd type="none" w="med" len="med"/>
                      <a:tailEnd type="none" w="med" len="med"/>
                    </a:lnR>
                    <a:lnT w="6350" cap="flat" cmpd="sng" algn="ctr">
                      <a:solidFill>
                        <a:srgbClr val="808080"/>
                      </a:solidFill>
                      <a:prstDash val="solid"/>
                      <a:round/>
                      <a:headEnd type="none" w="med" len="med"/>
                      <a:tailEnd type="none" w="med" len="med"/>
                    </a:lnT>
                    <a:lnB w="6350" cap="flat" cmpd="sng" algn="ctr">
                      <a:solidFill>
                        <a:srgbClr val="808080"/>
                      </a:solidFill>
                      <a:prstDash val="solid"/>
                      <a:round/>
                      <a:headEnd type="none" w="med" len="med"/>
                      <a:tailEnd type="none" w="med" len="med"/>
                    </a:lnB>
                  </a:tcPr>
                </a:tc>
                <a:tc>
                  <a:txBody>
                    <a:bodyPr/>
                    <a:lstStyle/>
                    <a:p>
                      <a:pPr algn="ctr" fontAlgn="ctr"/>
                      <a:endParaRPr lang="en-US" altLang="zh-TW" sz="1400" b="0" i="0" u="none" strike="noStrike" dirty="0">
                        <a:solidFill>
                          <a:srgbClr val="000000"/>
                        </a:solidFill>
                        <a:effectLst/>
                        <a:latin typeface="微軟正黑體" pitchFamily="34" charset="-120"/>
                        <a:ea typeface="微軟正黑體" pitchFamily="34" charset="-120"/>
                      </a:endParaRPr>
                    </a:p>
                  </a:txBody>
                  <a:tcPr marL="0" marR="0" marT="0" marB="0" anchor="ctr">
                    <a:lnL w="6350" cap="flat" cmpd="sng" algn="ctr">
                      <a:solidFill>
                        <a:srgbClr val="808080"/>
                      </a:solidFill>
                      <a:prstDash val="solid"/>
                      <a:round/>
                      <a:headEnd type="none" w="med" len="med"/>
                      <a:tailEnd type="none" w="med" len="med"/>
                    </a:lnL>
                    <a:lnR w="6350" cap="flat" cmpd="sng" algn="ctr">
                      <a:solidFill>
                        <a:srgbClr val="808080"/>
                      </a:solidFill>
                      <a:prstDash val="solid"/>
                      <a:round/>
                      <a:headEnd type="none" w="med" len="med"/>
                      <a:tailEnd type="none" w="med" len="med"/>
                    </a:lnR>
                    <a:lnT w="6350" cap="flat" cmpd="sng" algn="ctr">
                      <a:solidFill>
                        <a:srgbClr val="808080"/>
                      </a:solidFill>
                      <a:prstDash val="solid"/>
                      <a:round/>
                      <a:headEnd type="none" w="med" len="med"/>
                      <a:tailEnd type="none" w="med" len="med"/>
                    </a:lnT>
                    <a:lnB w="6350" cap="flat" cmpd="sng" algn="ctr">
                      <a:solidFill>
                        <a:srgbClr val="808080"/>
                      </a:solidFill>
                      <a:prstDash val="solid"/>
                      <a:round/>
                      <a:headEnd type="none" w="med" len="med"/>
                      <a:tailEnd type="none" w="med" len="med"/>
                    </a:lnB>
                  </a:tcPr>
                </a:tc>
              </a:tr>
              <a:tr h="146782">
                <a:tc vMerge="1">
                  <a:txBody>
                    <a:bodyPr/>
                    <a:lstStyle/>
                    <a:p>
                      <a:endParaRPr lang="zh-TW" altLang="en-US"/>
                    </a:p>
                  </a:txBody>
                  <a:tcPr/>
                </a:tc>
                <a:tc vMerge="1">
                  <a:txBody>
                    <a:bodyPr/>
                    <a:lstStyle/>
                    <a:p>
                      <a:endParaRPr lang="zh-TW" altLang="en-US"/>
                    </a:p>
                  </a:txBody>
                  <a:tcPr/>
                </a:tc>
                <a:tc>
                  <a:txBody>
                    <a:bodyPr/>
                    <a:lstStyle/>
                    <a:p>
                      <a:pPr algn="ctr" fontAlgn="ctr"/>
                      <a:r>
                        <a:rPr lang="zh-TW" altLang="en-US" sz="1400" b="0" i="0" u="none" strike="noStrike">
                          <a:solidFill>
                            <a:srgbClr val="000000"/>
                          </a:solidFill>
                          <a:effectLst/>
                          <a:latin typeface="微軟正黑體" pitchFamily="34" charset="-120"/>
                          <a:ea typeface="微軟正黑體" pitchFamily="34" charset="-120"/>
                        </a:rPr>
                        <a:t>未經授權存取或使用</a:t>
                      </a:r>
                    </a:p>
                  </a:txBody>
                  <a:tcPr marL="0" marR="0" marT="0" marB="0" anchor="ctr">
                    <a:lnL w="6350" cap="flat" cmpd="sng" algn="ctr">
                      <a:solidFill>
                        <a:srgbClr val="808080"/>
                      </a:solidFill>
                      <a:prstDash val="solid"/>
                      <a:round/>
                      <a:headEnd type="none" w="med" len="med"/>
                      <a:tailEnd type="none" w="med" len="med"/>
                    </a:lnL>
                    <a:lnR w="6350" cap="flat" cmpd="sng" algn="ctr">
                      <a:solidFill>
                        <a:srgbClr val="808080"/>
                      </a:solidFill>
                      <a:prstDash val="solid"/>
                      <a:round/>
                      <a:headEnd type="none" w="med" len="med"/>
                      <a:tailEnd type="none" w="med" len="med"/>
                    </a:lnR>
                    <a:lnT w="6350" cap="flat" cmpd="sng" algn="ctr">
                      <a:solidFill>
                        <a:srgbClr val="808080"/>
                      </a:solidFill>
                      <a:prstDash val="solid"/>
                      <a:round/>
                      <a:headEnd type="none" w="med" len="med"/>
                      <a:tailEnd type="none" w="med" len="med"/>
                    </a:lnT>
                    <a:lnB w="6350" cap="flat" cmpd="sng" algn="ctr">
                      <a:solidFill>
                        <a:srgbClr val="808080"/>
                      </a:solidFill>
                      <a:prstDash val="solid"/>
                      <a:round/>
                      <a:headEnd type="none" w="med" len="med"/>
                      <a:tailEnd type="none" w="med" len="med"/>
                    </a:lnB>
                  </a:tcPr>
                </a:tc>
                <a:tc>
                  <a:txBody>
                    <a:bodyPr/>
                    <a:lstStyle/>
                    <a:p>
                      <a:pPr algn="l" fontAlgn="ctr"/>
                      <a:r>
                        <a:rPr lang="zh-TW" altLang="en-US" sz="1400" b="0" i="0" u="none" strike="noStrike">
                          <a:solidFill>
                            <a:srgbClr val="000000"/>
                          </a:solidFill>
                          <a:effectLst/>
                          <a:latin typeface="微軟正黑體" pitchFamily="34" charset="-120"/>
                          <a:ea typeface="微軟正黑體" pitchFamily="34" charset="-120"/>
                        </a:rPr>
                        <a:t>文件或檔案未適當儲存</a:t>
                      </a:r>
                    </a:p>
                  </a:txBody>
                  <a:tcPr marL="0" marR="0" marT="0" marB="0" anchor="ctr">
                    <a:lnL w="6350" cap="flat" cmpd="sng" algn="ctr">
                      <a:solidFill>
                        <a:srgbClr val="808080"/>
                      </a:solidFill>
                      <a:prstDash val="solid"/>
                      <a:round/>
                      <a:headEnd type="none" w="med" len="med"/>
                      <a:tailEnd type="none" w="med" len="med"/>
                    </a:lnL>
                    <a:lnR w="6350" cap="flat" cmpd="sng" algn="ctr">
                      <a:solidFill>
                        <a:srgbClr val="808080"/>
                      </a:solidFill>
                      <a:prstDash val="solid"/>
                      <a:round/>
                      <a:headEnd type="none" w="med" len="med"/>
                      <a:tailEnd type="none" w="med" len="med"/>
                    </a:lnR>
                    <a:lnT w="6350" cap="flat" cmpd="sng" algn="ctr">
                      <a:solidFill>
                        <a:srgbClr val="808080"/>
                      </a:solidFill>
                      <a:prstDash val="solid"/>
                      <a:round/>
                      <a:headEnd type="none" w="med" len="med"/>
                      <a:tailEnd type="none" w="med" len="med"/>
                    </a:lnT>
                    <a:lnB w="6350" cap="flat" cmpd="sng" algn="ctr">
                      <a:solidFill>
                        <a:srgbClr val="808080"/>
                      </a:solidFill>
                      <a:prstDash val="solid"/>
                      <a:round/>
                      <a:headEnd type="none" w="med" len="med"/>
                      <a:tailEnd type="none" w="med" len="med"/>
                    </a:lnB>
                  </a:tcPr>
                </a:tc>
                <a:tc>
                  <a:txBody>
                    <a:bodyPr/>
                    <a:lstStyle/>
                    <a:p>
                      <a:pPr algn="ctr" fontAlgn="ctr"/>
                      <a:endParaRPr lang="en-US" altLang="zh-TW" sz="1400" b="0" i="0" u="none" strike="noStrike" dirty="0">
                        <a:solidFill>
                          <a:srgbClr val="000000"/>
                        </a:solidFill>
                        <a:effectLst/>
                        <a:latin typeface="微軟正黑體" pitchFamily="34" charset="-120"/>
                        <a:ea typeface="微軟正黑體" pitchFamily="34" charset="-120"/>
                      </a:endParaRPr>
                    </a:p>
                  </a:txBody>
                  <a:tcPr marL="0" marR="0" marT="0" marB="0" anchor="ctr">
                    <a:lnL w="6350" cap="flat" cmpd="sng" algn="ctr">
                      <a:solidFill>
                        <a:srgbClr val="808080"/>
                      </a:solidFill>
                      <a:prstDash val="solid"/>
                      <a:round/>
                      <a:headEnd type="none" w="med" len="med"/>
                      <a:tailEnd type="none" w="med" len="med"/>
                    </a:lnL>
                    <a:lnR w="6350" cap="flat" cmpd="sng" algn="ctr">
                      <a:solidFill>
                        <a:srgbClr val="808080"/>
                      </a:solidFill>
                      <a:prstDash val="solid"/>
                      <a:round/>
                      <a:headEnd type="none" w="med" len="med"/>
                      <a:tailEnd type="none" w="med" len="med"/>
                    </a:lnR>
                    <a:lnT w="6350" cap="flat" cmpd="sng" algn="ctr">
                      <a:solidFill>
                        <a:srgbClr val="808080"/>
                      </a:solidFill>
                      <a:prstDash val="solid"/>
                      <a:round/>
                      <a:headEnd type="none" w="med" len="med"/>
                      <a:tailEnd type="none" w="med" len="med"/>
                    </a:lnT>
                    <a:lnB w="6350" cap="flat" cmpd="sng" algn="ctr">
                      <a:solidFill>
                        <a:srgbClr val="808080"/>
                      </a:solidFill>
                      <a:prstDash val="solid"/>
                      <a:round/>
                      <a:headEnd type="none" w="med" len="med"/>
                      <a:tailEnd type="none" w="med" len="med"/>
                    </a:lnB>
                  </a:tcPr>
                </a:tc>
              </a:tr>
              <a:tr h="146782">
                <a:tc vMerge="1">
                  <a:txBody>
                    <a:bodyPr/>
                    <a:lstStyle/>
                    <a:p>
                      <a:endParaRPr lang="zh-TW" altLang="en-US"/>
                    </a:p>
                  </a:txBody>
                  <a:tcPr/>
                </a:tc>
                <a:tc vMerge="1">
                  <a:txBody>
                    <a:bodyPr/>
                    <a:lstStyle/>
                    <a:p>
                      <a:endParaRPr lang="zh-TW" altLang="en-US"/>
                    </a:p>
                  </a:txBody>
                  <a:tcPr/>
                </a:tc>
                <a:tc rowSpan="3">
                  <a:txBody>
                    <a:bodyPr/>
                    <a:lstStyle/>
                    <a:p>
                      <a:pPr algn="ctr" fontAlgn="ctr"/>
                      <a:r>
                        <a:rPr lang="zh-TW" altLang="en-US" sz="1400" b="0" i="0" u="none" strike="noStrike">
                          <a:solidFill>
                            <a:srgbClr val="000000"/>
                          </a:solidFill>
                          <a:effectLst/>
                          <a:latin typeface="微軟正黑體" pitchFamily="34" charset="-120"/>
                          <a:ea typeface="微軟正黑體" pitchFamily="34" charset="-120"/>
                        </a:rPr>
                        <a:t>資料外洩</a:t>
                      </a:r>
                    </a:p>
                  </a:txBody>
                  <a:tcPr marL="0" marR="0" marT="0" marB="0" anchor="ctr">
                    <a:lnL w="6350" cap="flat" cmpd="sng" algn="ctr">
                      <a:solidFill>
                        <a:srgbClr val="808080"/>
                      </a:solidFill>
                      <a:prstDash val="solid"/>
                      <a:round/>
                      <a:headEnd type="none" w="med" len="med"/>
                      <a:tailEnd type="none" w="med" len="med"/>
                    </a:lnL>
                    <a:lnR w="6350" cap="flat" cmpd="sng" algn="ctr">
                      <a:solidFill>
                        <a:srgbClr val="808080"/>
                      </a:solidFill>
                      <a:prstDash val="solid"/>
                      <a:round/>
                      <a:headEnd type="none" w="med" len="med"/>
                      <a:tailEnd type="none" w="med" len="med"/>
                    </a:lnR>
                    <a:lnT w="6350" cap="flat" cmpd="sng" algn="ctr">
                      <a:solidFill>
                        <a:srgbClr val="808080"/>
                      </a:solidFill>
                      <a:prstDash val="solid"/>
                      <a:round/>
                      <a:headEnd type="none" w="med" len="med"/>
                      <a:tailEnd type="none" w="med" len="med"/>
                    </a:lnT>
                    <a:lnB w="6350" cap="flat" cmpd="sng" algn="ctr">
                      <a:solidFill>
                        <a:srgbClr val="808080"/>
                      </a:solidFill>
                      <a:prstDash val="solid"/>
                      <a:round/>
                      <a:headEnd type="none" w="med" len="med"/>
                      <a:tailEnd type="none" w="med" len="med"/>
                    </a:lnB>
                  </a:tcPr>
                </a:tc>
                <a:tc>
                  <a:txBody>
                    <a:bodyPr/>
                    <a:lstStyle/>
                    <a:p>
                      <a:pPr algn="l" fontAlgn="ctr"/>
                      <a:r>
                        <a:rPr lang="zh-TW" altLang="en-US" sz="1400" b="0" i="0" u="none" strike="noStrike">
                          <a:solidFill>
                            <a:srgbClr val="000000"/>
                          </a:solidFill>
                          <a:effectLst/>
                          <a:latin typeface="微軟正黑體" pitchFamily="34" charset="-120"/>
                          <a:ea typeface="微軟正黑體" pitchFamily="34" charset="-120"/>
                        </a:rPr>
                        <a:t>未經控管之資料複製</a:t>
                      </a:r>
                    </a:p>
                  </a:txBody>
                  <a:tcPr marL="0" marR="0" marT="0" marB="0" anchor="ctr">
                    <a:lnL w="6350" cap="flat" cmpd="sng" algn="ctr">
                      <a:solidFill>
                        <a:srgbClr val="808080"/>
                      </a:solidFill>
                      <a:prstDash val="solid"/>
                      <a:round/>
                      <a:headEnd type="none" w="med" len="med"/>
                      <a:tailEnd type="none" w="med" len="med"/>
                    </a:lnL>
                    <a:lnR w="6350" cap="flat" cmpd="sng" algn="ctr">
                      <a:solidFill>
                        <a:srgbClr val="808080"/>
                      </a:solidFill>
                      <a:prstDash val="solid"/>
                      <a:round/>
                      <a:headEnd type="none" w="med" len="med"/>
                      <a:tailEnd type="none" w="med" len="med"/>
                    </a:lnR>
                    <a:lnT w="6350" cap="flat" cmpd="sng" algn="ctr">
                      <a:solidFill>
                        <a:srgbClr val="808080"/>
                      </a:solidFill>
                      <a:prstDash val="solid"/>
                      <a:round/>
                      <a:headEnd type="none" w="med" len="med"/>
                      <a:tailEnd type="none" w="med" len="med"/>
                    </a:lnT>
                    <a:lnB w="6350" cap="flat" cmpd="sng" algn="ctr">
                      <a:solidFill>
                        <a:srgbClr val="808080"/>
                      </a:solidFill>
                      <a:prstDash val="solid"/>
                      <a:round/>
                      <a:headEnd type="none" w="med" len="med"/>
                      <a:tailEnd type="none" w="med" len="med"/>
                    </a:lnB>
                  </a:tcPr>
                </a:tc>
                <a:tc>
                  <a:txBody>
                    <a:bodyPr/>
                    <a:lstStyle/>
                    <a:p>
                      <a:pPr algn="ctr" fontAlgn="ctr"/>
                      <a:endParaRPr lang="en-US" altLang="zh-TW" sz="1400" b="0" i="0" u="none" strike="noStrike" dirty="0">
                        <a:solidFill>
                          <a:srgbClr val="000000"/>
                        </a:solidFill>
                        <a:effectLst/>
                        <a:latin typeface="微軟正黑體" pitchFamily="34" charset="-120"/>
                        <a:ea typeface="微軟正黑體" pitchFamily="34" charset="-120"/>
                      </a:endParaRPr>
                    </a:p>
                  </a:txBody>
                  <a:tcPr marL="0" marR="0" marT="0" marB="0" anchor="ctr">
                    <a:lnL w="6350" cap="flat" cmpd="sng" algn="ctr">
                      <a:solidFill>
                        <a:srgbClr val="808080"/>
                      </a:solidFill>
                      <a:prstDash val="solid"/>
                      <a:round/>
                      <a:headEnd type="none" w="med" len="med"/>
                      <a:tailEnd type="none" w="med" len="med"/>
                    </a:lnL>
                    <a:lnR w="6350" cap="flat" cmpd="sng" algn="ctr">
                      <a:solidFill>
                        <a:srgbClr val="808080"/>
                      </a:solidFill>
                      <a:prstDash val="solid"/>
                      <a:round/>
                      <a:headEnd type="none" w="med" len="med"/>
                      <a:tailEnd type="none" w="med" len="med"/>
                    </a:lnR>
                    <a:lnT w="6350" cap="flat" cmpd="sng" algn="ctr">
                      <a:solidFill>
                        <a:srgbClr val="808080"/>
                      </a:solidFill>
                      <a:prstDash val="solid"/>
                      <a:round/>
                      <a:headEnd type="none" w="med" len="med"/>
                      <a:tailEnd type="none" w="med" len="med"/>
                    </a:lnT>
                    <a:lnB w="6350" cap="flat" cmpd="sng" algn="ctr">
                      <a:solidFill>
                        <a:srgbClr val="808080"/>
                      </a:solidFill>
                      <a:prstDash val="solid"/>
                      <a:round/>
                      <a:headEnd type="none" w="med" len="med"/>
                      <a:tailEnd type="none" w="med" len="med"/>
                    </a:lnB>
                  </a:tcPr>
                </a:tc>
              </a:tr>
              <a:tr h="146782">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a:txBody>
                    <a:bodyPr/>
                    <a:lstStyle/>
                    <a:p>
                      <a:pPr algn="l" fontAlgn="ctr"/>
                      <a:r>
                        <a:rPr lang="zh-TW" altLang="en-US" sz="1400" b="0" i="0" u="none" strike="noStrike">
                          <a:solidFill>
                            <a:srgbClr val="000000"/>
                          </a:solidFill>
                          <a:effectLst/>
                          <a:latin typeface="微軟正黑體" pitchFamily="34" charset="-120"/>
                          <a:ea typeface="微軟正黑體" pitchFamily="34" charset="-120"/>
                        </a:rPr>
                        <a:t>缺乏人員安全審查程序</a:t>
                      </a:r>
                    </a:p>
                  </a:txBody>
                  <a:tcPr marL="0" marR="0" marT="0" marB="0" anchor="ctr">
                    <a:lnL w="6350" cap="flat" cmpd="sng" algn="ctr">
                      <a:solidFill>
                        <a:srgbClr val="808080"/>
                      </a:solidFill>
                      <a:prstDash val="solid"/>
                      <a:round/>
                      <a:headEnd type="none" w="med" len="med"/>
                      <a:tailEnd type="none" w="med" len="med"/>
                    </a:lnL>
                    <a:lnR w="6350" cap="flat" cmpd="sng" algn="ctr">
                      <a:solidFill>
                        <a:srgbClr val="808080"/>
                      </a:solidFill>
                      <a:prstDash val="solid"/>
                      <a:round/>
                      <a:headEnd type="none" w="med" len="med"/>
                      <a:tailEnd type="none" w="med" len="med"/>
                    </a:lnR>
                    <a:lnT w="6350" cap="flat" cmpd="sng" algn="ctr">
                      <a:solidFill>
                        <a:srgbClr val="808080"/>
                      </a:solidFill>
                      <a:prstDash val="solid"/>
                      <a:round/>
                      <a:headEnd type="none" w="med" len="med"/>
                      <a:tailEnd type="none" w="med" len="med"/>
                    </a:lnT>
                    <a:lnB w="6350" cap="flat" cmpd="sng" algn="ctr">
                      <a:solidFill>
                        <a:srgbClr val="808080"/>
                      </a:solidFill>
                      <a:prstDash val="solid"/>
                      <a:round/>
                      <a:headEnd type="none" w="med" len="med"/>
                      <a:tailEnd type="none" w="med" len="med"/>
                    </a:lnB>
                  </a:tcPr>
                </a:tc>
                <a:tc>
                  <a:txBody>
                    <a:bodyPr/>
                    <a:lstStyle/>
                    <a:p>
                      <a:pPr algn="ctr" fontAlgn="ctr"/>
                      <a:endParaRPr lang="en-US" altLang="zh-TW" sz="1400" b="0" i="0" u="none" strike="noStrike" dirty="0">
                        <a:solidFill>
                          <a:srgbClr val="000000"/>
                        </a:solidFill>
                        <a:effectLst/>
                        <a:latin typeface="微軟正黑體" pitchFamily="34" charset="-120"/>
                        <a:ea typeface="微軟正黑體" pitchFamily="34" charset="-120"/>
                      </a:endParaRPr>
                    </a:p>
                  </a:txBody>
                  <a:tcPr marL="0" marR="0" marT="0" marB="0" anchor="ctr">
                    <a:lnL w="6350" cap="flat" cmpd="sng" algn="ctr">
                      <a:solidFill>
                        <a:srgbClr val="808080"/>
                      </a:solidFill>
                      <a:prstDash val="solid"/>
                      <a:round/>
                      <a:headEnd type="none" w="med" len="med"/>
                      <a:tailEnd type="none" w="med" len="med"/>
                    </a:lnL>
                    <a:lnR w="6350" cap="flat" cmpd="sng" algn="ctr">
                      <a:solidFill>
                        <a:srgbClr val="808080"/>
                      </a:solidFill>
                      <a:prstDash val="solid"/>
                      <a:round/>
                      <a:headEnd type="none" w="med" len="med"/>
                      <a:tailEnd type="none" w="med" len="med"/>
                    </a:lnR>
                    <a:lnT w="6350" cap="flat" cmpd="sng" algn="ctr">
                      <a:solidFill>
                        <a:srgbClr val="808080"/>
                      </a:solidFill>
                      <a:prstDash val="solid"/>
                      <a:round/>
                      <a:headEnd type="none" w="med" len="med"/>
                      <a:tailEnd type="none" w="med" len="med"/>
                    </a:lnT>
                    <a:lnB w="6350" cap="flat" cmpd="sng" algn="ctr">
                      <a:solidFill>
                        <a:srgbClr val="808080"/>
                      </a:solidFill>
                      <a:prstDash val="solid"/>
                      <a:round/>
                      <a:headEnd type="none" w="med" len="med"/>
                      <a:tailEnd type="none" w="med" len="med"/>
                    </a:lnB>
                  </a:tcPr>
                </a:tc>
              </a:tr>
              <a:tr h="293565">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a:txBody>
                    <a:bodyPr/>
                    <a:lstStyle/>
                    <a:p>
                      <a:pPr algn="l" fontAlgn="ctr"/>
                      <a:r>
                        <a:rPr lang="zh-TW" altLang="en-US" sz="1400" b="0" i="0" u="none" strike="noStrike">
                          <a:solidFill>
                            <a:srgbClr val="000000"/>
                          </a:solidFill>
                          <a:effectLst/>
                          <a:latin typeface="微軟正黑體" pitchFamily="34" charset="-120"/>
                          <a:ea typeface="微軟正黑體" pitchFamily="34" charset="-120"/>
                        </a:rPr>
                        <a:t>書面、儲存媒體的報廢或再使用未適當處理</a:t>
                      </a:r>
                    </a:p>
                  </a:txBody>
                  <a:tcPr marL="0" marR="0" marT="0" marB="0" anchor="ctr">
                    <a:lnL w="6350" cap="flat" cmpd="sng" algn="ctr">
                      <a:solidFill>
                        <a:srgbClr val="808080"/>
                      </a:solidFill>
                      <a:prstDash val="solid"/>
                      <a:round/>
                      <a:headEnd type="none" w="med" len="med"/>
                      <a:tailEnd type="none" w="med" len="med"/>
                    </a:lnL>
                    <a:lnR w="6350" cap="flat" cmpd="sng" algn="ctr">
                      <a:solidFill>
                        <a:srgbClr val="808080"/>
                      </a:solidFill>
                      <a:prstDash val="solid"/>
                      <a:round/>
                      <a:headEnd type="none" w="med" len="med"/>
                      <a:tailEnd type="none" w="med" len="med"/>
                    </a:lnR>
                    <a:lnT w="6350" cap="flat" cmpd="sng" algn="ctr">
                      <a:solidFill>
                        <a:srgbClr val="808080"/>
                      </a:solidFill>
                      <a:prstDash val="solid"/>
                      <a:round/>
                      <a:headEnd type="none" w="med" len="med"/>
                      <a:tailEnd type="none" w="med" len="med"/>
                    </a:lnT>
                    <a:lnB w="6350" cap="flat" cmpd="sng" algn="ctr">
                      <a:solidFill>
                        <a:srgbClr val="808080"/>
                      </a:solidFill>
                      <a:prstDash val="solid"/>
                      <a:round/>
                      <a:headEnd type="none" w="med" len="med"/>
                      <a:tailEnd type="none" w="med" len="med"/>
                    </a:lnB>
                  </a:tcPr>
                </a:tc>
                <a:tc>
                  <a:txBody>
                    <a:bodyPr/>
                    <a:lstStyle/>
                    <a:p>
                      <a:pPr algn="ctr" fontAlgn="ctr"/>
                      <a:endParaRPr lang="en-US" altLang="zh-TW" sz="1400" b="0" i="0" u="none" strike="noStrike" dirty="0">
                        <a:solidFill>
                          <a:srgbClr val="000000"/>
                        </a:solidFill>
                        <a:effectLst/>
                        <a:latin typeface="微軟正黑體" pitchFamily="34" charset="-120"/>
                        <a:ea typeface="微軟正黑體" pitchFamily="34" charset="-120"/>
                      </a:endParaRPr>
                    </a:p>
                  </a:txBody>
                  <a:tcPr marL="0" marR="0" marT="0" marB="0" anchor="ctr">
                    <a:lnL w="6350" cap="flat" cmpd="sng" algn="ctr">
                      <a:solidFill>
                        <a:srgbClr val="808080"/>
                      </a:solidFill>
                      <a:prstDash val="solid"/>
                      <a:round/>
                      <a:headEnd type="none" w="med" len="med"/>
                      <a:tailEnd type="none" w="med" len="med"/>
                    </a:lnL>
                    <a:lnR w="6350" cap="flat" cmpd="sng" algn="ctr">
                      <a:solidFill>
                        <a:srgbClr val="808080"/>
                      </a:solidFill>
                      <a:prstDash val="solid"/>
                      <a:round/>
                      <a:headEnd type="none" w="med" len="med"/>
                      <a:tailEnd type="none" w="med" len="med"/>
                    </a:lnR>
                    <a:lnT w="6350" cap="flat" cmpd="sng" algn="ctr">
                      <a:solidFill>
                        <a:srgbClr val="808080"/>
                      </a:solidFill>
                      <a:prstDash val="solid"/>
                      <a:round/>
                      <a:headEnd type="none" w="med" len="med"/>
                      <a:tailEnd type="none" w="med" len="med"/>
                    </a:lnT>
                    <a:lnB w="6350" cap="flat" cmpd="sng" algn="ctr">
                      <a:solidFill>
                        <a:srgbClr val="808080"/>
                      </a:solidFill>
                      <a:prstDash val="solid"/>
                      <a:round/>
                      <a:headEnd type="none" w="med" len="med"/>
                      <a:tailEnd type="none" w="med" len="med"/>
                    </a:lnB>
                  </a:tcPr>
                </a:tc>
              </a:tr>
              <a:tr h="293565">
                <a:tc vMerge="1">
                  <a:txBody>
                    <a:bodyPr/>
                    <a:lstStyle/>
                    <a:p>
                      <a:endParaRPr lang="zh-TW" altLang="en-US"/>
                    </a:p>
                  </a:txBody>
                  <a:tcPr/>
                </a:tc>
                <a:tc rowSpan="4">
                  <a:txBody>
                    <a:bodyPr/>
                    <a:lstStyle/>
                    <a:p>
                      <a:pPr algn="ctr" fontAlgn="ctr"/>
                      <a:r>
                        <a:rPr lang="zh-TW" altLang="en-US" sz="1400" b="0" i="0" u="none" strike="noStrike">
                          <a:solidFill>
                            <a:srgbClr val="000000"/>
                          </a:solidFill>
                          <a:effectLst/>
                          <a:latin typeface="微軟正黑體" pitchFamily="34" charset="-120"/>
                          <a:ea typeface="微軟正黑體" pitchFamily="34" charset="-120"/>
                        </a:rPr>
                        <a:t>資料管理</a:t>
                      </a:r>
                    </a:p>
                  </a:txBody>
                  <a:tcPr marL="0" marR="0" marT="0" marB="0" anchor="ctr">
                    <a:lnL w="6350" cap="flat" cmpd="sng" algn="ctr">
                      <a:solidFill>
                        <a:srgbClr val="808080"/>
                      </a:solidFill>
                      <a:prstDash val="solid"/>
                      <a:round/>
                      <a:headEnd type="none" w="med" len="med"/>
                      <a:tailEnd type="none" w="med" len="med"/>
                    </a:lnL>
                    <a:lnR w="6350" cap="flat" cmpd="sng" algn="ctr">
                      <a:solidFill>
                        <a:srgbClr val="808080"/>
                      </a:solidFill>
                      <a:prstDash val="solid"/>
                      <a:round/>
                      <a:headEnd type="none" w="med" len="med"/>
                      <a:tailEnd type="none" w="med" len="med"/>
                    </a:lnR>
                    <a:lnT w="6350" cap="flat" cmpd="sng" algn="ctr">
                      <a:solidFill>
                        <a:srgbClr val="808080"/>
                      </a:solidFill>
                      <a:prstDash val="solid"/>
                      <a:round/>
                      <a:headEnd type="none" w="med" len="med"/>
                      <a:tailEnd type="none" w="med" len="med"/>
                    </a:lnT>
                    <a:lnB w="6350" cap="flat" cmpd="sng" algn="ctr">
                      <a:solidFill>
                        <a:srgbClr val="808080"/>
                      </a:solidFill>
                      <a:prstDash val="solid"/>
                      <a:round/>
                      <a:headEnd type="none" w="med" len="med"/>
                      <a:tailEnd type="none" w="med" len="med"/>
                    </a:lnB>
                  </a:tcPr>
                </a:tc>
                <a:tc rowSpan="4">
                  <a:txBody>
                    <a:bodyPr/>
                    <a:lstStyle/>
                    <a:p>
                      <a:pPr algn="ctr" fontAlgn="ctr"/>
                      <a:r>
                        <a:rPr lang="zh-TW" altLang="en-US" sz="1400" b="0" i="0" u="none" strike="noStrike">
                          <a:solidFill>
                            <a:srgbClr val="000000"/>
                          </a:solidFill>
                          <a:effectLst/>
                          <a:latin typeface="微軟正黑體" pitchFamily="34" charset="-120"/>
                          <a:ea typeface="微軟正黑體" pitchFamily="34" charset="-120"/>
                        </a:rPr>
                        <a:t>個人資料管理漏洞</a:t>
                      </a:r>
                    </a:p>
                  </a:txBody>
                  <a:tcPr marL="0" marR="0" marT="0" marB="0" anchor="ctr">
                    <a:lnL w="6350" cap="flat" cmpd="sng" algn="ctr">
                      <a:solidFill>
                        <a:srgbClr val="808080"/>
                      </a:solidFill>
                      <a:prstDash val="solid"/>
                      <a:round/>
                      <a:headEnd type="none" w="med" len="med"/>
                      <a:tailEnd type="none" w="med" len="med"/>
                    </a:lnL>
                    <a:lnR w="6350" cap="flat" cmpd="sng" algn="ctr">
                      <a:solidFill>
                        <a:srgbClr val="808080"/>
                      </a:solidFill>
                      <a:prstDash val="solid"/>
                      <a:round/>
                      <a:headEnd type="none" w="med" len="med"/>
                      <a:tailEnd type="none" w="med" len="med"/>
                    </a:lnR>
                    <a:lnT w="6350" cap="flat" cmpd="sng" algn="ctr">
                      <a:solidFill>
                        <a:srgbClr val="808080"/>
                      </a:solidFill>
                      <a:prstDash val="solid"/>
                      <a:round/>
                      <a:headEnd type="none" w="med" len="med"/>
                      <a:tailEnd type="none" w="med" len="med"/>
                    </a:lnT>
                    <a:lnB w="6350" cap="flat" cmpd="sng" algn="ctr">
                      <a:solidFill>
                        <a:srgbClr val="808080"/>
                      </a:solidFill>
                      <a:prstDash val="solid"/>
                      <a:round/>
                      <a:headEnd type="none" w="med" len="med"/>
                      <a:tailEnd type="none" w="med" len="med"/>
                    </a:lnB>
                  </a:tcPr>
                </a:tc>
                <a:tc>
                  <a:txBody>
                    <a:bodyPr/>
                    <a:lstStyle/>
                    <a:p>
                      <a:pPr algn="l" fontAlgn="ctr"/>
                      <a:r>
                        <a:rPr lang="zh-TW" altLang="en-US" sz="1400" b="0" i="0" u="none" strike="noStrike">
                          <a:solidFill>
                            <a:srgbClr val="000000"/>
                          </a:solidFill>
                          <a:effectLst/>
                          <a:latin typeface="微軟正黑體" pitchFamily="34" charset="-120"/>
                          <a:ea typeface="微軟正黑體" pitchFamily="34" charset="-120"/>
                        </a:rPr>
                        <a:t>未釐清資料／系統內是否包含個資欄位</a:t>
                      </a:r>
                    </a:p>
                  </a:txBody>
                  <a:tcPr marL="0" marR="0" marT="0" marB="0" anchor="ctr">
                    <a:lnL w="6350" cap="flat" cmpd="sng" algn="ctr">
                      <a:solidFill>
                        <a:srgbClr val="808080"/>
                      </a:solidFill>
                      <a:prstDash val="solid"/>
                      <a:round/>
                      <a:headEnd type="none" w="med" len="med"/>
                      <a:tailEnd type="none" w="med" len="med"/>
                    </a:lnL>
                    <a:lnR w="6350" cap="flat" cmpd="sng" algn="ctr">
                      <a:solidFill>
                        <a:srgbClr val="808080"/>
                      </a:solidFill>
                      <a:prstDash val="solid"/>
                      <a:round/>
                      <a:headEnd type="none" w="med" len="med"/>
                      <a:tailEnd type="none" w="med" len="med"/>
                    </a:lnR>
                    <a:lnT w="6350" cap="flat" cmpd="sng" algn="ctr">
                      <a:solidFill>
                        <a:srgbClr val="808080"/>
                      </a:solidFill>
                      <a:prstDash val="solid"/>
                      <a:round/>
                      <a:headEnd type="none" w="med" len="med"/>
                      <a:tailEnd type="none" w="med" len="med"/>
                    </a:lnT>
                    <a:lnB w="6350" cap="flat" cmpd="sng" algn="ctr">
                      <a:solidFill>
                        <a:srgbClr val="808080"/>
                      </a:solidFill>
                      <a:prstDash val="solid"/>
                      <a:round/>
                      <a:headEnd type="none" w="med" len="med"/>
                      <a:tailEnd type="none" w="med" len="med"/>
                    </a:lnB>
                  </a:tcPr>
                </a:tc>
                <a:tc>
                  <a:txBody>
                    <a:bodyPr/>
                    <a:lstStyle/>
                    <a:p>
                      <a:pPr algn="ctr" fontAlgn="ctr"/>
                      <a:endParaRPr lang="en-US" altLang="zh-TW" sz="1400" b="0" i="0" u="none" strike="noStrike" dirty="0">
                        <a:solidFill>
                          <a:srgbClr val="000000"/>
                        </a:solidFill>
                        <a:effectLst/>
                        <a:latin typeface="微軟正黑體" pitchFamily="34" charset="-120"/>
                        <a:ea typeface="微軟正黑體" pitchFamily="34" charset="-120"/>
                      </a:endParaRPr>
                    </a:p>
                  </a:txBody>
                  <a:tcPr marL="0" marR="0" marT="0" marB="0" anchor="ctr">
                    <a:lnL w="6350" cap="flat" cmpd="sng" algn="ctr">
                      <a:solidFill>
                        <a:srgbClr val="808080"/>
                      </a:solidFill>
                      <a:prstDash val="solid"/>
                      <a:round/>
                      <a:headEnd type="none" w="med" len="med"/>
                      <a:tailEnd type="none" w="med" len="med"/>
                    </a:lnL>
                    <a:lnR w="6350" cap="flat" cmpd="sng" algn="ctr">
                      <a:solidFill>
                        <a:srgbClr val="808080"/>
                      </a:solidFill>
                      <a:prstDash val="solid"/>
                      <a:round/>
                      <a:headEnd type="none" w="med" len="med"/>
                      <a:tailEnd type="none" w="med" len="med"/>
                    </a:lnR>
                    <a:lnT w="6350" cap="flat" cmpd="sng" algn="ctr">
                      <a:solidFill>
                        <a:srgbClr val="808080"/>
                      </a:solidFill>
                      <a:prstDash val="solid"/>
                      <a:round/>
                      <a:headEnd type="none" w="med" len="med"/>
                      <a:tailEnd type="none" w="med" len="med"/>
                    </a:lnT>
                    <a:lnB w="6350" cap="flat" cmpd="sng" algn="ctr">
                      <a:solidFill>
                        <a:srgbClr val="808080"/>
                      </a:solidFill>
                      <a:prstDash val="solid"/>
                      <a:round/>
                      <a:headEnd type="none" w="med" len="med"/>
                      <a:tailEnd type="none" w="med" len="med"/>
                    </a:lnB>
                  </a:tcPr>
                </a:tc>
              </a:tr>
              <a:tr h="321087">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a:txBody>
                    <a:bodyPr/>
                    <a:lstStyle/>
                    <a:p>
                      <a:pPr algn="l" fontAlgn="ctr"/>
                      <a:r>
                        <a:rPr lang="zh-TW" altLang="en-US" sz="1400" b="0" i="0" u="none" strike="noStrike">
                          <a:solidFill>
                            <a:srgbClr val="000000"/>
                          </a:solidFill>
                          <a:effectLst/>
                          <a:latin typeface="微軟正黑體" pitchFamily="34" charset="-120"/>
                          <a:ea typeface="微軟正黑體" pitchFamily="34" charset="-120"/>
                        </a:rPr>
                        <a:t>缺乏或不足的個資關鍵欄位暱名化／隱碼機制</a:t>
                      </a:r>
                    </a:p>
                  </a:txBody>
                  <a:tcPr marL="0" marR="0" marT="0" marB="0" anchor="ctr">
                    <a:lnL w="6350" cap="flat" cmpd="sng" algn="ctr">
                      <a:solidFill>
                        <a:srgbClr val="808080"/>
                      </a:solidFill>
                      <a:prstDash val="solid"/>
                      <a:round/>
                      <a:headEnd type="none" w="med" len="med"/>
                      <a:tailEnd type="none" w="med" len="med"/>
                    </a:lnL>
                    <a:lnR w="6350" cap="flat" cmpd="sng" algn="ctr">
                      <a:solidFill>
                        <a:srgbClr val="808080"/>
                      </a:solidFill>
                      <a:prstDash val="solid"/>
                      <a:round/>
                      <a:headEnd type="none" w="med" len="med"/>
                      <a:tailEnd type="none" w="med" len="med"/>
                    </a:lnR>
                    <a:lnT w="6350" cap="flat" cmpd="sng" algn="ctr">
                      <a:solidFill>
                        <a:srgbClr val="808080"/>
                      </a:solidFill>
                      <a:prstDash val="solid"/>
                      <a:round/>
                      <a:headEnd type="none" w="med" len="med"/>
                      <a:tailEnd type="none" w="med" len="med"/>
                    </a:lnT>
                    <a:lnB w="6350" cap="flat" cmpd="sng" algn="ctr">
                      <a:solidFill>
                        <a:srgbClr val="808080"/>
                      </a:solidFill>
                      <a:prstDash val="solid"/>
                      <a:round/>
                      <a:headEnd type="none" w="med" len="med"/>
                      <a:tailEnd type="none" w="med" len="med"/>
                    </a:lnB>
                  </a:tcPr>
                </a:tc>
                <a:tc>
                  <a:txBody>
                    <a:bodyPr/>
                    <a:lstStyle/>
                    <a:p>
                      <a:pPr algn="ctr" fontAlgn="ctr"/>
                      <a:endParaRPr lang="en-US" altLang="zh-TW" sz="1400" b="0" i="0" u="none" strike="noStrike" dirty="0">
                        <a:solidFill>
                          <a:srgbClr val="000000"/>
                        </a:solidFill>
                        <a:effectLst/>
                        <a:latin typeface="微軟正黑體" pitchFamily="34" charset="-120"/>
                        <a:ea typeface="微軟正黑體" pitchFamily="34" charset="-120"/>
                      </a:endParaRPr>
                    </a:p>
                  </a:txBody>
                  <a:tcPr marL="0" marR="0" marT="0" marB="0" anchor="ctr">
                    <a:lnL w="6350" cap="flat" cmpd="sng" algn="ctr">
                      <a:solidFill>
                        <a:srgbClr val="808080"/>
                      </a:solidFill>
                      <a:prstDash val="solid"/>
                      <a:round/>
                      <a:headEnd type="none" w="med" len="med"/>
                      <a:tailEnd type="none" w="med" len="med"/>
                    </a:lnL>
                    <a:lnR w="6350" cap="flat" cmpd="sng" algn="ctr">
                      <a:solidFill>
                        <a:srgbClr val="808080"/>
                      </a:solidFill>
                      <a:prstDash val="solid"/>
                      <a:round/>
                      <a:headEnd type="none" w="med" len="med"/>
                      <a:tailEnd type="none" w="med" len="med"/>
                    </a:lnR>
                    <a:lnT w="6350" cap="flat" cmpd="sng" algn="ctr">
                      <a:solidFill>
                        <a:srgbClr val="808080"/>
                      </a:solidFill>
                      <a:prstDash val="solid"/>
                      <a:round/>
                      <a:headEnd type="none" w="med" len="med"/>
                      <a:tailEnd type="none" w="med" len="med"/>
                    </a:lnT>
                    <a:lnB w="6350" cap="flat" cmpd="sng" algn="ctr">
                      <a:solidFill>
                        <a:srgbClr val="808080"/>
                      </a:solidFill>
                      <a:prstDash val="solid"/>
                      <a:round/>
                      <a:headEnd type="none" w="med" len="med"/>
                      <a:tailEnd type="none" w="med" len="med"/>
                    </a:lnB>
                  </a:tcPr>
                </a:tc>
              </a:tr>
              <a:tr h="293565">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a:txBody>
                    <a:bodyPr/>
                    <a:lstStyle/>
                    <a:p>
                      <a:pPr algn="l" fontAlgn="ctr"/>
                      <a:r>
                        <a:rPr lang="zh-TW" altLang="en-US" sz="1400" b="0" i="0" u="none" strike="noStrike">
                          <a:solidFill>
                            <a:srgbClr val="000000"/>
                          </a:solidFill>
                          <a:effectLst/>
                          <a:latin typeface="微軟正黑體" pitchFamily="34" charset="-120"/>
                          <a:ea typeface="微軟正黑體" pitchFamily="34" charset="-120"/>
                        </a:rPr>
                        <a:t>缺乏或不足的個資使用最小化機制</a:t>
                      </a:r>
                    </a:p>
                  </a:txBody>
                  <a:tcPr marL="0" marR="0" marT="0" marB="0" anchor="ctr">
                    <a:lnL w="6350" cap="flat" cmpd="sng" algn="ctr">
                      <a:solidFill>
                        <a:srgbClr val="808080"/>
                      </a:solidFill>
                      <a:prstDash val="solid"/>
                      <a:round/>
                      <a:headEnd type="none" w="med" len="med"/>
                      <a:tailEnd type="none" w="med" len="med"/>
                    </a:lnL>
                    <a:lnR w="6350" cap="flat" cmpd="sng" algn="ctr">
                      <a:solidFill>
                        <a:srgbClr val="808080"/>
                      </a:solidFill>
                      <a:prstDash val="solid"/>
                      <a:round/>
                      <a:headEnd type="none" w="med" len="med"/>
                      <a:tailEnd type="none" w="med" len="med"/>
                    </a:lnR>
                    <a:lnT w="6350" cap="flat" cmpd="sng" algn="ctr">
                      <a:solidFill>
                        <a:srgbClr val="808080"/>
                      </a:solidFill>
                      <a:prstDash val="solid"/>
                      <a:round/>
                      <a:headEnd type="none" w="med" len="med"/>
                      <a:tailEnd type="none" w="med" len="med"/>
                    </a:lnT>
                    <a:lnB w="6350" cap="flat" cmpd="sng" algn="ctr">
                      <a:solidFill>
                        <a:srgbClr val="808080"/>
                      </a:solidFill>
                      <a:prstDash val="solid"/>
                      <a:round/>
                      <a:headEnd type="none" w="med" len="med"/>
                      <a:tailEnd type="none" w="med" len="med"/>
                    </a:lnB>
                  </a:tcPr>
                </a:tc>
                <a:tc>
                  <a:txBody>
                    <a:bodyPr/>
                    <a:lstStyle/>
                    <a:p>
                      <a:pPr algn="ctr" fontAlgn="ctr"/>
                      <a:endParaRPr lang="en-US" altLang="zh-TW" sz="1400" b="0" i="0" u="none" strike="noStrike" dirty="0">
                        <a:solidFill>
                          <a:srgbClr val="000000"/>
                        </a:solidFill>
                        <a:effectLst/>
                        <a:latin typeface="微軟正黑體" pitchFamily="34" charset="-120"/>
                        <a:ea typeface="微軟正黑體" pitchFamily="34" charset="-120"/>
                      </a:endParaRPr>
                    </a:p>
                  </a:txBody>
                  <a:tcPr marL="0" marR="0" marT="0" marB="0" anchor="ctr">
                    <a:lnL w="6350" cap="flat" cmpd="sng" algn="ctr">
                      <a:solidFill>
                        <a:srgbClr val="808080"/>
                      </a:solidFill>
                      <a:prstDash val="solid"/>
                      <a:round/>
                      <a:headEnd type="none" w="med" len="med"/>
                      <a:tailEnd type="none" w="med" len="med"/>
                    </a:lnL>
                    <a:lnR w="6350" cap="flat" cmpd="sng" algn="ctr">
                      <a:solidFill>
                        <a:srgbClr val="808080"/>
                      </a:solidFill>
                      <a:prstDash val="solid"/>
                      <a:round/>
                      <a:headEnd type="none" w="med" len="med"/>
                      <a:tailEnd type="none" w="med" len="med"/>
                    </a:lnR>
                    <a:lnT w="6350" cap="flat" cmpd="sng" algn="ctr">
                      <a:solidFill>
                        <a:srgbClr val="808080"/>
                      </a:solidFill>
                      <a:prstDash val="solid"/>
                      <a:round/>
                      <a:headEnd type="none" w="med" len="med"/>
                      <a:tailEnd type="none" w="med" len="med"/>
                    </a:lnT>
                    <a:lnB w="6350" cap="flat" cmpd="sng" algn="ctr">
                      <a:solidFill>
                        <a:srgbClr val="808080"/>
                      </a:solidFill>
                      <a:prstDash val="solid"/>
                      <a:round/>
                      <a:headEnd type="none" w="med" len="med"/>
                      <a:tailEnd type="none" w="med" len="med"/>
                    </a:lnB>
                  </a:tcPr>
                </a:tc>
              </a:tr>
              <a:tr h="293565">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a:txBody>
                    <a:bodyPr/>
                    <a:lstStyle/>
                    <a:p>
                      <a:pPr algn="l" fontAlgn="ctr"/>
                      <a:r>
                        <a:rPr lang="zh-TW" altLang="en-US" sz="1400" b="0" i="0" u="none" strike="noStrike">
                          <a:solidFill>
                            <a:srgbClr val="000000"/>
                          </a:solidFill>
                          <a:effectLst/>
                          <a:latin typeface="微軟正黑體" pitchFamily="34" charset="-120"/>
                          <a:ea typeface="微軟正黑體" pitchFamily="34" charset="-120"/>
                        </a:rPr>
                        <a:t>缺乏或不足的事故緊急應變機制及統一通報機制</a:t>
                      </a:r>
                    </a:p>
                  </a:txBody>
                  <a:tcPr marL="0" marR="0" marT="0" marB="0" anchor="ctr">
                    <a:lnL w="6350" cap="flat" cmpd="sng" algn="ctr">
                      <a:solidFill>
                        <a:srgbClr val="808080"/>
                      </a:solidFill>
                      <a:prstDash val="solid"/>
                      <a:round/>
                      <a:headEnd type="none" w="med" len="med"/>
                      <a:tailEnd type="none" w="med" len="med"/>
                    </a:lnL>
                    <a:lnR w="6350" cap="flat" cmpd="sng" algn="ctr">
                      <a:solidFill>
                        <a:srgbClr val="808080"/>
                      </a:solidFill>
                      <a:prstDash val="solid"/>
                      <a:round/>
                      <a:headEnd type="none" w="med" len="med"/>
                      <a:tailEnd type="none" w="med" len="med"/>
                    </a:lnR>
                    <a:lnT w="6350" cap="flat" cmpd="sng" algn="ctr">
                      <a:solidFill>
                        <a:srgbClr val="808080"/>
                      </a:solidFill>
                      <a:prstDash val="solid"/>
                      <a:round/>
                      <a:headEnd type="none" w="med" len="med"/>
                      <a:tailEnd type="none" w="med" len="med"/>
                    </a:lnT>
                    <a:lnB w="6350" cap="flat" cmpd="sng" algn="ctr">
                      <a:solidFill>
                        <a:srgbClr val="808080"/>
                      </a:solidFill>
                      <a:prstDash val="solid"/>
                      <a:round/>
                      <a:headEnd type="none" w="med" len="med"/>
                      <a:tailEnd type="none" w="med" len="med"/>
                    </a:lnB>
                  </a:tcPr>
                </a:tc>
                <a:tc>
                  <a:txBody>
                    <a:bodyPr/>
                    <a:lstStyle/>
                    <a:p>
                      <a:pPr algn="ctr" fontAlgn="ctr"/>
                      <a:endParaRPr lang="en-US" altLang="zh-TW" sz="1400" b="0" i="0" u="none" strike="noStrike" dirty="0">
                        <a:solidFill>
                          <a:srgbClr val="000000"/>
                        </a:solidFill>
                        <a:effectLst/>
                        <a:latin typeface="微軟正黑體" pitchFamily="34" charset="-120"/>
                        <a:ea typeface="微軟正黑體" pitchFamily="34" charset="-120"/>
                      </a:endParaRPr>
                    </a:p>
                  </a:txBody>
                  <a:tcPr marL="0" marR="0" marT="0" marB="0" anchor="ctr">
                    <a:lnL w="6350" cap="flat" cmpd="sng" algn="ctr">
                      <a:solidFill>
                        <a:srgbClr val="808080"/>
                      </a:solidFill>
                      <a:prstDash val="solid"/>
                      <a:round/>
                      <a:headEnd type="none" w="med" len="med"/>
                      <a:tailEnd type="none" w="med" len="med"/>
                    </a:lnL>
                    <a:lnR w="6350" cap="flat" cmpd="sng" algn="ctr">
                      <a:solidFill>
                        <a:srgbClr val="808080"/>
                      </a:solidFill>
                      <a:prstDash val="solid"/>
                      <a:round/>
                      <a:headEnd type="none" w="med" len="med"/>
                      <a:tailEnd type="none" w="med" len="med"/>
                    </a:lnR>
                    <a:lnT w="6350" cap="flat" cmpd="sng" algn="ctr">
                      <a:solidFill>
                        <a:srgbClr val="808080"/>
                      </a:solidFill>
                      <a:prstDash val="solid"/>
                      <a:round/>
                      <a:headEnd type="none" w="med" len="med"/>
                      <a:tailEnd type="none" w="med" len="med"/>
                    </a:lnT>
                    <a:lnB w="6350" cap="flat" cmpd="sng" algn="ctr">
                      <a:solidFill>
                        <a:srgbClr val="808080"/>
                      </a:solidFill>
                      <a:prstDash val="solid"/>
                      <a:round/>
                      <a:headEnd type="none" w="med" len="med"/>
                      <a:tailEnd type="none" w="med" len="med"/>
                    </a:lnB>
                  </a:tcPr>
                </a:tc>
              </a:tr>
              <a:tr h="293565">
                <a:tc vMerge="1">
                  <a:txBody>
                    <a:bodyPr/>
                    <a:lstStyle/>
                    <a:p>
                      <a:endParaRPr lang="zh-TW" altLang="en-US"/>
                    </a:p>
                  </a:txBody>
                  <a:tcPr/>
                </a:tc>
                <a:tc>
                  <a:txBody>
                    <a:bodyPr/>
                    <a:lstStyle/>
                    <a:p>
                      <a:pPr algn="ctr" fontAlgn="ctr"/>
                      <a:r>
                        <a:rPr lang="zh-TW" altLang="en-US" sz="1400" b="0" i="0" u="none" strike="noStrike">
                          <a:solidFill>
                            <a:srgbClr val="000000"/>
                          </a:solidFill>
                          <a:effectLst/>
                          <a:latin typeface="微軟正黑體" pitchFamily="34" charset="-120"/>
                          <a:ea typeface="微軟正黑體" pitchFamily="34" charset="-120"/>
                        </a:rPr>
                        <a:t>自然</a:t>
                      </a:r>
                    </a:p>
                  </a:txBody>
                  <a:tcPr marL="0" marR="0" marT="0" marB="0" anchor="ctr">
                    <a:lnL w="6350" cap="flat" cmpd="sng" algn="ctr">
                      <a:solidFill>
                        <a:srgbClr val="808080"/>
                      </a:solidFill>
                      <a:prstDash val="solid"/>
                      <a:round/>
                      <a:headEnd type="none" w="med" len="med"/>
                      <a:tailEnd type="none" w="med" len="med"/>
                    </a:lnL>
                    <a:lnR w="6350" cap="flat" cmpd="sng" algn="ctr">
                      <a:solidFill>
                        <a:srgbClr val="808080"/>
                      </a:solidFill>
                      <a:prstDash val="solid"/>
                      <a:round/>
                      <a:headEnd type="none" w="med" len="med"/>
                      <a:tailEnd type="none" w="med" len="med"/>
                    </a:lnR>
                    <a:lnT w="6350" cap="flat" cmpd="sng" algn="ctr">
                      <a:solidFill>
                        <a:srgbClr val="808080"/>
                      </a:solidFill>
                      <a:prstDash val="solid"/>
                      <a:round/>
                      <a:headEnd type="none" w="med" len="med"/>
                      <a:tailEnd type="none" w="med" len="med"/>
                    </a:lnT>
                    <a:lnB w="6350" cap="flat" cmpd="sng" algn="ctr">
                      <a:solidFill>
                        <a:srgbClr val="808080"/>
                      </a:solidFill>
                      <a:prstDash val="solid"/>
                      <a:round/>
                      <a:headEnd type="none" w="med" len="med"/>
                      <a:tailEnd type="none" w="med" len="med"/>
                    </a:lnB>
                  </a:tcPr>
                </a:tc>
                <a:tc>
                  <a:txBody>
                    <a:bodyPr/>
                    <a:lstStyle/>
                    <a:p>
                      <a:pPr algn="ctr" fontAlgn="ctr"/>
                      <a:r>
                        <a:rPr lang="zh-TW" altLang="en-US" sz="1400" b="0" i="0" u="none" strike="noStrike">
                          <a:solidFill>
                            <a:srgbClr val="000000"/>
                          </a:solidFill>
                          <a:effectLst/>
                          <a:latin typeface="微軟正黑體" pitchFamily="34" charset="-120"/>
                          <a:ea typeface="微軟正黑體" pitchFamily="34" charset="-120"/>
                        </a:rPr>
                        <a:t>天然災害</a:t>
                      </a:r>
                    </a:p>
                  </a:txBody>
                  <a:tcPr marL="0" marR="0" marT="0" marB="0" anchor="ctr">
                    <a:lnL w="6350" cap="flat" cmpd="sng" algn="ctr">
                      <a:solidFill>
                        <a:srgbClr val="808080"/>
                      </a:solidFill>
                      <a:prstDash val="solid"/>
                      <a:round/>
                      <a:headEnd type="none" w="med" len="med"/>
                      <a:tailEnd type="none" w="med" len="med"/>
                    </a:lnL>
                    <a:lnR w="6350" cap="flat" cmpd="sng" algn="ctr">
                      <a:solidFill>
                        <a:srgbClr val="808080"/>
                      </a:solidFill>
                      <a:prstDash val="solid"/>
                      <a:round/>
                      <a:headEnd type="none" w="med" len="med"/>
                      <a:tailEnd type="none" w="med" len="med"/>
                    </a:lnR>
                    <a:lnT w="6350" cap="flat" cmpd="sng" algn="ctr">
                      <a:solidFill>
                        <a:srgbClr val="808080"/>
                      </a:solidFill>
                      <a:prstDash val="solid"/>
                      <a:round/>
                      <a:headEnd type="none" w="med" len="med"/>
                      <a:tailEnd type="none" w="med" len="med"/>
                    </a:lnT>
                    <a:lnB w="6350" cap="flat" cmpd="sng" algn="ctr">
                      <a:solidFill>
                        <a:srgbClr val="808080"/>
                      </a:solidFill>
                      <a:prstDash val="solid"/>
                      <a:round/>
                      <a:headEnd type="none" w="med" len="med"/>
                      <a:tailEnd type="none" w="med" len="med"/>
                    </a:lnB>
                  </a:tcPr>
                </a:tc>
                <a:tc>
                  <a:txBody>
                    <a:bodyPr/>
                    <a:lstStyle/>
                    <a:p>
                      <a:pPr algn="l" fontAlgn="ctr"/>
                      <a:r>
                        <a:rPr lang="zh-TW" altLang="en-US" sz="1400" b="0" i="0" u="none" strike="noStrike">
                          <a:solidFill>
                            <a:srgbClr val="000000"/>
                          </a:solidFill>
                          <a:effectLst/>
                          <a:latin typeface="微軟正黑體" pitchFamily="34" charset="-120"/>
                          <a:ea typeface="微軟正黑體" pitchFamily="34" charset="-120"/>
                        </a:rPr>
                        <a:t>水災、火災、颱風、地震等天然災害</a:t>
                      </a:r>
                    </a:p>
                  </a:txBody>
                  <a:tcPr marL="0" marR="0" marT="0" marB="0" anchor="ctr">
                    <a:lnL w="6350" cap="flat" cmpd="sng" algn="ctr">
                      <a:solidFill>
                        <a:srgbClr val="808080"/>
                      </a:solidFill>
                      <a:prstDash val="solid"/>
                      <a:round/>
                      <a:headEnd type="none" w="med" len="med"/>
                      <a:tailEnd type="none" w="med" len="med"/>
                    </a:lnL>
                    <a:lnR w="6350" cap="flat" cmpd="sng" algn="ctr">
                      <a:solidFill>
                        <a:srgbClr val="808080"/>
                      </a:solidFill>
                      <a:prstDash val="solid"/>
                      <a:round/>
                      <a:headEnd type="none" w="med" len="med"/>
                      <a:tailEnd type="none" w="med" len="med"/>
                    </a:lnR>
                    <a:lnT w="6350" cap="flat" cmpd="sng" algn="ctr">
                      <a:solidFill>
                        <a:srgbClr val="808080"/>
                      </a:solidFill>
                      <a:prstDash val="solid"/>
                      <a:round/>
                      <a:headEnd type="none" w="med" len="med"/>
                      <a:tailEnd type="none" w="med" len="med"/>
                    </a:lnT>
                    <a:lnB w="6350" cap="flat" cmpd="sng" algn="ctr">
                      <a:solidFill>
                        <a:srgbClr val="808080"/>
                      </a:solidFill>
                      <a:prstDash val="solid"/>
                      <a:round/>
                      <a:headEnd type="none" w="med" len="med"/>
                      <a:tailEnd type="none" w="med" len="med"/>
                    </a:lnB>
                  </a:tcPr>
                </a:tc>
                <a:tc>
                  <a:txBody>
                    <a:bodyPr/>
                    <a:lstStyle/>
                    <a:p>
                      <a:pPr algn="ctr" fontAlgn="ctr"/>
                      <a:endParaRPr lang="en-US" altLang="zh-TW" sz="1400" b="0" i="0" u="none" strike="noStrike" dirty="0">
                        <a:solidFill>
                          <a:srgbClr val="000000"/>
                        </a:solidFill>
                        <a:effectLst/>
                        <a:latin typeface="微軟正黑體" pitchFamily="34" charset="-120"/>
                        <a:ea typeface="微軟正黑體" pitchFamily="34" charset="-120"/>
                      </a:endParaRPr>
                    </a:p>
                  </a:txBody>
                  <a:tcPr marL="0" marR="0" marT="0" marB="0" anchor="ctr">
                    <a:lnL w="6350" cap="flat" cmpd="sng" algn="ctr">
                      <a:solidFill>
                        <a:srgbClr val="808080"/>
                      </a:solidFill>
                      <a:prstDash val="solid"/>
                      <a:round/>
                      <a:headEnd type="none" w="med" len="med"/>
                      <a:tailEnd type="none" w="med" len="med"/>
                    </a:lnL>
                    <a:lnR w="6350" cap="flat" cmpd="sng" algn="ctr">
                      <a:solidFill>
                        <a:srgbClr val="808080"/>
                      </a:solidFill>
                      <a:prstDash val="solid"/>
                      <a:round/>
                      <a:headEnd type="none" w="med" len="med"/>
                      <a:tailEnd type="none" w="med" len="med"/>
                    </a:lnR>
                    <a:lnT w="6350" cap="flat" cmpd="sng" algn="ctr">
                      <a:solidFill>
                        <a:srgbClr val="808080"/>
                      </a:solidFill>
                      <a:prstDash val="solid"/>
                      <a:round/>
                      <a:headEnd type="none" w="med" len="med"/>
                      <a:tailEnd type="none" w="med" len="med"/>
                    </a:lnT>
                    <a:lnB w="6350" cap="flat" cmpd="sng" algn="ctr">
                      <a:solidFill>
                        <a:srgbClr val="808080"/>
                      </a:solidFill>
                      <a:prstDash val="solid"/>
                      <a:round/>
                      <a:headEnd type="none" w="med" len="med"/>
                      <a:tailEnd type="none" w="med" len="med"/>
                    </a:lnB>
                  </a:tcPr>
                </a:tc>
              </a:tr>
              <a:tr h="293565">
                <a:tc vMerge="1">
                  <a:txBody>
                    <a:bodyPr/>
                    <a:lstStyle/>
                    <a:p>
                      <a:endParaRPr lang="zh-TW" altLang="en-US"/>
                    </a:p>
                  </a:txBody>
                  <a:tcPr/>
                </a:tc>
                <a:tc rowSpan="2">
                  <a:txBody>
                    <a:bodyPr/>
                    <a:lstStyle/>
                    <a:p>
                      <a:pPr algn="ctr" fontAlgn="ctr"/>
                      <a:r>
                        <a:rPr lang="zh-TW" altLang="en-US" sz="1400" b="0" i="0" u="none" strike="noStrike">
                          <a:solidFill>
                            <a:srgbClr val="000000"/>
                          </a:solidFill>
                          <a:effectLst/>
                          <a:latin typeface="微軟正黑體" pitchFamily="34" charset="-120"/>
                          <a:ea typeface="微軟正黑體" pitchFamily="34" charset="-120"/>
                        </a:rPr>
                        <a:t>外部單位</a:t>
                      </a:r>
                    </a:p>
                  </a:txBody>
                  <a:tcPr marL="0" marR="0" marT="0" marB="0" anchor="ctr">
                    <a:lnL w="6350" cap="flat" cmpd="sng" algn="ctr">
                      <a:solidFill>
                        <a:srgbClr val="808080"/>
                      </a:solidFill>
                      <a:prstDash val="solid"/>
                      <a:round/>
                      <a:headEnd type="none" w="med" len="med"/>
                      <a:tailEnd type="none" w="med" len="med"/>
                    </a:lnL>
                    <a:lnR w="6350" cap="flat" cmpd="sng" algn="ctr">
                      <a:solidFill>
                        <a:srgbClr val="808080"/>
                      </a:solidFill>
                      <a:prstDash val="solid"/>
                      <a:round/>
                      <a:headEnd type="none" w="med" len="med"/>
                      <a:tailEnd type="none" w="med" len="med"/>
                    </a:lnR>
                    <a:lnT w="6350" cap="flat" cmpd="sng" algn="ctr">
                      <a:solidFill>
                        <a:srgbClr val="808080"/>
                      </a:solidFill>
                      <a:prstDash val="solid"/>
                      <a:round/>
                      <a:headEnd type="none" w="med" len="med"/>
                      <a:tailEnd type="none" w="med" len="med"/>
                    </a:lnT>
                    <a:lnB w="6350" cap="flat" cmpd="sng" algn="ctr">
                      <a:solidFill>
                        <a:srgbClr val="808080"/>
                      </a:solidFill>
                      <a:prstDash val="solid"/>
                      <a:round/>
                      <a:headEnd type="none" w="med" len="med"/>
                      <a:tailEnd type="none" w="med" len="med"/>
                    </a:lnB>
                  </a:tcPr>
                </a:tc>
                <a:tc rowSpan="2">
                  <a:txBody>
                    <a:bodyPr/>
                    <a:lstStyle/>
                    <a:p>
                      <a:pPr algn="ctr" fontAlgn="ctr"/>
                      <a:r>
                        <a:rPr lang="zh-TW" altLang="en-US" sz="1400" b="0" i="0" u="none" strike="noStrike" dirty="0">
                          <a:solidFill>
                            <a:srgbClr val="000000"/>
                          </a:solidFill>
                          <a:effectLst/>
                          <a:latin typeface="微軟正黑體" pitchFamily="34" charset="-120"/>
                          <a:ea typeface="微軟正黑體" pitchFamily="34" charset="-120"/>
                        </a:rPr>
                        <a:t>未妥善管理合作單位</a:t>
                      </a:r>
                    </a:p>
                  </a:txBody>
                  <a:tcPr marL="0" marR="0" marT="0" marB="0" anchor="ctr">
                    <a:lnL w="6350" cap="flat" cmpd="sng" algn="ctr">
                      <a:solidFill>
                        <a:srgbClr val="808080"/>
                      </a:solidFill>
                      <a:prstDash val="solid"/>
                      <a:round/>
                      <a:headEnd type="none" w="med" len="med"/>
                      <a:tailEnd type="none" w="med" len="med"/>
                    </a:lnL>
                    <a:lnR w="6350" cap="flat" cmpd="sng" algn="ctr">
                      <a:solidFill>
                        <a:srgbClr val="808080"/>
                      </a:solidFill>
                      <a:prstDash val="solid"/>
                      <a:round/>
                      <a:headEnd type="none" w="med" len="med"/>
                      <a:tailEnd type="none" w="med" len="med"/>
                    </a:lnR>
                    <a:lnT w="6350" cap="flat" cmpd="sng" algn="ctr">
                      <a:solidFill>
                        <a:srgbClr val="808080"/>
                      </a:solidFill>
                      <a:prstDash val="solid"/>
                      <a:round/>
                      <a:headEnd type="none" w="med" len="med"/>
                      <a:tailEnd type="none" w="med" len="med"/>
                    </a:lnT>
                    <a:lnB w="6350" cap="flat" cmpd="sng" algn="ctr">
                      <a:solidFill>
                        <a:srgbClr val="808080"/>
                      </a:solidFill>
                      <a:prstDash val="solid"/>
                      <a:round/>
                      <a:headEnd type="none" w="med" len="med"/>
                      <a:tailEnd type="none" w="med" len="med"/>
                    </a:lnB>
                  </a:tcPr>
                </a:tc>
                <a:tc>
                  <a:txBody>
                    <a:bodyPr/>
                    <a:lstStyle/>
                    <a:p>
                      <a:pPr algn="l" fontAlgn="ctr"/>
                      <a:r>
                        <a:rPr lang="zh-TW" altLang="en-US" sz="1400" b="0" i="0" u="none" strike="noStrike">
                          <a:solidFill>
                            <a:srgbClr val="000000"/>
                          </a:solidFill>
                          <a:effectLst/>
                          <a:latin typeface="微軟正黑體" pitchFamily="34" charset="-120"/>
                          <a:ea typeface="微軟正黑體" pitchFamily="34" charset="-120"/>
                        </a:rPr>
                        <a:t>缺乏與外部單位簽訂適當的合約規範</a:t>
                      </a:r>
                    </a:p>
                  </a:txBody>
                  <a:tcPr marL="0" marR="0" marT="0" marB="0" anchor="ctr">
                    <a:lnL w="6350" cap="flat" cmpd="sng" algn="ctr">
                      <a:solidFill>
                        <a:srgbClr val="808080"/>
                      </a:solidFill>
                      <a:prstDash val="solid"/>
                      <a:round/>
                      <a:headEnd type="none" w="med" len="med"/>
                      <a:tailEnd type="none" w="med" len="med"/>
                    </a:lnL>
                    <a:lnR w="6350" cap="flat" cmpd="sng" algn="ctr">
                      <a:solidFill>
                        <a:srgbClr val="808080"/>
                      </a:solidFill>
                      <a:prstDash val="solid"/>
                      <a:round/>
                      <a:headEnd type="none" w="med" len="med"/>
                      <a:tailEnd type="none" w="med" len="med"/>
                    </a:lnR>
                    <a:lnT w="6350" cap="flat" cmpd="sng" algn="ctr">
                      <a:solidFill>
                        <a:srgbClr val="808080"/>
                      </a:solidFill>
                      <a:prstDash val="solid"/>
                      <a:round/>
                      <a:headEnd type="none" w="med" len="med"/>
                      <a:tailEnd type="none" w="med" len="med"/>
                    </a:lnT>
                    <a:lnB w="6350" cap="flat" cmpd="sng" algn="ctr">
                      <a:solidFill>
                        <a:srgbClr val="808080"/>
                      </a:solidFill>
                      <a:prstDash val="solid"/>
                      <a:round/>
                      <a:headEnd type="none" w="med" len="med"/>
                      <a:tailEnd type="none" w="med" len="med"/>
                    </a:lnB>
                  </a:tcPr>
                </a:tc>
                <a:tc>
                  <a:txBody>
                    <a:bodyPr/>
                    <a:lstStyle/>
                    <a:p>
                      <a:pPr algn="ctr" fontAlgn="ctr"/>
                      <a:endParaRPr lang="en-US" altLang="zh-TW" sz="1400" b="0" i="0" u="none" strike="noStrike" dirty="0">
                        <a:solidFill>
                          <a:srgbClr val="000000"/>
                        </a:solidFill>
                        <a:effectLst/>
                        <a:latin typeface="微軟正黑體" pitchFamily="34" charset="-120"/>
                        <a:ea typeface="微軟正黑體" pitchFamily="34" charset="-120"/>
                      </a:endParaRPr>
                    </a:p>
                  </a:txBody>
                  <a:tcPr marL="0" marR="0" marT="0" marB="0" anchor="ctr">
                    <a:lnL w="6350" cap="flat" cmpd="sng" algn="ctr">
                      <a:solidFill>
                        <a:srgbClr val="808080"/>
                      </a:solidFill>
                      <a:prstDash val="solid"/>
                      <a:round/>
                      <a:headEnd type="none" w="med" len="med"/>
                      <a:tailEnd type="none" w="med" len="med"/>
                    </a:lnL>
                    <a:lnR w="6350" cap="flat" cmpd="sng" algn="ctr">
                      <a:solidFill>
                        <a:srgbClr val="808080"/>
                      </a:solidFill>
                      <a:prstDash val="solid"/>
                      <a:round/>
                      <a:headEnd type="none" w="med" len="med"/>
                      <a:tailEnd type="none" w="med" len="med"/>
                    </a:lnR>
                    <a:lnT w="6350" cap="flat" cmpd="sng" algn="ctr">
                      <a:solidFill>
                        <a:srgbClr val="808080"/>
                      </a:solidFill>
                      <a:prstDash val="solid"/>
                      <a:round/>
                      <a:headEnd type="none" w="med" len="med"/>
                      <a:tailEnd type="none" w="med" len="med"/>
                    </a:lnT>
                    <a:lnB w="6350" cap="flat" cmpd="sng" algn="ctr">
                      <a:solidFill>
                        <a:srgbClr val="808080"/>
                      </a:solidFill>
                      <a:prstDash val="solid"/>
                      <a:round/>
                      <a:headEnd type="none" w="med" len="med"/>
                      <a:tailEnd type="none" w="med" len="med"/>
                    </a:lnB>
                  </a:tcPr>
                </a:tc>
              </a:tr>
              <a:tr h="366713">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a:txBody>
                    <a:bodyPr/>
                    <a:lstStyle/>
                    <a:p>
                      <a:pPr algn="l" fontAlgn="ctr"/>
                      <a:r>
                        <a:rPr lang="zh-TW" altLang="en-US" sz="1400" b="0" i="0" u="none" strike="noStrike">
                          <a:solidFill>
                            <a:srgbClr val="000000"/>
                          </a:solidFill>
                          <a:effectLst/>
                          <a:latin typeface="微軟正黑體" pitchFamily="34" charset="-120"/>
                          <a:ea typeface="微軟正黑體" pitchFamily="34" charset="-120"/>
                        </a:rPr>
                        <a:t>缺乏適當的委外管理機制</a:t>
                      </a:r>
                    </a:p>
                  </a:txBody>
                  <a:tcPr marL="0" marR="0" marT="0" marB="0" anchor="ctr">
                    <a:lnL w="6350" cap="flat" cmpd="sng" algn="ctr">
                      <a:solidFill>
                        <a:srgbClr val="808080"/>
                      </a:solidFill>
                      <a:prstDash val="solid"/>
                      <a:round/>
                      <a:headEnd type="none" w="med" len="med"/>
                      <a:tailEnd type="none" w="med" len="med"/>
                    </a:lnL>
                    <a:lnR w="6350" cap="flat" cmpd="sng" algn="ctr">
                      <a:solidFill>
                        <a:srgbClr val="808080"/>
                      </a:solidFill>
                      <a:prstDash val="solid"/>
                      <a:round/>
                      <a:headEnd type="none" w="med" len="med"/>
                      <a:tailEnd type="none" w="med" len="med"/>
                    </a:lnR>
                    <a:lnT w="6350" cap="flat" cmpd="sng" algn="ctr">
                      <a:solidFill>
                        <a:srgbClr val="808080"/>
                      </a:solidFill>
                      <a:prstDash val="solid"/>
                      <a:round/>
                      <a:headEnd type="none" w="med" len="med"/>
                      <a:tailEnd type="none" w="med" len="med"/>
                    </a:lnT>
                    <a:lnB w="6350" cap="flat" cmpd="sng" algn="ctr">
                      <a:solidFill>
                        <a:srgbClr val="808080"/>
                      </a:solidFill>
                      <a:prstDash val="solid"/>
                      <a:round/>
                      <a:headEnd type="none" w="med" len="med"/>
                      <a:tailEnd type="none" w="med" len="med"/>
                    </a:lnB>
                  </a:tcPr>
                </a:tc>
                <a:tc>
                  <a:txBody>
                    <a:bodyPr/>
                    <a:lstStyle/>
                    <a:p>
                      <a:pPr algn="ctr" fontAlgn="ctr"/>
                      <a:endParaRPr lang="en-US" altLang="zh-TW" sz="1400" b="0" i="0" u="none" strike="noStrike" dirty="0">
                        <a:solidFill>
                          <a:srgbClr val="000000"/>
                        </a:solidFill>
                        <a:effectLst/>
                        <a:latin typeface="微軟正黑體" pitchFamily="34" charset="-120"/>
                        <a:ea typeface="微軟正黑體" pitchFamily="34" charset="-120"/>
                      </a:endParaRPr>
                    </a:p>
                  </a:txBody>
                  <a:tcPr marL="0" marR="0" marT="0" marB="0" anchor="ctr">
                    <a:lnL w="6350" cap="flat" cmpd="sng" algn="ctr">
                      <a:solidFill>
                        <a:srgbClr val="808080"/>
                      </a:solidFill>
                      <a:prstDash val="solid"/>
                      <a:round/>
                      <a:headEnd type="none" w="med" len="med"/>
                      <a:tailEnd type="none" w="med" len="med"/>
                    </a:lnL>
                    <a:lnR w="6350" cap="flat" cmpd="sng" algn="ctr">
                      <a:solidFill>
                        <a:srgbClr val="808080"/>
                      </a:solidFill>
                      <a:prstDash val="solid"/>
                      <a:round/>
                      <a:headEnd type="none" w="med" len="med"/>
                      <a:tailEnd type="none" w="med" len="med"/>
                    </a:lnR>
                    <a:lnT w="6350" cap="flat" cmpd="sng" algn="ctr">
                      <a:solidFill>
                        <a:srgbClr val="808080"/>
                      </a:solidFill>
                      <a:prstDash val="solid"/>
                      <a:round/>
                      <a:headEnd type="none" w="med" len="med"/>
                      <a:tailEnd type="none" w="med" len="med"/>
                    </a:lnT>
                    <a:lnB w="6350" cap="flat" cmpd="sng" algn="ctr">
                      <a:solidFill>
                        <a:srgbClr val="808080"/>
                      </a:solidFill>
                      <a:prstDash val="solid"/>
                      <a:round/>
                      <a:headEnd type="none" w="med" len="med"/>
                      <a:tailEnd type="none" w="med" len="med"/>
                    </a:lnB>
                  </a:tcPr>
                </a:tc>
              </a:tr>
              <a:tr h="168188">
                <a:tc vMerge="1">
                  <a:txBody>
                    <a:bodyPr/>
                    <a:lstStyle/>
                    <a:p>
                      <a:endParaRPr lang="zh-TW" altLang="en-US"/>
                    </a:p>
                  </a:txBody>
                  <a:tcPr/>
                </a:tc>
                <a:tc gridSpan="3">
                  <a:txBody>
                    <a:bodyPr/>
                    <a:lstStyle/>
                    <a:p>
                      <a:pPr algn="ctr" fontAlgn="ctr"/>
                      <a:r>
                        <a:rPr lang="zh-TW" altLang="en-US" sz="1400" b="0" i="0" u="none" strike="noStrike">
                          <a:solidFill>
                            <a:srgbClr val="FFFFFF"/>
                          </a:solidFill>
                          <a:effectLst/>
                          <a:latin typeface="微軟正黑體" pitchFamily="34" charset="-120"/>
                          <a:ea typeface="微軟正黑體" pitchFamily="34" charset="-120"/>
                        </a:rPr>
                        <a:t>平均值</a:t>
                      </a:r>
                    </a:p>
                  </a:txBody>
                  <a:tcPr marL="0" marR="0" marT="0" marB="0" anchor="ctr">
                    <a:lnL w="6350" cap="flat" cmpd="sng" algn="ctr">
                      <a:solidFill>
                        <a:srgbClr val="808080"/>
                      </a:solidFill>
                      <a:prstDash val="solid"/>
                      <a:round/>
                      <a:headEnd type="none" w="med" len="med"/>
                      <a:tailEnd type="none" w="med" len="med"/>
                    </a:lnL>
                    <a:lnR w="6350" cap="flat" cmpd="sng" algn="ctr">
                      <a:solidFill>
                        <a:srgbClr val="808080"/>
                      </a:solidFill>
                      <a:prstDash val="solid"/>
                      <a:round/>
                      <a:headEnd type="none" w="med" len="med"/>
                      <a:tailEnd type="none" w="med" len="med"/>
                    </a:lnR>
                    <a:lnT w="6350" cap="flat" cmpd="sng" algn="ctr">
                      <a:solidFill>
                        <a:srgbClr val="808080"/>
                      </a:solidFill>
                      <a:prstDash val="solid"/>
                      <a:round/>
                      <a:headEnd type="none" w="med" len="med"/>
                      <a:tailEnd type="none" w="med" len="med"/>
                    </a:lnT>
                    <a:lnB w="6350" cap="flat" cmpd="sng" algn="ctr">
                      <a:solidFill>
                        <a:srgbClr val="808080"/>
                      </a:solidFill>
                      <a:prstDash val="solid"/>
                      <a:round/>
                      <a:headEnd type="none" w="med" len="med"/>
                      <a:tailEnd type="none" w="med" len="med"/>
                    </a:lnB>
                    <a:solidFill>
                      <a:srgbClr val="0F243E"/>
                    </a:solidFill>
                  </a:tcPr>
                </a:tc>
                <a:tc hMerge="1">
                  <a:txBody>
                    <a:bodyPr/>
                    <a:lstStyle/>
                    <a:p>
                      <a:endParaRPr lang="zh-TW" altLang="en-US"/>
                    </a:p>
                  </a:txBody>
                  <a:tcPr/>
                </a:tc>
                <a:tc hMerge="1">
                  <a:txBody>
                    <a:bodyPr/>
                    <a:lstStyle/>
                    <a:p>
                      <a:endParaRPr lang="zh-TW" altLang="en-US"/>
                    </a:p>
                  </a:txBody>
                  <a:tcPr/>
                </a:tc>
                <a:tc>
                  <a:txBody>
                    <a:bodyPr/>
                    <a:lstStyle/>
                    <a:p>
                      <a:pPr algn="ctr" fontAlgn="ctr"/>
                      <a:endParaRPr lang="en-US" altLang="zh-TW" sz="1400" b="0" i="0" u="none" strike="noStrike" dirty="0">
                        <a:solidFill>
                          <a:srgbClr val="000000"/>
                        </a:solidFill>
                        <a:effectLst/>
                        <a:latin typeface="微軟正黑體" pitchFamily="34" charset="-120"/>
                        <a:ea typeface="微軟正黑體" pitchFamily="34" charset="-120"/>
                      </a:endParaRPr>
                    </a:p>
                  </a:txBody>
                  <a:tcPr marL="0" marR="0" marT="0" marB="0" anchor="ctr">
                    <a:lnL w="6350" cap="flat" cmpd="sng" algn="ctr">
                      <a:solidFill>
                        <a:srgbClr val="808080"/>
                      </a:solidFill>
                      <a:prstDash val="solid"/>
                      <a:round/>
                      <a:headEnd type="none" w="med" len="med"/>
                      <a:tailEnd type="none" w="med" len="med"/>
                    </a:lnL>
                    <a:lnR w="6350" cap="flat" cmpd="sng" algn="ctr">
                      <a:solidFill>
                        <a:srgbClr val="808080"/>
                      </a:solidFill>
                      <a:prstDash val="solid"/>
                      <a:round/>
                      <a:headEnd type="none" w="med" len="med"/>
                      <a:tailEnd type="none" w="med" len="med"/>
                    </a:lnR>
                    <a:lnT w="6350" cap="flat" cmpd="sng" algn="ctr">
                      <a:solidFill>
                        <a:srgbClr val="808080"/>
                      </a:solidFill>
                      <a:prstDash val="solid"/>
                      <a:round/>
                      <a:headEnd type="none" w="med" len="med"/>
                      <a:tailEnd type="none" w="med" len="med"/>
                    </a:lnT>
                    <a:lnB w="6350" cap="flat" cmpd="sng" algn="ctr">
                      <a:solidFill>
                        <a:srgbClr val="80808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147878078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標題 3"/>
          <p:cNvSpPr>
            <a:spLocks noGrp="1"/>
          </p:cNvSpPr>
          <p:nvPr>
            <p:ph type="title"/>
          </p:nvPr>
        </p:nvSpPr>
        <p:spPr/>
        <p:txBody>
          <a:bodyPr/>
          <a:lstStyle/>
          <a:p>
            <a:r>
              <a:rPr lang="zh-TW" altLang="en-US" dirty="0"/>
              <a:t>威脅值及弱點值判定</a:t>
            </a:r>
            <a:r>
              <a:rPr lang="zh-TW" altLang="en-US" dirty="0" smtClean="0"/>
              <a:t>表</a:t>
            </a:r>
            <a:r>
              <a:rPr lang="en-US" altLang="zh-TW" dirty="0" smtClean="0"/>
              <a:t>(2)</a:t>
            </a:r>
            <a:endParaRPr lang="zh-TW" altLang="en-US" dirty="0" smtClean="0"/>
          </a:p>
        </p:txBody>
      </p:sp>
      <p:sp>
        <p:nvSpPr>
          <p:cNvPr id="6148" name="內容版面配置區 2"/>
          <p:cNvSpPr>
            <a:spLocks noGrp="1"/>
          </p:cNvSpPr>
          <p:nvPr>
            <p:ph idx="1"/>
          </p:nvPr>
        </p:nvSpPr>
        <p:spPr/>
        <p:txBody>
          <a:bodyPr/>
          <a:lstStyle/>
          <a:p>
            <a:endParaRPr lang="en-US" altLang="zh-TW" dirty="0" smtClean="0"/>
          </a:p>
          <a:p>
            <a:endParaRPr lang="en-US" altLang="zh-TW" dirty="0" smtClean="0"/>
          </a:p>
          <a:p>
            <a:endParaRPr lang="en-US" altLang="zh-TW" dirty="0" smtClean="0"/>
          </a:p>
          <a:p>
            <a:endParaRPr lang="en-US" altLang="zh-TW" dirty="0" smtClean="0"/>
          </a:p>
          <a:p>
            <a:endParaRPr lang="en-US" altLang="zh-TW" dirty="0" smtClean="0"/>
          </a:p>
          <a:p>
            <a:endParaRPr lang="en-US" altLang="zh-TW" dirty="0" smtClean="0"/>
          </a:p>
          <a:p>
            <a:endParaRPr lang="zh-TW" altLang="en-US" dirty="0" smtClean="0"/>
          </a:p>
        </p:txBody>
      </p:sp>
      <p:graphicFrame>
        <p:nvGraphicFramePr>
          <p:cNvPr id="3" name="表格 2"/>
          <p:cNvGraphicFramePr>
            <a:graphicFrameLocks noGrp="1"/>
          </p:cNvGraphicFramePr>
          <p:nvPr>
            <p:extLst>
              <p:ext uri="{D42A27DB-BD31-4B8C-83A1-F6EECF244321}">
                <p14:modId xmlns:p14="http://schemas.microsoft.com/office/powerpoint/2010/main" val="4202586096"/>
              </p:ext>
            </p:extLst>
          </p:nvPr>
        </p:nvGraphicFramePr>
        <p:xfrm>
          <a:off x="251521" y="1187400"/>
          <a:ext cx="8568950" cy="5265936"/>
        </p:xfrm>
        <a:graphic>
          <a:graphicData uri="http://schemas.openxmlformats.org/drawingml/2006/table">
            <a:tbl>
              <a:tblPr/>
              <a:tblGrid>
                <a:gridCol w="864095"/>
                <a:gridCol w="1008112"/>
                <a:gridCol w="1800200"/>
                <a:gridCol w="4248472"/>
                <a:gridCol w="648071"/>
              </a:tblGrid>
              <a:tr h="85029">
                <a:tc rowSpan="2">
                  <a:txBody>
                    <a:bodyPr/>
                    <a:lstStyle/>
                    <a:p>
                      <a:pPr algn="ctr" fontAlgn="ctr"/>
                      <a:r>
                        <a:rPr lang="zh-TW" altLang="en-US" sz="1400" b="0" i="0" u="none" strike="noStrike" dirty="0">
                          <a:solidFill>
                            <a:srgbClr val="FFFFFF"/>
                          </a:solidFill>
                          <a:effectLst/>
                          <a:latin typeface="微軟正黑體" pitchFamily="34" charset="-120"/>
                          <a:ea typeface="微軟正黑體" pitchFamily="34" charset="-120"/>
                        </a:rPr>
                        <a:t>文件類型</a:t>
                      </a:r>
                    </a:p>
                  </a:txBody>
                  <a:tcPr marL="3865" marR="3865" marT="3865" marB="0" anchor="ctr">
                    <a:lnL w="6350" cap="flat" cmpd="sng" algn="ctr">
                      <a:solidFill>
                        <a:srgbClr val="808080"/>
                      </a:solidFill>
                      <a:prstDash val="solid"/>
                      <a:round/>
                      <a:headEnd type="none" w="med" len="med"/>
                      <a:tailEnd type="none" w="med" len="med"/>
                    </a:lnL>
                    <a:lnR w="6350" cap="flat" cmpd="sng" algn="ctr">
                      <a:solidFill>
                        <a:srgbClr val="808080"/>
                      </a:solidFill>
                      <a:prstDash val="solid"/>
                      <a:round/>
                      <a:headEnd type="none" w="med" len="med"/>
                      <a:tailEnd type="none" w="med" len="med"/>
                    </a:lnR>
                    <a:lnT w="6350" cap="flat" cmpd="sng" algn="ctr">
                      <a:solidFill>
                        <a:srgbClr val="808080"/>
                      </a:solidFill>
                      <a:prstDash val="solid"/>
                      <a:round/>
                      <a:headEnd type="none" w="med" len="med"/>
                      <a:tailEnd type="none" w="med" len="med"/>
                    </a:lnT>
                    <a:lnB w="6350" cap="flat" cmpd="sng" algn="ctr">
                      <a:solidFill>
                        <a:srgbClr val="808080"/>
                      </a:solidFill>
                      <a:prstDash val="solid"/>
                      <a:round/>
                      <a:headEnd type="none" w="med" len="med"/>
                      <a:tailEnd type="none" w="med" len="med"/>
                    </a:lnB>
                    <a:solidFill>
                      <a:srgbClr val="494529"/>
                    </a:solidFill>
                  </a:tcPr>
                </a:tc>
                <a:tc gridSpan="2">
                  <a:txBody>
                    <a:bodyPr/>
                    <a:lstStyle/>
                    <a:p>
                      <a:pPr algn="ctr" fontAlgn="ctr"/>
                      <a:r>
                        <a:rPr lang="zh-TW" altLang="en-US" sz="1400" b="0" i="0" u="none" strike="noStrike">
                          <a:solidFill>
                            <a:srgbClr val="FFFFFF"/>
                          </a:solidFill>
                          <a:effectLst/>
                          <a:latin typeface="微軟正黑體" pitchFamily="34" charset="-120"/>
                          <a:ea typeface="微軟正黑體" pitchFamily="34" charset="-120"/>
                        </a:rPr>
                        <a:t>威脅分析</a:t>
                      </a:r>
                    </a:p>
                  </a:txBody>
                  <a:tcPr marL="3865" marR="3865" marT="3865" marB="0" anchor="ctr">
                    <a:lnL w="6350" cap="flat" cmpd="sng" algn="ctr">
                      <a:solidFill>
                        <a:srgbClr val="808080"/>
                      </a:solidFill>
                      <a:prstDash val="solid"/>
                      <a:round/>
                      <a:headEnd type="none" w="med" len="med"/>
                      <a:tailEnd type="none" w="med" len="med"/>
                    </a:lnL>
                    <a:lnR w="6350" cap="flat" cmpd="sng" algn="ctr">
                      <a:solidFill>
                        <a:srgbClr val="808080"/>
                      </a:solidFill>
                      <a:prstDash val="solid"/>
                      <a:round/>
                      <a:headEnd type="none" w="med" len="med"/>
                      <a:tailEnd type="none" w="med" len="med"/>
                    </a:lnR>
                    <a:lnT w="6350" cap="flat" cmpd="sng" algn="ctr">
                      <a:solidFill>
                        <a:srgbClr val="808080"/>
                      </a:solidFill>
                      <a:prstDash val="solid"/>
                      <a:round/>
                      <a:headEnd type="none" w="med" len="med"/>
                      <a:tailEnd type="none" w="med" len="med"/>
                    </a:lnT>
                    <a:lnB w="6350" cap="flat" cmpd="sng" algn="ctr">
                      <a:solidFill>
                        <a:srgbClr val="808080"/>
                      </a:solidFill>
                      <a:prstDash val="solid"/>
                      <a:round/>
                      <a:headEnd type="none" w="med" len="med"/>
                      <a:tailEnd type="none" w="med" len="med"/>
                    </a:lnB>
                    <a:solidFill>
                      <a:srgbClr val="215967"/>
                    </a:solidFill>
                  </a:tcPr>
                </a:tc>
                <a:tc hMerge="1">
                  <a:txBody>
                    <a:bodyPr/>
                    <a:lstStyle/>
                    <a:p>
                      <a:endParaRPr lang="zh-TW" altLang="en-US"/>
                    </a:p>
                  </a:txBody>
                  <a:tcPr/>
                </a:tc>
                <a:tc gridSpan="2">
                  <a:txBody>
                    <a:bodyPr/>
                    <a:lstStyle/>
                    <a:p>
                      <a:pPr algn="ctr" fontAlgn="ctr"/>
                      <a:r>
                        <a:rPr lang="zh-TW" altLang="en-US" sz="1400" b="0" i="0" u="none" strike="noStrike">
                          <a:solidFill>
                            <a:srgbClr val="FFFFFF"/>
                          </a:solidFill>
                          <a:effectLst/>
                          <a:latin typeface="微軟正黑體" pitchFamily="34" charset="-120"/>
                          <a:ea typeface="微軟正黑體" pitchFamily="34" charset="-120"/>
                        </a:rPr>
                        <a:t>弱點分析</a:t>
                      </a:r>
                    </a:p>
                  </a:txBody>
                  <a:tcPr marL="3865" marR="3865" marT="3865" marB="0" anchor="ctr">
                    <a:lnL w="6350" cap="flat" cmpd="sng" algn="ctr">
                      <a:solidFill>
                        <a:srgbClr val="808080"/>
                      </a:solidFill>
                      <a:prstDash val="solid"/>
                      <a:round/>
                      <a:headEnd type="none" w="med" len="med"/>
                      <a:tailEnd type="none" w="med" len="med"/>
                    </a:lnL>
                    <a:lnR w="6350" cap="flat" cmpd="sng" algn="ctr">
                      <a:solidFill>
                        <a:srgbClr val="808080"/>
                      </a:solidFill>
                      <a:prstDash val="solid"/>
                      <a:round/>
                      <a:headEnd type="none" w="med" len="med"/>
                      <a:tailEnd type="none" w="med" len="med"/>
                    </a:lnR>
                    <a:lnT w="6350" cap="flat" cmpd="sng" algn="ctr">
                      <a:solidFill>
                        <a:srgbClr val="808080"/>
                      </a:solidFill>
                      <a:prstDash val="solid"/>
                      <a:round/>
                      <a:headEnd type="none" w="med" len="med"/>
                      <a:tailEnd type="none" w="med" len="med"/>
                    </a:lnT>
                    <a:lnB w="6350" cap="flat" cmpd="sng" algn="ctr">
                      <a:solidFill>
                        <a:srgbClr val="808080"/>
                      </a:solidFill>
                      <a:prstDash val="solid"/>
                      <a:round/>
                      <a:headEnd type="none" w="med" len="med"/>
                      <a:tailEnd type="none" w="med" len="med"/>
                    </a:lnB>
                    <a:solidFill>
                      <a:srgbClr val="4F6228"/>
                    </a:solidFill>
                  </a:tcPr>
                </a:tc>
                <a:tc hMerge="1">
                  <a:txBody>
                    <a:bodyPr/>
                    <a:lstStyle/>
                    <a:p>
                      <a:endParaRPr lang="zh-TW" altLang="en-US"/>
                    </a:p>
                  </a:txBody>
                  <a:tcPr/>
                </a:tc>
              </a:tr>
              <a:tr h="173378">
                <a:tc vMerge="1">
                  <a:txBody>
                    <a:bodyPr/>
                    <a:lstStyle/>
                    <a:p>
                      <a:endParaRPr lang="zh-TW" altLang="en-US"/>
                    </a:p>
                  </a:txBody>
                  <a:tcPr/>
                </a:tc>
                <a:tc>
                  <a:txBody>
                    <a:bodyPr/>
                    <a:lstStyle/>
                    <a:p>
                      <a:pPr algn="ctr" fontAlgn="b"/>
                      <a:r>
                        <a:rPr lang="zh-TW" altLang="en-US" sz="1400" b="0" i="0" u="none" strike="noStrike">
                          <a:solidFill>
                            <a:srgbClr val="FFFFFF"/>
                          </a:solidFill>
                          <a:effectLst/>
                          <a:latin typeface="微軟正黑體" pitchFamily="34" charset="-120"/>
                          <a:ea typeface="微軟正黑體" pitchFamily="34" charset="-120"/>
                        </a:rPr>
                        <a:t>威脅來源</a:t>
                      </a:r>
                    </a:p>
                  </a:txBody>
                  <a:tcPr marL="3865" marR="3865" marT="3865" marB="0" anchor="b">
                    <a:lnL w="6350" cap="flat" cmpd="sng" algn="ctr">
                      <a:solidFill>
                        <a:srgbClr val="808080"/>
                      </a:solidFill>
                      <a:prstDash val="solid"/>
                      <a:round/>
                      <a:headEnd type="none" w="med" len="med"/>
                      <a:tailEnd type="none" w="med" len="med"/>
                    </a:lnL>
                    <a:lnR w="6350" cap="flat" cmpd="sng" algn="ctr">
                      <a:solidFill>
                        <a:srgbClr val="808080"/>
                      </a:solidFill>
                      <a:prstDash val="solid"/>
                      <a:round/>
                      <a:headEnd type="none" w="med" len="med"/>
                      <a:tailEnd type="none" w="med" len="med"/>
                    </a:lnR>
                    <a:lnT w="6350" cap="flat" cmpd="sng" algn="ctr">
                      <a:solidFill>
                        <a:srgbClr val="808080"/>
                      </a:solidFill>
                      <a:prstDash val="solid"/>
                      <a:round/>
                      <a:headEnd type="none" w="med" len="med"/>
                      <a:tailEnd type="none" w="med" len="med"/>
                    </a:lnT>
                    <a:lnB w="6350" cap="flat" cmpd="sng" algn="ctr">
                      <a:solidFill>
                        <a:srgbClr val="808080"/>
                      </a:solidFill>
                      <a:prstDash val="solid"/>
                      <a:round/>
                      <a:headEnd type="none" w="med" len="med"/>
                      <a:tailEnd type="none" w="med" len="med"/>
                    </a:lnB>
                    <a:solidFill>
                      <a:srgbClr val="31869B"/>
                    </a:solidFill>
                  </a:tcPr>
                </a:tc>
                <a:tc>
                  <a:txBody>
                    <a:bodyPr/>
                    <a:lstStyle/>
                    <a:p>
                      <a:pPr algn="ctr" fontAlgn="b"/>
                      <a:r>
                        <a:rPr lang="zh-TW" altLang="en-US" sz="1400" b="0" i="0" u="none" strike="noStrike">
                          <a:solidFill>
                            <a:srgbClr val="FFFFFF"/>
                          </a:solidFill>
                          <a:effectLst/>
                          <a:latin typeface="微軟正黑體" pitchFamily="34" charset="-120"/>
                          <a:ea typeface="微軟正黑體" pitchFamily="34" charset="-120"/>
                        </a:rPr>
                        <a:t>威脅類別</a:t>
                      </a:r>
                    </a:p>
                  </a:txBody>
                  <a:tcPr marL="3865" marR="3865" marT="3865" marB="0" anchor="b">
                    <a:lnL w="6350" cap="flat" cmpd="sng" algn="ctr">
                      <a:solidFill>
                        <a:srgbClr val="808080"/>
                      </a:solidFill>
                      <a:prstDash val="solid"/>
                      <a:round/>
                      <a:headEnd type="none" w="med" len="med"/>
                      <a:tailEnd type="none" w="med" len="med"/>
                    </a:lnL>
                    <a:lnR w="6350" cap="flat" cmpd="sng" algn="ctr">
                      <a:solidFill>
                        <a:srgbClr val="808080"/>
                      </a:solidFill>
                      <a:prstDash val="solid"/>
                      <a:round/>
                      <a:headEnd type="none" w="med" len="med"/>
                      <a:tailEnd type="none" w="med" len="med"/>
                    </a:lnR>
                    <a:lnT w="6350" cap="flat" cmpd="sng" algn="ctr">
                      <a:solidFill>
                        <a:srgbClr val="808080"/>
                      </a:solidFill>
                      <a:prstDash val="solid"/>
                      <a:round/>
                      <a:headEnd type="none" w="med" len="med"/>
                      <a:tailEnd type="none" w="med" len="med"/>
                    </a:lnT>
                    <a:lnB w="6350" cap="flat" cmpd="sng" algn="ctr">
                      <a:solidFill>
                        <a:srgbClr val="808080"/>
                      </a:solidFill>
                      <a:prstDash val="solid"/>
                      <a:round/>
                      <a:headEnd type="none" w="med" len="med"/>
                      <a:tailEnd type="none" w="med" len="med"/>
                    </a:lnB>
                    <a:solidFill>
                      <a:srgbClr val="31869B"/>
                    </a:solidFill>
                  </a:tcPr>
                </a:tc>
                <a:tc>
                  <a:txBody>
                    <a:bodyPr/>
                    <a:lstStyle/>
                    <a:p>
                      <a:pPr algn="ctr" fontAlgn="b"/>
                      <a:r>
                        <a:rPr lang="zh-TW" altLang="en-US" sz="1400" b="0" i="0" u="none" strike="noStrike">
                          <a:solidFill>
                            <a:srgbClr val="FFFFFF"/>
                          </a:solidFill>
                          <a:effectLst/>
                          <a:latin typeface="微軟正黑體" pitchFamily="34" charset="-120"/>
                          <a:ea typeface="微軟正黑體" pitchFamily="34" charset="-120"/>
                        </a:rPr>
                        <a:t>弱點類別</a:t>
                      </a:r>
                    </a:p>
                  </a:txBody>
                  <a:tcPr marL="3865" marR="3865" marT="3865" marB="0" anchor="b">
                    <a:lnL w="6350" cap="flat" cmpd="sng" algn="ctr">
                      <a:solidFill>
                        <a:srgbClr val="808080"/>
                      </a:solidFill>
                      <a:prstDash val="solid"/>
                      <a:round/>
                      <a:headEnd type="none" w="med" len="med"/>
                      <a:tailEnd type="none" w="med" len="med"/>
                    </a:lnL>
                    <a:lnR w="6350" cap="flat" cmpd="sng" algn="ctr">
                      <a:solidFill>
                        <a:srgbClr val="808080"/>
                      </a:solidFill>
                      <a:prstDash val="solid"/>
                      <a:round/>
                      <a:headEnd type="none" w="med" len="med"/>
                      <a:tailEnd type="none" w="med" len="med"/>
                    </a:lnR>
                    <a:lnT w="6350" cap="flat" cmpd="sng" algn="ctr">
                      <a:solidFill>
                        <a:srgbClr val="808080"/>
                      </a:solidFill>
                      <a:prstDash val="solid"/>
                      <a:round/>
                      <a:headEnd type="none" w="med" len="med"/>
                      <a:tailEnd type="none" w="med" len="med"/>
                    </a:lnT>
                    <a:lnB w="6350" cap="flat" cmpd="sng" algn="ctr">
                      <a:solidFill>
                        <a:srgbClr val="808080"/>
                      </a:solidFill>
                      <a:prstDash val="solid"/>
                      <a:round/>
                      <a:headEnd type="none" w="med" len="med"/>
                      <a:tailEnd type="none" w="med" len="med"/>
                    </a:lnB>
                    <a:solidFill>
                      <a:srgbClr val="76933C"/>
                    </a:solidFill>
                  </a:tcPr>
                </a:tc>
                <a:tc>
                  <a:txBody>
                    <a:bodyPr/>
                    <a:lstStyle/>
                    <a:p>
                      <a:pPr algn="ctr" fontAlgn="ctr"/>
                      <a:r>
                        <a:rPr lang="zh-TW" altLang="en-US" sz="1400" b="0" i="0" u="none" strike="noStrike">
                          <a:solidFill>
                            <a:srgbClr val="FFFFFF"/>
                          </a:solidFill>
                          <a:effectLst/>
                          <a:latin typeface="微軟正黑體" pitchFamily="34" charset="-120"/>
                          <a:ea typeface="微軟正黑體" pitchFamily="34" charset="-120"/>
                        </a:rPr>
                        <a:t>弱點值</a:t>
                      </a:r>
                    </a:p>
                  </a:txBody>
                  <a:tcPr marL="3865" marR="3865" marT="3865" marB="0" anchor="ctr">
                    <a:lnL w="6350" cap="flat" cmpd="sng" algn="ctr">
                      <a:solidFill>
                        <a:srgbClr val="808080"/>
                      </a:solidFill>
                      <a:prstDash val="solid"/>
                      <a:round/>
                      <a:headEnd type="none" w="med" len="med"/>
                      <a:tailEnd type="none" w="med" len="med"/>
                    </a:lnL>
                    <a:lnR w="6350" cap="flat" cmpd="sng" algn="ctr">
                      <a:solidFill>
                        <a:srgbClr val="808080"/>
                      </a:solidFill>
                      <a:prstDash val="solid"/>
                      <a:round/>
                      <a:headEnd type="none" w="med" len="med"/>
                      <a:tailEnd type="none" w="med" len="med"/>
                    </a:lnR>
                    <a:lnT w="6350" cap="flat" cmpd="sng" algn="ctr">
                      <a:solidFill>
                        <a:srgbClr val="808080"/>
                      </a:solidFill>
                      <a:prstDash val="solid"/>
                      <a:round/>
                      <a:headEnd type="none" w="med" len="med"/>
                      <a:tailEnd type="none" w="med" len="med"/>
                    </a:lnT>
                    <a:lnB w="6350" cap="flat" cmpd="sng" algn="ctr">
                      <a:solidFill>
                        <a:srgbClr val="808080"/>
                      </a:solidFill>
                      <a:prstDash val="solid"/>
                      <a:round/>
                      <a:headEnd type="none" w="med" len="med"/>
                      <a:tailEnd type="none" w="med" len="med"/>
                    </a:lnB>
                    <a:solidFill>
                      <a:srgbClr val="76933C"/>
                    </a:solidFill>
                  </a:tcPr>
                </a:tc>
              </a:tr>
              <a:tr h="78072">
                <a:tc rowSpan="22">
                  <a:txBody>
                    <a:bodyPr/>
                    <a:lstStyle/>
                    <a:p>
                      <a:pPr algn="ctr" fontAlgn="ctr"/>
                      <a:r>
                        <a:rPr lang="zh-TW" altLang="en-US" sz="1400" b="0" i="0" u="none" strike="noStrike" dirty="0" smtClean="0">
                          <a:solidFill>
                            <a:srgbClr val="000000"/>
                          </a:solidFill>
                          <a:effectLst/>
                          <a:latin typeface="微軟正黑體" pitchFamily="34" charset="-120"/>
                          <a:ea typeface="微軟正黑體" pitchFamily="34" charset="-120"/>
                        </a:rPr>
                        <a:t>電子</a:t>
                      </a:r>
                      <a:r>
                        <a:rPr lang="zh-TW" altLang="en-US" sz="1400" b="0" i="0" u="none" strike="noStrike" dirty="0">
                          <a:solidFill>
                            <a:srgbClr val="000000"/>
                          </a:solidFill>
                          <a:effectLst/>
                          <a:latin typeface="微軟正黑體" pitchFamily="34" charset="-120"/>
                          <a:ea typeface="微軟正黑體" pitchFamily="34" charset="-120"/>
                        </a:rPr>
                        <a:t>檔案</a:t>
                      </a:r>
                    </a:p>
                  </a:txBody>
                  <a:tcPr marL="3865" marR="3865" marT="3865" marB="0" vert="eaVert" anchor="ctr">
                    <a:lnL w="6350" cap="flat" cmpd="sng" algn="ctr">
                      <a:solidFill>
                        <a:srgbClr val="808080"/>
                      </a:solidFill>
                      <a:prstDash val="solid"/>
                      <a:round/>
                      <a:headEnd type="none" w="med" len="med"/>
                      <a:tailEnd type="none" w="med" len="med"/>
                    </a:lnL>
                    <a:lnR w="6350" cap="flat" cmpd="sng" algn="ctr">
                      <a:solidFill>
                        <a:srgbClr val="808080"/>
                      </a:solidFill>
                      <a:prstDash val="solid"/>
                      <a:round/>
                      <a:headEnd type="none" w="med" len="med"/>
                      <a:tailEnd type="none" w="med" len="med"/>
                    </a:lnR>
                    <a:lnT w="6350" cap="flat" cmpd="sng" algn="ctr">
                      <a:solidFill>
                        <a:srgbClr val="808080"/>
                      </a:solidFill>
                      <a:prstDash val="solid"/>
                      <a:round/>
                      <a:headEnd type="none" w="med" len="med"/>
                      <a:tailEnd type="none" w="med" len="med"/>
                    </a:lnT>
                    <a:lnB w="6350" cap="flat" cmpd="sng" algn="ctr">
                      <a:solidFill>
                        <a:srgbClr val="808080"/>
                      </a:solidFill>
                      <a:prstDash val="solid"/>
                      <a:round/>
                      <a:headEnd type="none" w="med" len="med"/>
                      <a:tailEnd type="none" w="med" len="med"/>
                    </a:lnB>
                  </a:tcPr>
                </a:tc>
                <a:tc rowSpan="17">
                  <a:txBody>
                    <a:bodyPr/>
                    <a:lstStyle/>
                    <a:p>
                      <a:pPr algn="ctr" fontAlgn="ctr"/>
                      <a:r>
                        <a:rPr lang="zh-TW" altLang="en-US" sz="1400" b="0" i="0" u="none" strike="noStrike">
                          <a:solidFill>
                            <a:srgbClr val="000000"/>
                          </a:solidFill>
                          <a:effectLst/>
                          <a:latin typeface="微軟正黑體" pitchFamily="34" charset="-120"/>
                          <a:ea typeface="微軟正黑體" pitchFamily="34" charset="-120"/>
                        </a:rPr>
                        <a:t>使用者</a:t>
                      </a:r>
                    </a:p>
                  </a:txBody>
                  <a:tcPr marL="3865" marR="3865" marT="3865" marB="0" anchor="ctr">
                    <a:lnL w="6350" cap="flat" cmpd="sng" algn="ctr">
                      <a:solidFill>
                        <a:srgbClr val="808080"/>
                      </a:solidFill>
                      <a:prstDash val="solid"/>
                      <a:round/>
                      <a:headEnd type="none" w="med" len="med"/>
                      <a:tailEnd type="none" w="med" len="med"/>
                    </a:lnL>
                    <a:lnR w="6350" cap="flat" cmpd="sng" algn="ctr">
                      <a:solidFill>
                        <a:srgbClr val="808080"/>
                      </a:solidFill>
                      <a:prstDash val="solid"/>
                      <a:round/>
                      <a:headEnd type="none" w="med" len="med"/>
                      <a:tailEnd type="none" w="med" len="med"/>
                    </a:lnR>
                    <a:lnT w="6350" cap="flat" cmpd="sng" algn="ctr">
                      <a:solidFill>
                        <a:srgbClr val="808080"/>
                      </a:solidFill>
                      <a:prstDash val="solid"/>
                      <a:round/>
                      <a:headEnd type="none" w="med" len="med"/>
                      <a:tailEnd type="none" w="med" len="med"/>
                    </a:lnT>
                    <a:lnB w="6350" cap="flat" cmpd="sng" algn="ctr">
                      <a:solidFill>
                        <a:srgbClr val="808080"/>
                      </a:solidFill>
                      <a:prstDash val="solid"/>
                      <a:round/>
                      <a:headEnd type="none" w="med" len="med"/>
                      <a:tailEnd type="none" w="med" len="med"/>
                    </a:lnB>
                  </a:tcPr>
                </a:tc>
                <a:tc>
                  <a:txBody>
                    <a:bodyPr/>
                    <a:lstStyle/>
                    <a:p>
                      <a:pPr algn="ctr" fontAlgn="ctr"/>
                      <a:r>
                        <a:rPr lang="zh-TW" altLang="en-US" sz="1400" b="0" i="0" u="none" strike="noStrike">
                          <a:solidFill>
                            <a:srgbClr val="000000"/>
                          </a:solidFill>
                          <a:effectLst/>
                          <a:latin typeface="微軟正黑體" pitchFamily="34" charset="-120"/>
                          <a:ea typeface="微軟正黑體" pitchFamily="34" charset="-120"/>
                        </a:rPr>
                        <a:t>人員不足</a:t>
                      </a:r>
                    </a:p>
                  </a:txBody>
                  <a:tcPr marL="3865" marR="3865" marT="3865" marB="0" anchor="ctr">
                    <a:lnL w="6350" cap="flat" cmpd="sng" algn="ctr">
                      <a:solidFill>
                        <a:srgbClr val="808080"/>
                      </a:solidFill>
                      <a:prstDash val="solid"/>
                      <a:round/>
                      <a:headEnd type="none" w="med" len="med"/>
                      <a:tailEnd type="none" w="med" len="med"/>
                    </a:lnL>
                    <a:lnR w="6350" cap="flat" cmpd="sng" algn="ctr">
                      <a:solidFill>
                        <a:srgbClr val="808080"/>
                      </a:solidFill>
                      <a:prstDash val="solid"/>
                      <a:round/>
                      <a:headEnd type="none" w="med" len="med"/>
                      <a:tailEnd type="none" w="med" len="med"/>
                    </a:lnR>
                    <a:lnT w="6350" cap="flat" cmpd="sng" algn="ctr">
                      <a:solidFill>
                        <a:srgbClr val="808080"/>
                      </a:solidFill>
                      <a:prstDash val="solid"/>
                      <a:round/>
                      <a:headEnd type="none" w="med" len="med"/>
                      <a:tailEnd type="none" w="med" len="med"/>
                    </a:lnT>
                    <a:lnB w="6350" cap="flat" cmpd="sng" algn="ctr">
                      <a:solidFill>
                        <a:srgbClr val="808080"/>
                      </a:solidFill>
                      <a:prstDash val="solid"/>
                      <a:round/>
                      <a:headEnd type="none" w="med" len="med"/>
                      <a:tailEnd type="none" w="med" len="med"/>
                    </a:lnB>
                  </a:tcPr>
                </a:tc>
                <a:tc>
                  <a:txBody>
                    <a:bodyPr/>
                    <a:lstStyle/>
                    <a:p>
                      <a:pPr algn="l" fontAlgn="ctr"/>
                      <a:r>
                        <a:rPr lang="zh-TW" altLang="en-US" sz="1400" b="0" i="0" u="none" strike="noStrike">
                          <a:solidFill>
                            <a:srgbClr val="000000"/>
                          </a:solidFill>
                          <a:effectLst/>
                          <a:latin typeface="微軟正黑體" pitchFamily="34" charset="-120"/>
                          <a:ea typeface="微軟正黑體" pitchFamily="34" charset="-120"/>
                        </a:rPr>
                        <a:t>缺乏職務代理機制</a:t>
                      </a:r>
                    </a:p>
                  </a:txBody>
                  <a:tcPr marL="3865" marR="3865" marT="3865" marB="0" anchor="ctr">
                    <a:lnL w="6350" cap="flat" cmpd="sng" algn="ctr">
                      <a:solidFill>
                        <a:srgbClr val="808080"/>
                      </a:solidFill>
                      <a:prstDash val="solid"/>
                      <a:round/>
                      <a:headEnd type="none" w="med" len="med"/>
                      <a:tailEnd type="none" w="med" len="med"/>
                    </a:lnL>
                    <a:lnR w="6350" cap="flat" cmpd="sng" algn="ctr">
                      <a:solidFill>
                        <a:srgbClr val="808080"/>
                      </a:solidFill>
                      <a:prstDash val="solid"/>
                      <a:round/>
                      <a:headEnd type="none" w="med" len="med"/>
                      <a:tailEnd type="none" w="med" len="med"/>
                    </a:lnR>
                    <a:lnT w="6350" cap="flat" cmpd="sng" algn="ctr">
                      <a:solidFill>
                        <a:srgbClr val="808080"/>
                      </a:solidFill>
                      <a:prstDash val="solid"/>
                      <a:round/>
                      <a:headEnd type="none" w="med" len="med"/>
                      <a:tailEnd type="none" w="med" len="med"/>
                    </a:lnT>
                    <a:lnB w="6350" cap="flat" cmpd="sng" algn="ctr">
                      <a:solidFill>
                        <a:srgbClr val="808080"/>
                      </a:solidFill>
                      <a:prstDash val="solid"/>
                      <a:round/>
                      <a:headEnd type="none" w="med" len="med"/>
                      <a:tailEnd type="none" w="med" len="med"/>
                    </a:lnB>
                  </a:tcPr>
                </a:tc>
                <a:tc>
                  <a:txBody>
                    <a:bodyPr/>
                    <a:lstStyle/>
                    <a:p>
                      <a:pPr algn="ctr" fontAlgn="ctr"/>
                      <a:endParaRPr lang="en-US" altLang="zh-TW" sz="1400" b="0" i="0" u="none" strike="noStrike" dirty="0">
                        <a:solidFill>
                          <a:srgbClr val="000000"/>
                        </a:solidFill>
                        <a:effectLst/>
                        <a:latin typeface="微軟正黑體" pitchFamily="34" charset="-120"/>
                        <a:ea typeface="微軟正黑體" pitchFamily="34" charset="-120"/>
                      </a:endParaRPr>
                    </a:p>
                  </a:txBody>
                  <a:tcPr marL="3865" marR="3865" marT="3865" marB="0" anchor="ctr">
                    <a:lnL w="6350" cap="flat" cmpd="sng" algn="ctr">
                      <a:solidFill>
                        <a:srgbClr val="808080"/>
                      </a:solidFill>
                      <a:prstDash val="solid"/>
                      <a:round/>
                      <a:headEnd type="none" w="med" len="med"/>
                      <a:tailEnd type="none" w="med" len="med"/>
                    </a:lnL>
                    <a:lnR w="6350" cap="flat" cmpd="sng" algn="ctr">
                      <a:solidFill>
                        <a:srgbClr val="808080"/>
                      </a:solidFill>
                      <a:prstDash val="solid"/>
                      <a:round/>
                      <a:headEnd type="none" w="med" len="med"/>
                      <a:tailEnd type="none" w="med" len="med"/>
                    </a:lnR>
                    <a:lnT w="6350" cap="flat" cmpd="sng" algn="ctr">
                      <a:solidFill>
                        <a:srgbClr val="808080"/>
                      </a:solidFill>
                      <a:prstDash val="solid"/>
                      <a:round/>
                      <a:headEnd type="none" w="med" len="med"/>
                      <a:tailEnd type="none" w="med" len="med"/>
                    </a:lnT>
                    <a:lnB w="6350" cap="flat" cmpd="sng" algn="ctr">
                      <a:solidFill>
                        <a:srgbClr val="808080"/>
                      </a:solidFill>
                      <a:prstDash val="solid"/>
                      <a:round/>
                      <a:headEnd type="none" w="med" len="med"/>
                      <a:tailEnd type="none" w="med" len="med"/>
                    </a:lnB>
                  </a:tcPr>
                </a:tc>
              </a:tr>
              <a:tr h="78072">
                <a:tc vMerge="1">
                  <a:txBody>
                    <a:bodyPr/>
                    <a:lstStyle/>
                    <a:p>
                      <a:endParaRPr lang="zh-TW" altLang="en-US"/>
                    </a:p>
                  </a:txBody>
                  <a:tcPr/>
                </a:tc>
                <a:tc vMerge="1">
                  <a:txBody>
                    <a:bodyPr/>
                    <a:lstStyle/>
                    <a:p>
                      <a:endParaRPr lang="zh-TW" altLang="en-US"/>
                    </a:p>
                  </a:txBody>
                  <a:tcPr/>
                </a:tc>
                <a:tc rowSpan="2">
                  <a:txBody>
                    <a:bodyPr/>
                    <a:lstStyle/>
                    <a:p>
                      <a:pPr algn="ctr" fontAlgn="ctr"/>
                      <a:r>
                        <a:rPr lang="zh-TW" altLang="en-US" sz="1400" b="0" i="0" u="none" strike="noStrike">
                          <a:solidFill>
                            <a:srgbClr val="000000"/>
                          </a:solidFill>
                          <a:effectLst/>
                          <a:latin typeface="微軟正黑體" pitchFamily="34" charset="-120"/>
                          <a:ea typeface="微軟正黑體" pitchFamily="34" charset="-120"/>
                        </a:rPr>
                        <a:t>操作失誤</a:t>
                      </a:r>
                    </a:p>
                  </a:txBody>
                  <a:tcPr marL="3865" marR="3865" marT="3865" marB="0" anchor="ctr">
                    <a:lnL w="6350" cap="flat" cmpd="sng" algn="ctr">
                      <a:solidFill>
                        <a:srgbClr val="808080"/>
                      </a:solidFill>
                      <a:prstDash val="solid"/>
                      <a:round/>
                      <a:headEnd type="none" w="med" len="med"/>
                      <a:tailEnd type="none" w="med" len="med"/>
                    </a:lnL>
                    <a:lnR w="6350" cap="flat" cmpd="sng" algn="ctr">
                      <a:solidFill>
                        <a:srgbClr val="808080"/>
                      </a:solidFill>
                      <a:prstDash val="solid"/>
                      <a:round/>
                      <a:headEnd type="none" w="med" len="med"/>
                      <a:tailEnd type="none" w="med" len="med"/>
                    </a:lnR>
                    <a:lnT w="6350" cap="flat" cmpd="sng" algn="ctr">
                      <a:solidFill>
                        <a:srgbClr val="808080"/>
                      </a:solidFill>
                      <a:prstDash val="solid"/>
                      <a:round/>
                      <a:headEnd type="none" w="med" len="med"/>
                      <a:tailEnd type="none" w="med" len="med"/>
                    </a:lnT>
                    <a:lnB w="6350" cap="flat" cmpd="sng" algn="ctr">
                      <a:solidFill>
                        <a:srgbClr val="808080"/>
                      </a:solidFill>
                      <a:prstDash val="solid"/>
                      <a:round/>
                      <a:headEnd type="none" w="med" len="med"/>
                      <a:tailEnd type="none" w="med" len="med"/>
                    </a:lnB>
                  </a:tcPr>
                </a:tc>
                <a:tc>
                  <a:txBody>
                    <a:bodyPr/>
                    <a:lstStyle/>
                    <a:p>
                      <a:pPr algn="l" fontAlgn="ctr"/>
                      <a:r>
                        <a:rPr lang="zh-TW" altLang="en-US" sz="1400" b="0" i="0" u="none" strike="noStrike">
                          <a:solidFill>
                            <a:srgbClr val="000000"/>
                          </a:solidFill>
                          <a:effectLst/>
                          <a:latin typeface="微軟正黑體" pitchFamily="34" charset="-120"/>
                          <a:ea typeface="微軟正黑體" pitchFamily="34" charset="-120"/>
                        </a:rPr>
                        <a:t>專業訓練不足</a:t>
                      </a:r>
                    </a:p>
                  </a:txBody>
                  <a:tcPr marL="3865" marR="3865" marT="3865" marB="0" anchor="ctr">
                    <a:lnL w="6350" cap="flat" cmpd="sng" algn="ctr">
                      <a:solidFill>
                        <a:srgbClr val="808080"/>
                      </a:solidFill>
                      <a:prstDash val="solid"/>
                      <a:round/>
                      <a:headEnd type="none" w="med" len="med"/>
                      <a:tailEnd type="none" w="med" len="med"/>
                    </a:lnL>
                    <a:lnR w="6350" cap="flat" cmpd="sng" algn="ctr">
                      <a:solidFill>
                        <a:srgbClr val="808080"/>
                      </a:solidFill>
                      <a:prstDash val="solid"/>
                      <a:round/>
                      <a:headEnd type="none" w="med" len="med"/>
                      <a:tailEnd type="none" w="med" len="med"/>
                    </a:lnR>
                    <a:lnT w="6350" cap="flat" cmpd="sng" algn="ctr">
                      <a:solidFill>
                        <a:srgbClr val="808080"/>
                      </a:solidFill>
                      <a:prstDash val="solid"/>
                      <a:round/>
                      <a:headEnd type="none" w="med" len="med"/>
                      <a:tailEnd type="none" w="med" len="med"/>
                    </a:lnT>
                    <a:lnB w="6350" cap="flat" cmpd="sng" algn="ctr">
                      <a:solidFill>
                        <a:srgbClr val="808080"/>
                      </a:solidFill>
                      <a:prstDash val="solid"/>
                      <a:round/>
                      <a:headEnd type="none" w="med" len="med"/>
                      <a:tailEnd type="none" w="med" len="med"/>
                    </a:lnB>
                  </a:tcPr>
                </a:tc>
                <a:tc>
                  <a:txBody>
                    <a:bodyPr/>
                    <a:lstStyle/>
                    <a:p>
                      <a:pPr algn="ctr" fontAlgn="ctr"/>
                      <a:endParaRPr lang="en-US" altLang="zh-TW" sz="1400" b="0" i="0" u="none" strike="noStrike" dirty="0">
                        <a:solidFill>
                          <a:srgbClr val="000000"/>
                        </a:solidFill>
                        <a:effectLst/>
                        <a:latin typeface="微軟正黑體" pitchFamily="34" charset="-120"/>
                        <a:ea typeface="微軟正黑體" pitchFamily="34" charset="-120"/>
                      </a:endParaRPr>
                    </a:p>
                  </a:txBody>
                  <a:tcPr marL="3865" marR="3865" marT="3865" marB="0" anchor="ctr">
                    <a:lnL w="6350" cap="flat" cmpd="sng" algn="ctr">
                      <a:solidFill>
                        <a:srgbClr val="808080"/>
                      </a:solidFill>
                      <a:prstDash val="solid"/>
                      <a:round/>
                      <a:headEnd type="none" w="med" len="med"/>
                      <a:tailEnd type="none" w="med" len="med"/>
                    </a:lnL>
                    <a:lnR w="6350" cap="flat" cmpd="sng" algn="ctr">
                      <a:solidFill>
                        <a:srgbClr val="808080"/>
                      </a:solidFill>
                      <a:prstDash val="solid"/>
                      <a:round/>
                      <a:headEnd type="none" w="med" len="med"/>
                      <a:tailEnd type="none" w="med" len="med"/>
                    </a:lnR>
                    <a:lnT w="6350" cap="flat" cmpd="sng" algn="ctr">
                      <a:solidFill>
                        <a:srgbClr val="808080"/>
                      </a:solidFill>
                      <a:prstDash val="solid"/>
                      <a:round/>
                      <a:headEnd type="none" w="med" len="med"/>
                      <a:tailEnd type="none" w="med" len="med"/>
                    </a:lnT>
                    <a:lnB w="6350" cap="flat" cmpd="sng" algn="ctr">
                      <a:solidFill>
                        <a:srgbClr val="808080"/>
                      </a:solidFill>
                      <a:prstDash val="solid"/>
                      <a:round/>
                      <a:headEnd type="none" w="med" len="med"/>
                      <a:tailEnd type="none" w="med" len="med"/>
                    </a:lnB>
                  </a:tcPr>
                </a:tc>
              </a:tr>
              <a:tr h="152280">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a:txBody>
                    <a:bodyPr/>
                    <a:lstStyle/>
                    <a:p>
                      <a:pPr algn="l" fontAlgn="ctr"/>
                      <a:r>
                        <a:rPr lang="zh-TW" altLang="en-US" sz="1400" b="0" i="0" u="none" strike="noStrike">
                          <a:solidFill>
                            <a:srgbClr val="000000"/>
                          </a:solidFill>
                          <a:effectLst/>
                          <a:latin typeface="微軟正黑體" pitchFamily="34" charset="-120"/>
                          <a:ea typeface="微軟正黑體" pitchFamily="34" charset="-120"/>
                        </a:rPr>
                        <a:t>機密資料的外洩（電子郵件或儲存媒體）</a:t>
                      </a:r>
                    </a:p>
                  </a:txBody>
                  <a:tcPr marL="3865" marR="3865" marT="3865" marB="0" anchor="ctr">
                    <a:lnL w="6350" cap="flat" cmpd="sng" algn="ctr">
                      <a:solidFill>
                        <a:srgbClr val="808080"/>
                      </a:solidFill>
                      <a:prstDash val="solid"/>
                      <a:round/>
                      <a:headEnd type="none" w="med" len="med"/>
                      <a:tailEnd type="none" w="med" len="med"/>
                    </a:lnL>
                    <a:lnR w="6350" cap="flat" cmpd="sng" algn="ctr">
                      <a:solidFill>
                        <a:srgbClr val="808080"/>
                      </a:solidFill>
                      <a:prstDash val="solid"/>
                      <a:round/>
                      <a:headEnd type="none" w="med" len="med"/>
                      <a:tailEnd type="none" w="med" len="med"/>
                    </a:lnR>
                    <a:lnT w="6350" cap="flat" cmpd="sng" algn="ctr">
                      <a:solidFill>
                        <a:srgbClr val="808080"/>
                      </a:solidFill>
                      <a:prstDash val="solid"/>
                      <a:round/>
                      <a:headEnd type="none" w="med" len="med"/>
                      <a:tailEnd type="none" w="med" len="med"/>
                    </a:lnT>
                    <a:lnB w="6350" cap="flat" cmpd="sng" algn="ctr">
                      <a:solidFill>
                        <a:srgbClr val="808080"/>
                      </a:solidFill>
                      <a:prstDash val="solid"/>
                      <a:round/>
                      <a:headEnd type="none" w="med" len="med"/>
                      <a:tailEnd type="none" w="med" len="med"/>
                    </a:lnB>
                  </a:tcPr>
                </a:tc>
                <a:tc>
                  <a:txBody>
                    <a:bodyPr/>
                    <a:lstStyle/>
                    <a:p>
                      <a:pPr algn="ctr" fontAlgn="ctr"/>
                      <a:endParaRPr lang="en-US" altLang="zh-TW" sz="1400" b="0" i="0" u="none" strike="noStrike" dirty="0">
                        <a:solidFill>
                          <a:srgbClr val="000000"/>
                        </a:solidFill>
                        <a:effectLst/>
                        <a:latin typeface="微軟正黑體" pitchFamily="34" charset="-120"/>
                        <a:ea typeface="微軟正黑體" pitchFamily="34" charset="-120"/>
                      </a:endParaRPr>
                    </a:p>
                  </a:txBody>
                  <a:tcPr marL="3865" marR="3865" marT="3865" marB="0" anchor="ctr">
                    <a:lnL w="6350" cap="flat" cmpd="sng" algn="ctr">
                      <a:solidFill>
                        <a:srgbClr val="808080"/>
                      </a:solidFill>
                      <a:prstDash val="solid"/>
                      <a:round/>
                      <a:headEnd type="none" w="med" len="med"/>
                      <a:tailEnd type="none" w="med" len="med"/>
                    </a:lnL>
                    <a:lnR w="6350" cap="flat" cmpd="sng" algn="ctr">
                      <a:solidFill>
                        <a:srgbClr val="808080"/>
                      </a:solidFill>
                      <a:prstDash val="solid"/>
                      <a:round/>
                      <a:headEnd type="none" w="med" len="med"/>
                      <a:tailEnd type="none" w="med" len="med"/>
                    </a:lnR>
                    <a:lnT w="6350" cap="flat" cmpd="sng" algn="ctr">
                      <a:solidFill>
                        <a:srgbClr val="808080"/>
                      </a:solidFill>
                      <a:prstDash val="solid"/>
                      <a:round/>
                      <a:headEnd type="none" w="med" len="med"/>
                      <a:tailEnd type="none" w="med" len="med"/>
                    </a:lnT>
                    <a:lnB w="6350" cap="flat" cmpd="sng" algn="ctr">
                      <a:solidFill>
                        <a:srgbClr val="808080"/>
                      </a:solidFill>
                      <a:prstDash val="solid"/>
                      <a:round/>
                      <a:headEnd type="none" w="med" len="med"/>
                      <a:tailEnd type="none" w="med" len="med"/>
                    </a:lnB>
                  </a:tcPr>
                </a:tc>
              </a:tr>
              <a:tr h="243493">
                <a:tc vMerge="1">
                  <a:txBody>
                    <a:bodyPr/>
                    <a:lstStyle/>
                    <a:p>
                      <a:endParaRPr lang="zh-TW" altLang="en-US"/>
                    </a:p>
                  </a:txBody>
                  <a:tcPr/>
                </a:tc>
                <a:tc vMerge="1">
                  <a:txBody>
                    <a:bodyPr/>
                    <a:lstStyle/>
                    <a:p>
                      <a:endParaRPr lang="zh-TW" altLang="en-US"/>
                    </a:p>
                  </a:txBody>
                  <a:tcPr/>
                </a:tc>
                <a:tc rowSpan="2">
                  <a:txBody>
                    <a:bodyPr/>
                    <a:lstStyle/>
                    <a:p>
                      <a:pPr algn="ctr" fontAlgn="ctr"/>
                      <a:r>
                        <a:rPr lang="zh-TW" altLang="en-US" sz="1400" b="0" i="0" u="none" strike="noStrike">
                          <a:solidFill>
                            <a:srgbClr val="000000"/>
                          </a:solidFill>
                          <a:effectLst/>
                          <a:latin typeface="微軟正黑體" pitchFamily="34" charset="-120"/>
                          <a:ea typeface="微軟正黑體" pitchFamily="34" charset="-120"/>
                        </a:rPr>
                        <a:t>遺失</a:t>
                      </a:r>
                    </a:p>
                  </a:txBody>
                  <a:tcPr marL="3865" marR="3865" marT="3865" marB="0" anchor="ctr">
                    <a:lnL w="6350" cap="flat" cmpd="sng" algn="ctr">
                      <a:solidFill>
                        <a:srgbClr val="808080"/>
                      </a:solidFill>
                      <a:prstDash val="solid"/>
                      <a:round/>
                      <a:headEnd type="none" w="med" len="med"/>
                      <a:tailEnd type="none" w="med" len="med"/>
                    </a:lnL>
                    <a:lnR w="6350" cap="flat" cmpd="sng" algn="ctr">
                      <a:solidFill>
                        <a:srgbClr val="808080"/>
                      </a:solidFill>
                      <a:prstDash val="solid"/>
                      <a:round/>
                      <a:headEnd type="none" w="med" len="med"/>
                      <a:tailEnd type="none" w="med" len="med"/>
                    </a:lnR>
                    <a:lnT w="6350" cap="flat" cmpd="sng" algn="ctr">
                      <a:solidFill>
                        <a:srgbClr val="808080"/>
                      </a:solidFill>
                      <a:prstDash val="solid"/>
                      <a:round/>
                      <a:headEnd type="none" w="med" len="med"/>
                      <a:tailEnd type="none" w="med" len="med"/>
                    </a:lnT>
                    <a:lnB w="6350" cap="flat" cmpd="sng" algn="ctr">
                      <a:solidFill>
                        <a:srgbClr val="808080"/>
                      </a:solidFill>
                      <a:prstDash val="solid"/>
                      <a:round/>
                      <a:headEnd type="none" w="med" len="med"/>
                      <a:tailEnd type="none" w="med" len="med"/>
                    </a:lnB>
                  </a:tcPr>
                </a:tc>
                <a:tc>
                  <a:txBody>
                    <a:bodyPr/>
                    <a:lstStyle/>
                    <a:p>
                      <a:pPr algn="l" fontAlgn="ctr"/>
                      <a:r>
                        <a:rPr lang="zh-TW" altLang="en-US" sz="1400" b="0" i="0" u="none" strike="noStrike">
                          <a:solidFill>
                            <a:srgbClr val="000000"/>
                          </a:solidFill>
                          <a:effectLst/>
                          <a:latin typeface="微軟正黑體" pitchFamily="34" charset="-120"/>
                          <a:ea typeface="微軟正黑體" pitchFamily="34" charset="-120"/>
                        </a:rPr>
                        <a:t>人員安全訓練不足</a:t>
                      </a:r>
                    </a:p>
                  </a:txBody>
                  <a:tcPr marL="3865" marR="3865" marT="3865" marB="0" anchor="ctr">
                    <a:lnL w="6350" cap="flat" cmpd="sng" algn="ctr">
                      <a:solidFill>
                        <a:srgbClr val="808080"/>
                      </a:solidFill>
                      <a:prstDash val="solid"/>
                      <a:round/>
                      <a:headEnd type="none" w="med" len="med"/>
                      <a:tailEnd type="none" w="med" len="med"/>
                    </a:lnL>
                    <a:lnR w="6350" cap="flat" cmpd="sng" algn="ctr">
                      <a:solidFill>
                        <a:srgbClr val="808080"/>
                      </a:solidFill>
                      <a:prstDash val="solid"/>
                      <a:round/>
                      <a:headEnd type="none" w="med" len="med"/>
                      <a:tailEnd type="none" w="med" len="med"/>
                    </a:lnR>
                    <a:lnT w="6350" cap="flat" cmpd="sng" algn="ctr">
                      <a:solidFill>
                        <a:srgbClr val="808080"/>
                      </a:solidFill>
                      <a:prstDash val="solid"/>
                      <a:round/>
                      <a:headEnd type="none" w="med" len="med"/>
                      <a:tailEnd type="none" w="med" len="med"/>
                    </a:lnT>
                    <a:lnB w="6350" cap="flat" cmpd="sng" algn="ctr">
                      <a:solidFill>
                        <a:srgbClr val="808080"/>
                      </a:solidFill>
                      <a:prstDash val="solid"/>
                      <a:round/>
                      <a:headEnd type="none" w="med" len="med"/>
                      <a:tailEnd type="none" w="med" len="med"/>
                    </a:lnB>
                  </a:tcPr>
                </a:tc>
                <a:tc>
                  <a:txBody>
                    <a:bodyPr/>
                    <a:lstStyle/>
                    <a:p>
                      <a:pPr algn="ctr" fontAlgn="ctr"/>
                      <a:endParaRPr lang="en-US" altLang="zh-TW" sz="1400" b="0" i="0" u="none" strike="noStrike" dirty="0">
                        <a:solidFill>
                          <a:srgbClr val="000000"/>
                        </a:solidFill>
                        <a:effectLst/>
                        <a:latin typeface="微軟正黑體" pitchFamily="34" charset="-120"/>
                        <a:ea typeface="微軟正黑體" pitchFamily="34" charset="-120"/>
                      </a:endParaRPr>
                    </a:p>
                  </a:txBody>
                  <a:tcPr marL="3865" marR="3865" marT="3865" marB="0" anchor="ctr">
                    <a:lnL w="6350" cap="flat" cmpd="sng" algn="ctr">
                      <a:solidFill>
                        <a:srgbClr val="808080"/>
                      </a:solidFill>
                      <a:prstDash val="solid"/>
                      <a:round/>
                      <a:headEnd type="none" w="med" len="med"/>
                      <a:tailEnd type="none" w="med" len="med"/>
                    </a:lnL>
                    <a:lnR w="6350" cap="flat" cmpd="sng" algn="ctr">
                      <a:solidFill>
                        <a:srgbClr val="808080"/>
                      </a:solidFill>
                      <a:prstDash val="solid"/>
                      <a:round/>
                      <a:headEnd type="none" w="med" len="med"/>
                      <a:tailEnd type="none" w="med" len="med"/>
                    </a:lnR>
                    <a:lnT w="6350" cap="flat" cmpd="sng" algn="ctr">
                      <a:solidFill>
                        <a:srgbClr val="808080"/>
                      </a:solidFill>
                      <a:prstDash val="solid"/>
                      <a:round/>
                      <a:headEnd type="none" w="med" len="med"/>
                      <a:tailEnd type="none" w="med" len="med"/>
                    </a:lnT>
                    <a:lnB w="6350" cap="flat" cmpd="sng" algn="ctr">
                      <a:solidFill>
                        <a:srgbClr val="808080"/>
                      </a:solidFill>
                      <a:prstDash val="solid"/>
                      <a:round/>
                      <a:headEnd type="none" w="med" len="med"/>
                      <a:tailEnd type="none" w="med" len="med"/>
                    </a:lnB>
                  </a:tcPr>
                </a:tc>
              </a:tr>
              <a:tr h="78072">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a:txBody>
                    <a:bodyPr/>
                    <a:lstStyle/>
                    <a:p>
                      <a:pPr algn="l" fontAlgn="ctr"/>
                      <a:r>
                        <a:rPr lang="zh-TW" altLang="en-US" sz="1400" b="0" i="0" u="none" strike="noStrike">
                          <a:solidFill>
                            <a:srgbClr val="000000"/>
                          </a:solidFill>
                          <a:effectLst/>
                          <a:latin typeface="微軟正黑體" pitchFamily="34" charset="-120"/>
                          <a:ea typeface="微軟正黑體" pitchFamily="34" charset="-120"/>
                        </a:rPr>
                        <a:t>缺乏適當管理機制</a:t>
                      </a:r>
                    </a:p>
                  </a:txBody>
                  <a:tcPr marL="3865" marR="3865" marT="3865" marB="0" anchor="ctr">
                    <a:lnL w="6350" cap="flat" cmpd="sng" algn="ctr">
                      <a:solidFill>
                        <a:srgbClr val="808080"/>
                      </a:solidFill>
                      <a:prstDash val="solid"/>
                      <a:round/>
                      <a:headEnd type="none" w="med" len="med"/>
                      <a:tailEnd type="none" w="med" len="med"/>
                    </a:lnL>
                    <a:lnR w="6350" cap="flat" cmpd="sng" algn="ctr">
                      <a:solidFill>
                        <a:srgbClr val="808080"/>
                      </a:solidFill>
                      <a:prstDash val="solid"/>
                      <a:round/>
                      <a:headEnd type="none" w="med" len="med"/>
                      <a:tailEnd type="none" w="med" len="med"/>
                    </a:lnR>
                    <a:lnT w="6350" cap="flat" cmpd="sng" algn="ctr">
                      <a:solidFill>
                        <a:srgbClr val="808080"/>
                      </a:solidFill>
                      <a:prstDash val="solid"/>
                      <a:round/>
                      <a:headEnd type="none" w="med" len="med"/>
                      <a:tailEnd type="none" w="med" len="med"/>
                    </a:lnT>
                    <a:lnB w="6350" cap="flat" cmpd="sng" algn="ctr">
                      <a:solidFill>
                        <a:srgbClr val="808080"/>
                      </a:solidFill>
                      <a:prstDash val="solid"/>
                      <a:round/>
                      <a:headEnd type="none" w="med" len="med"/>
                      <a:tailEnd type="none" w="med" len="med"/>
                    </a:lnB>
                  </a:tcPr>
                </a:tc>
                <a:tc>
                  <a:txBody>
                    <a:bodyPr/>
                    <a:lstStyle/>
                    <a:p>
                      <a:pPr algn="ctr" fontAlgn="ctr"/>
                      <a:endParaRPr lang="en-US" altLang="zh-TW" sz="1400" b="0" i="0" u="none" strike="noStrike" dirty="0">
                        <a:solidFill>
                          <a:srgbClr val="000000"/>
                        </a:solidFill>
                        <a:effectLst/>
                        <a:latin typeface="微軟正黑體" pitchFamily="34" charset="-120"/>
                        <a:ea typeface="微軟正黑體" pitchFamily="34" charset="-120"/>
                      </a:endParaRPr>
                    </a:p>
                  </a:txBody>
                  <a:tcPr marL="3865" marR="3865" marT="3865" marB="0" anchor="ctr">
                    <a:lnL w="6350" cap="flat" cmpd="sng" algn="ctr">
                      <a:solidFill>
                        <a:srgbClr val="808080"/>
                      </a:solidFill>
                      <a:prstDash val="solid"/>
                      <a:round/>
                      <a:headEnd type="none" w="med" len="med"/>
                      <a:tailEnd type="none" w="med" len="med"/>
                    </a:lnL>
                    <a:lnR w="6350" cap="flat" cmpd="sng" algn="ctr">
                      <a:solidFill>
                        <a:srgbClr val="808080"/>
                      </a:solidFill>
                      <a:prstDash val="solid"/>
                      <a:round/>
                      <a:headEnd type="none" w="med" len="med"/>
                      <a:tailEnd type="none" w="med" len="med"/>
                    </a:lnR>
                    <a:lnT w="6350" cap="flat" cmpd="sng" algn="ctr">
                      <a:solidFill>
                        <a:srgbClr val="808080"/>
                      </a:solidFill>
                      <a:prstDash val="solid"/>
                      <a:round/>
                      <a:headEnd type="none" w="med" len="med"/>
                      <a:tailEnd type="none" w="med" len="med"/>
                    </a:lnT>
                    <a:lnB w="6350" cap="flat" cmpd="sng" algn="ctr">
                      <a:solidFill>
                        <a:srgbClr val="808080"/>
                      </a:solidFill>
                      <a:prstDash val="solid"/>
                      <a:round/>
                      <a:headEnd type="none" w="med" len="med"/>
                      <a:tailEnd type="none" w="med" len="med"/>
                    </a:lnB>
                  </a:tcPr>
                </a:tc>
              </a:tr>
              <a:tr h="78072">
                <a:tc vMerge="1">
                  <a:txBody>
                    <a:bodyPr/>
                    <a:lstStyle/>
                    <a:p>
                      <a:endParaRPr lang="zh-TW" altLang="en-US"/>
                    </a:p>
                  </a:txBody>
                  <a:tcPr/>
                </a:tc>
                <a:tc vMerge="1">
                  <a:txBody>
                    <a:bodyPr/>
                    <a:lstStyle/>
                    <a:p>
                      <a:endParaRPr lang="zh-TW" altLang="en-US"/>
                    </a:p>
                  </a:txBody>
                  <a:tcPr/>
                </a:tc>
                <a:tc rowSpan="2">
                  <a:txBody>
                    <a:bodyPr/>
                    <a:lstStyle/>
                    <a:p>
                      <a:pPr algn="ctr" fontAlgn="ctr"/>
                      <a:r>
                        <a:rPr lang="zh-TW" altLang="en-US" sz="1400" b="0" i="0" u="none" strike="noStrike">
                          <a:solidFill>
                            <a:srgbClr val="000000"/>
                          </a:solidFill>
                          <a:effectLst/>
                          <a:latin typeface="微軟正黑體" pitchFamily="34" charset="-120"/>
                          <a:ea typeface="微軟正黑體" pitchFamily="34" charset="-120"/>
                        </a:rPr>
                        <a:t>失竊</a:t>
                      </a:r>
                    </a:p>
                  </a:txBody>
                  <a:tcPr marL="3865" marR="3865" marT="3865" marB="0" anchor="ctr">
                    <a:lnL w="6350" cap="flat" cmpd="sng" algn="ctr">
                      <a:solidFill>
                        <a:srgbClr val="808080"/>
                      </a:solidFill>
                      <a:prstDash val="solid"/>
                      <a:round/>
                      <a:headEnd type="none" w="med" len="med"/>
                      <a:tailEnd type="none" w="med" len="med"/>
                    </a:lnL>
                    <a:lnR w="6350" cap="flat" cmpd="sng" algn="ctr">
                      <a:solidFill>
                        <a:srgbClr val="808080"/>
                      </a:solidFill>
                      <a:prstDash val="solid"/>
                      <a:round/>
                      <a:headEnd type="none" w="med" len="med"/>
                      <a:tailEnd type="none" w="med" len="med"/>
                    </a:lnR>
                    <a:lnT w="6350" cap="flat" cmpd="sng" algn="ctr">
                      <a:solidFill>
                        <a:srgbClr val="808080"/>
                      </a:solidFill>
                      <a:prstDash val="solid"/>
                      <a:round/>
                      <a:headEnd type="none" w="med" len="med"/>
                      <a:tailEnd type="none" w="med" len="med"/>
                    </a:lnT>
                    <a:lnB w="6350" cap="flat" cmpd="sng" algn="ctr">
                      <a:solidFill>
                        <a:srgbClr val="808080"/>
                      </a:solidFill>
                      <a:prstDash val="solid"/>
                      <a:round/>
                      <a:headEnd type="none" w="med" len="med"/>
                      <a:tailEnd type="none" w="med" len="med"/>
                    </a:lnB>
                  </a:tcPr>
                </a:tc>
                <a:tc>
                  <a:txBody>
                    <a:bodyPr/>
                    <a:lstStyle/>
                    <a:p>
                      <a:pPr algn="l" fontAlgn="ctr"/>
                      <a:r>
                        <a:rPr lang="zh-TW" altLang="en-US" sz="1400" b="0" i="0" u="none" strike="noStrike">
                          <a:solidFill>
                            <a:srgbClr val="000000"/>
                          </a:solidFill>
                          <a:effectLst/>
                          <a:latin typeface="微軟正黑體" pitchFamily="34" charset="-120"/>
                          <a:ea typeface="微軟正黑體" pitchFamily="34" charset="-120"/>
                        </a:rPr>
                        <a:t>未經控管之資料複製</a:t>
                      </a:r>
                    </a:p>
                  </a:txBody>
                  <a:tcPr marL="3865" marR="3865" marT="3865" marB="0" anchor="ctr">
                    <a:lnL w="6350" cap="flat" cmpd="sng" algn="ctr">
                      <a:solidFill>
                        <a:srgbClr val="808080"/>
                      </a:solidFill>
                      <a:prstDash val="solid"/>
                      <a:round/>
                      <a:headEnd type="none" w="med" len="med"/>
                      <a:tailEnd type="none" w="med" len="med"/>
                    </a:lnL>
                    <a:lnR w="6350" cap="flat" cmpd="sng" algn="ctr">
                      <a:solidFill>
                        <a:srgbClr val="808080"/>
                      </a:solidFill>
                      <a:prstDash val="solid"/>
                      <a:round/>
                      <a:headEnd type="none" w="med" len="med"/>
                      <a:tailEnd type="none" w="med" len="med"/>
                    </a:lnR>
                    <a:lnT w="6350" cap="flat" cmpd="sng" algn="ctr">
                      <a:solidFill>
                        <a:srgbClr val="808080"/>
                      </a:solidFill>
                      <a:prstDash val="solid"/>
                      <a:round/>
                      <a:headEnd type="none" w="med" len="med"/>
                      <a:tailEnd type="none" w="med" len="med"/>
                    </a:lnT>
                    <a:lnB w="6350" cap="flat" cmpd="sng" algn="ctr">
                      <a:solidFill>
                        <a:srgbClr val="808080"/>
                      </a:solidFill>
                      <a:prstDash val="solid"/>
                      <a:round/>
                      <a:headEnd type="none" w="med" len="med"/>
                      <a:tailEnd type="none" w="med" len="med"/>
                    </a:lnB>
                  </a:tcPr>
                </a:tc>
                <a:tc>
                  <a:txBody>
                    <a:bodyPr/>
                    <a:lstStyle/>
                    <a:p>
                      <a:pPr algn="ctr" fontAlgn="ctr"/>
                      <a:endParaRPr lang="en-US" altLang="zh-TW" sz="1400" b="0" i="0" u="none" strike="noStrike" dirty="0">
                        <a:solidFill>
                          <a:srgbClr val="000000"/>
                        </a:solidFill>
                        <a:effectLst/>
                        <a:latin typeface="微軟正黑體" pitchFamily="34" charset="-120"/>
                        <a:ea typeface="微軟正黑體" pitchFamily="34" charset="-120"/>
                      </a:endParaRPr>
                    </a:p>
                  </a:txBody>
                  <a:tcPr marL="3865" marR="3865" marT="3865" marB="0" anchor="ctr">
                    <a:lnL w="6350" cap="flat" cmpd="sng" algn="ctr">
                      <a:solidFill>
                        <a:srgbClr val="808080"/>
                      </a:solidFill>
                      <a:prstDash val="solid"/>
                      <a:round/>
                      <a:headEnd type="none" w="med" len="med"/>
                      <a:tailEnd type="none" w="med" len="med"/>
                    </a:lnL>
                    <a:lnR w="6350" cap="flat" cmpd="sng" algn="ctr">
                      <a:solidFill>
                        <a:srgbClr val="808080"/>
                      </a:solidFill>
                      <a:prstDash val="solid"/>
                      <a:round/>
                      <a:headEnd type="none" w="med" len="med"/>
                      <a:tailEnd type="none" w="med" len="med"/>
                    </a:lnR>
                    <a:lnT w="6350" cap="flat" cmpd="sng" algn="ctr">
                      <a:solidFill>
                        <a:srgbClr val="808080"/>
                      </a:solidFill>
                      <a:prstDash val="solid"/>
                      <a:round/>
                      <a:headEnd type="none" w="med" len="med"/>
                      <a:tailEnd type="none" w="med" len="med"/>
                    </a:lnT>
                    <a:lnB w="6350" cap="flat" cmpd="sng" algn="ctr">
                      <a:solidFill>
                        <a:srgbClr val="808080"/>
                      </a:solidFill>
                      <a:prstDash val="solid"/>
                      <a:round/>
                      <a:headEnd type="none" w="med" len="med"/>
                      <a:tailEnd type="none" w="med" len="med"/>
                    </a:lnB>
                  </a:tcPr>
                </a:tc>
              </a:tr>
              <a:tr h="152280">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a:txBody>
                    <a:bodyPr/>
                    <a:lstStyle/>
                    <a:p>
                      <a:pPr algn="l" fontAlgn="ctr"/>
                      <a:r>
                        <a:rPr lang="zh-TW" altLang="en-US" sz="1400" b="0" i="0" u="none" strike="noStrike">
                          <a:solidFill>
                            <a:srgbClr val="000000"/>
                          </a:solidFill>
                          <a:effectLst/>
                          <a:latin typeface="微軟正黑體" pitchFamily="34" charset="-120"/>
                          <a:ea typeface="微軟正黑體" pitchFamily="34" charset="-120"/>
                        </a:rPr>
                        <a:t>資料銷毀機制或程序不夠嚴謹</a:t>
                      </a:r>
                    </a:p>
                  </a:txBody>
                  <a:tcPr marL="3865" marR="3865" marT="3865" marB="0" anchor="ctr">
                    <a:lnL w="6350" cap="flat" cmpd="sng" algn="ctr">
                      <a:solidFill>
                        <a:srgbClr val="808080"/>
                      </a:solidFill>
                      <a:prstDash val="solid"/>
                      <a:round/>
                      <a:headEnd type="none" w="med" len="med"/>
                      <a:tailEnd type="none" w="med" len="med"/>
                    </a:lnL>
                    <a:lnR w="6350" cap="flat" cmpd="sng" algn="ctr">
                      <a:solidFill>
                        <a:srgbClr val="808080"/>
                      </a:solidFill>
                      <a:prstDash val="solid"/>
                      <a:round/>
                      <a:headEnd type="none" w="med" len="med"/>
                      <a:tailEnd type="none" w="med" len="med"/>
                    </a:lnR>
                    <a:lnT w="6350" cap="flat" cmpd="sng" algn="ctr">
                      <a:solidFill>
                        <a:srgbClr val="808080"/>
                      </a:solidFill>
                      <a:prstDash val="solid"/>
                      <a:round/>
                      <a:headEnd type="none" w="med" len="med"/>
                      <a:tailEnd type="none" w="med" len="med"/>
                    </a:lnT>
                    <a:lnB w="6350" cap="flat" cmpd="sng" algn="ctr">
                      <a:solidFill>
                        <a:srgbClr val="808080"/>
                      </a:solidFill>
                      <a:prstDash val="solid"/>
                      <a:round/>
                      <a:headEnd type="none" w="med" len="med"/>
                      <a:tailEnd type="none" w="med" len="med"/>
                    </a:lnB>
                  </a:tcPr>
                </a:tc>
                <a:tc>
                  <a:txBody>
                    <a:bodyPr/>
                    <a:lstStyle/>
                    <a:p>
                      <a:pPr algn="ctr" fontAlgn="ctr"/>
                      <a:endParaRPr lang="en-US" altLang="zh-TW" sz="1400" b="0" i="0" u="none" strike="noStrike" dirty="0">
                        <a:solidFill>
                          <a:srgbClr val="000000"/>
                        </a:solidFill>
                        <a:effectLst/>
                        <a:latin typeface="微軟正黑體" pitchFamily="34" charset="-120"/>
                        <a:ea typeface="微軟正黑體" pitchFamily="34" charset="-120"/>
                      </a:endParaRPr>
                    </a:p>
                  </a:txBody>
                  <a:tcPr marL="3865" marR="3865" marT="3865" marB="0" anchor="ctr">
                    <a:lnL w="6350" cap="flat" cmpd="sng" algn="ctr">
                      <a:solidFill>
                        <a:srgbClr val="808080"/>
                      </a:solidFill>
                      <a:prstDash val="solid"/>
                      <a:round/>
                      <a:headEnd type="none" w="med" len="med"/>
                      <a:tailEnd type="none" w="med" len="med"/>
                    </a:lnL>
                    <a:lnR w="6350" cap="flat" cmpd="sng" algn="ctr">
                      <a:solidFill>
                        <a:srgbClr val="808080"/>
                      </a:solidFill>
                      <a:prstDash val="solid"/>
                      <a:round/>
                      <a:headEnd type="none" w="med" len="med"/>
                      <a:tailEnd type="none" w="med" len="med"/>
                    </a:lnR>
                    <a:lnT w="6350" cap="flat" cmpd="sng" algn="ctr">
                      <a:solidFill>
                        <a:srgbClr val="808080"/>
                      </a:solidFill>
                      <a:prstDash val="solid"/>
                      <a:round/>
                      <a:headEnd type="none" w="med" len="med"/>
                      <a:tailEnd type="none" w="med" len="med"/>
                    </a:lnT>
                    <a:lnB w="6350" cap="flat" cmpd="sng" algn="ctr">
                      <a:solidFill>
                        <a:srgbClr val="808080"/>
                      </a:solidFill>
                      <a:prstDash val="solid"/>
                      <a:round/>
                      <a:headEnd type="none" w="med" len="med"/>
                      <a:tailEnd type="none" w="med" len="med"/>
                    </a:lnB>
                  </a:tcPr>
                </a:tc>
              </a:tr>
              <a:tr h="152280">
                <a:tc vMerge="1">
                  <a:txBody>
                    <a:bodyPr/>
                    <a:lstStyle/>
                    <a:p>
                      <a:endParaRPr lang="zh-TW" altLang="en-US"/>
                    </a:p>
                  </a:txBody>
                  <a:tcPr/>
                </a:tc>
                <a:tc vMerge="1">
                  <a:txBody>
                    <a:bodyPr/>
                    <a:lstStyle/>
                    <a:p>
                      <a:endParaRPr lang="zh-TW" altLang="en-US"/>
                    </a:p>
                  </a:txBody>
                  <a:tcPr/>
                </a:tc>
                <a:tc rowSpan="2">
                  <a:txBody>
                    <a:bodyPr/>
                    <a:lstStyle/>
                    <a:p>
                      <a:pPr algn="ctr" fontAlgn="ctr"/>
                      <a:r>
                        <a:rPr lang="zh-TW" altLang="en-US" sz="1400" b="0" i="0" u="none" strike="noStrike">
                          <a:solidFill>
                            <a:srgbClr val="000000"/>
                          </a:solidFill>
                          <a:effectLst/>
                          <a:latin typeface="微軟正黑體" pitchFamily="34" charset="-120"/>
                          <a:ea typeface="微軟正黑體" pitchFamily="34" charset="-120"/>
                        </a:rPr>
                        <a:t>使用非法軟體</a:t>
                      </a:r>
                    </a:p>
                  </a:txBody>
                  <a:tcPr marL="3865" marR="3865" marT="3865" marB="0" anchor="ctr">
                    <a:lnL w="6350" cap="flat" cmpd="sng" algn="ctr">
                      <a:solidFill>
                        <a:srgbClr val="808080"/>
                      </a:solidFill>
                      <a:prstDash val="solid"/>
                      <a:round/>
                      <a:headEnd type="none" w="med" len="med"/>
                      <a:tailEnd type="none" w="med" len="med"/>
                    </a:lnL>
                    <a:lnR w="6350" cap="flat" cmpd="sng" algn="ctr">
                      <a:solidFill>
                        <a:srgbClr val="808080"/>
                      </a:solidFill>
                      <a:prstDash val="solid"/>
                      <a:round/>
                      <a:headEnd type="none" w="med" len="med"/>
                      <a:tailEnd type="none" w="med" len="med"/>
                    </a:lnR>
                    <a:lnT w="6350" cap="flat" cmpd="sng" algn="ctr">
                      <a:solidFill>
                        <a:srgbClr val="808080"/>
                      </a:solidFill>
                      <a:prstDash val="solid"/>
                      <a:round/>
                      <a:headEnd type="none" w="med" len="med"/>
                      <a:tailEnd type="none" w="med" len="med"/>
                    </a:lnT>
                    <a:lnB w="6350" cap="flat" cmpd="sng" algn="ctr">
                      <a:solidFill>
                        <a:srgbClr val="808080"/>
                      </a:solidFill>
                      <a:prstDash val="solid"/>
                      <a:round/>
                      <a:headEnd type="none" w="med" len="med"/>
                      <a:tailEnd type="none" w="med" len="med"/>
                    </a:lnB>
                  </a:tcPr>
                </a:tc>
                <a:tc>
                  <a:txBody>
                    <a:bodyPr/>
                    <a:lstStyle/>
                    <a:p>
                      <a:pPr algn="l" fontAlgn="ctr"/>
                      <a:r>
                        <a:rPr lang="zh-TW" altLang="en-US" sz="1400" b="0" i="0" u="none" strike="noStrike">
                          <a:solidFill>
                            <a:srgbClr val="000000"/>
                          </a:solidFill>
                          <a:effectLst/>
                          <a:latin typeface="微軟正黑體" pitchFamily="34" charset="-120"/>
                          <a:ea typeface="微軟正黑體" pitchFamily="34" charset="-120"/>
                        </a:rPr>
                        <a:t>未使用合法版權軟體或下載受控管之軟體</a:t>
                      </a:r>
                    </a:p>
                  </a:txBody>
                  <a:tcPr marL="3865" marR="3865" marT="3865" marB="0" anchor="ctr">
                    <a:lnL w="6350" cap="flat" cmpd="sng" algn="ctr">
                      <a:solidFill>
                        <a:srgbClr val="808080"/>
                      </a:solidFill>
                      <a:prstDash val="solid"/>
                      <a:round/>
                      <a:headEnd type="none" w="med" len="med"/>
                      <a:tailEnd type="none" w="med" len="med"/>
                    </a:lnL>
                    <a:lnR w="6350" cap="flat" cmpd="sng" algn="ctr">
                      <a:solidFill>
                        <a:srgbClr val="808080"/>
                      </a:solidFill>
                      <a:prstDash val="solid"/>
                      <a:round/>
                      <a:headEnd type="none" w="med" len="med"/>
                      <a:tailEnd type="none" w="med" len="med"/>
                    </a:lnR>
                    <a:lnT w="6350" cap="flat" cmpd="sng" algn="ctr">
                      <a:solidFill>
                        <a:srgbClr val="808080"/>
                      </a:solidFill>
                      <a:prstDash val="solid"/>
                      <a:round/>
                      <a:headEnd type="none" w="med" len="med"/>
                      <a:tailEnd type="none" w="med" len="med"/>
                    </a:lnT>
                    <a:lnB w="6350" cap="flat" cmpd="sng" algn="ctr">
                      <a:solidFill>
                        <a:srgbClr val="808080"/>
                      </a:solidFill>
                      <a:prstDash val="solid"/>
                      <a:round/>
                      <a:headEnd type="none" w="med" len="med"/>
                      <a:tailEnd type="none" w="med" len="med"/>
                    </a:lnB>
                  </a:tcPr>
                </a:tc>
                <a:tc>
                  <a:txBody>
                    <a:bodyPr/>
                    <a:lstStyle/>
                    <a:p>
                      <a:pPr algn="ctr" fontAlgn="ctr"/>
                      <a:endParaRPr lang="en-US" altLang="zh-TW" sz="1400" b="0" i="0" u="none" strike="noStrike" dirty="0">
                        <a:solidFill>
                          <a:srgbClr val="000000"/>
                        </a:solidFill>
                        <a:effectLst/>
                        <a:latin typeface="微軟正黑體" pitchFamily="34" charset="-120"/>
                        <a:ea typeface="微軟正黑體" pitchFamily="34" charset="-120"/>
                      </a:endParaRPr>
                    </a:p>
                  </a:txBody>
                  <a:tcPr marL="3865" marR="3865" marT="3865" marB="0" anchor="ctr">
                    <a:lnL w="6350" cap="flat" cmpd="sng" algn="ctr">
                      <a:solidFill>
                        <a:srgbClr val="808080"/>
                      </a:solidFill>
                      <a:prstDash val="solid"/>
                      <a:round/>
                      <a:headEnd type="none" w="med" len="med"/>
                      <a:tailEnd type="none" w="med" len="med"/>
                    </a:lnL>
                    <a:lnR w="6350" cap="flat" cmpd="sng" algn="ctr">
                      <a:solidFill>
                        <a:srgbClr val="808080"/>
                      </a:solidFill>
                      <a:prstDash val="solid"/>
                      <a:round/>
                      <a:headEnd type="none" w="med" len="med"/>
                      <a:tailEnd type="none" w="med" len="med"/>
                    </a:lnR>
                    <a:lnT w="6350" cap="flat" cmpd="sng" algn="ctr">
                      <a:solidFill>
                        <a:srgbClr val="808080"/>
                      </a:solidFill>
                      <a:prstDash val="solid"/>
                      <a:round/>
                      <a:headEnd type="none" w="med" len="med"/>
                      <a:tailEnd type="none" w="med" len="med"/>
                    </a:lnT>
                    <a:lnB w="6350" cap="flat" cmpd="sng" algn="ctr">
                      <a:solidFill>
                        <a:srgbClr val="808080"/>
                      </a:solidFill>
                      <a:prstDash val="solid"/>
                      <a:round/>
                      <a:headEnd type="none" w="med" len="med"/>
                      <a:tailEnd type="none" w="med" len="med"/>
                    </a:lnB>
                  </a:tcPr>
                </a:tc>
              </a:tr>
              <a:tr h="243493">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a:txBody>
                    <a:bodyPr/>
                    <a:lstStyle/>
                    <a:p>
                      <a:pPr algn="l" fontAlgn="ctr"/>
                      <a:r>
                        <a:rPr lang="zh-TW" altLang="en-US" sz="1400" b="0" i="0" u="none" strike="noStrike">
                          <a:solidFill>
                            <a:srgbClr val="000000"/>
                          </a:solidFill>
                          <a:effectLst/>
                          <a:latin typeface="微軟正黑體" pitchFamily="34" charset="-120"/>
                          <a:ea typeface="微軟正黑體" pitchFamily="34" charset="-120"/>
                        </a:rPr>
                        <a:t>缺乏安全警覺</a:t>
                      </a:r>
                    </a:p>
                  </a:txBody>
                  <a:tcPr marL="3865" marR="3865" marT="3865" marB="0" anchor="ctr">
                    <a:lnL w="6350" cap="flat" cmpd="sng" algn="ctr">
                      <a:solidFill>
                        <a:srgbClr val="808080"/>
                      </a:solidFill>
                      <a:prstDash val="solid"/>
                      <a:round/>
                      <a:headEnd type="none" w="med" len="med"/>
                      <a:tailEnd type="none" w="med" len="med"/>
                    </a:lnL>
                    <a:lnR w="6350" cap="flat" cmpd="sng" algn="ctr">
                      <a:solidFill>
                        <a:srgbClr val="808080"/>
                      </a:solidFill>
                      <a:prstDash val="solid"/>
                      <a:round/>
                      <a:headEnd type="none" w="med" len="med"/>
                      <a:tailEnd type="none" w="med" len="med"/>
                    </a:lnR>
                    <a:lnT w="6350" cap="flat" cmpd="sng" algn="ctr">
                      <a:solidFill>
                        <a:srgbClr val="808080"/>
                      </a:solidFill>
                      <a:prstDash val="solid"/>
                      <a:round/>
                      <a:headEnd type="none" w="med" len="med"/>
                      <a:tailEnd type="none" w="med" len="med"/>
                    </a:lnT>
                    <a:lnB w="6350" cap="flat" cmpd="sng" algn="ctr">
                      <a:solidFill>
                        <a:srgbClr val="808080"/>
                      </a:solidFill>
                      <a:prstDash val="solid"/>
                      <a:round/>
                      <a:headEnd type="none" w="med" len="med"/>
                      <a:tailEnd type="none" w="med" len="med"/>
                    </a:lnB>
                  </a:tcPr>
                </a:tc>
                <a:tc>
                  <a:txBody>
                    <a:bodyPr/>
                    <a:lstStyle/>
                    <a:p>
                      <a:pPr algn="ctr" fontAlgn="ctr"/>
                      <a:endParaRPr lang="en-US" altLang="zh-TW" sz="1400" b="0" i="0" u="none" strike="noStrike" dirty="0">
                        <a:solidFill>
                          <a:srgbClr val="000000"/>
                        </a:solidFill>
                        <a:effectLst/>
                        <a:latin typeface="微軟正黑體" pitchFamily="34" charset="-120"/>
                        <a:ea typeface="微軟正黑體" pitchFamily="34" charset="-120"/>
                      </a:endParaRPr>
                    </a:p>
                  </a:txBody>
                  <a:tcPr marL="3865" marR="3865" marT="3865" marB="0" anchor="ctr">
                    <a:lnL w="6350" cap="flat" cmpd="sng" algn="ctr">
                      <a:solidFill>
                        <a:srgbClr val="808080"/>
                      </a:solidFill>
                      <a:prstDash val="solid"/>
                      <a:round/>
                      <a:headEnd type="none" w="med" len="med"/>
                      <a:tailEnd type="none" w="med" len="med"/>
                    </a:lnL>
                    <a:lnR w="6350" cap="flat" cmpd="sng" algn="ctr">
                      <a:solidFill>
                        <a:srgbClr val="808080"/>
                      </a:solidFill>
                      <a:prstDash val="solid"/>
                      <a:round/>
                      <a:headEnd type="none" w="med" len="med"/>
                      <a:tailEnd type="none" w="med" len="med"/>
                    </a:lnR>
                    <a:lnT w="6350" cap="flat" cmpd="sng" algn="ctr">
                      <a:solidFill>
                        <a:srgbClr val="808080"/>
                      </a:solidFill>
                      <a:prstDash val="solid"/>
                      <a:round/>
                      <a:headEnd type="none" w="med" len="med"/>
                      <a:tailEnd type="none" w="med" len="med"/>
                    </a:lnT>
                    <a:lnB w="6350" cap="flat" cmpd="sng" algn="ctr">
                      <a:solidFill>
                        <a:srgbClr val="808080"/>
                      </a:solidFill>
                      <a:prstDash val="solid"/>
                      <a:round/>
                      <a:headEnd type="none" w="med" len="med"/>
                      <a:tailEnd type="none" w="med" len="med"/>
                    </a:lnB>
                  </a:tcPr>
                </a:tc>
              </a:tr>
              <a:tr h="78072">
                <a:tc vMerge="1">
                  <a:txBody>
                    <a:bodyPr/>
                    <a:lstStyle/>
                    <a:p>
                      <a:endParaRPr lang="zh-TW" altLang="en-US"/>
                    </a:p>
                  </a:txBody>
                  <a:tcPr/>
                </a:tc>
                <a:tc vMerge="1">
                  <a:txBody>
                    <a:bodyPr/>
                    <a:lstStyle/>
                    <a:p>
                      <a:endParaRPr lang="zh-TW" altLang="en-US"/>
                    </a:p>
                  </a:txBody>
                  <a:tcPr/>
                </a:tc>
                <a:tc rowSpan="2">
                  <a:txBody>
                    <a:bodyPr/>
                    <a:lstStyle/>
                    <a:p>
                      <a:pPr algn="ctr" fontAlgn="ctr"/>
                      <a:r>
                        <a:rPr lang="zh-TW" altLang="en-US" sz="1400" b="0" i="0" u="none" strike="noStrike">
                          <a:solidFill>
                            <a:srgbClr val="000000"/>
                          </a:solidFill>
                          <a:effectLst/>
                          <a:latin typeface="微軟正黑體" pitchFamily="34" charset="-120"/>
                          <a:ea typeface="微軟正黑體" pitchFamily="34" charset="-120"/>
                        </a:rPr>
                        <a:t>蓄意破壞</a:t>
                      </a:r>
                    </a:p>
                  </a:txBody>
                  <a:tcPr marL="3865" marR="3865" marT="3865" marB="0" anchor="ctr">
                    <a:lnL w="6350" cap="flat" cmpd="sng" algn="ctr">
                      <a:solidFill>
                        <a:srgbClr val="808080"/>
                      </a:solidFill>
                      <a:prstDash val="solid"/>
                      <a:round/>
                      <a:headEnd type="none" w="med" len="med"/>
                      <a:tailEnd type="none" w="med" len="med"/>
                    </a:lnL>
                    <a:lnR w="6350" cap="flat" cmpd="sng" algn="ctr">
                      <a:solidFill>
                        <a:srgbClr val="808080"/>
                      </a:solidFill>
                      <a:prstDash val="solid"/>
                      <a:round/>
                      <a:headEnd type="none" w="med" len="med"/>
                      <a:tailEnd type="none" w="med" len="med"/>
                    </a:lnR>
                    <a:lnT w="6350" cap="flat" cmpd="sng" algn="ctr">
                      <a:solidFill>
                        <a:srgbClr val="808080"/>
                      </a:solidFill>
                      <a:prstDash val="solid"/>
                      <a:round/>
                      <a:headEnd type="none" w="med" len="med"/>
                      <a:tailEnd type="none" w="med" len="med"/>
                    </a:lnT>
                    <a:lnB w="6350" cap="flat" cmpd="sng" algn="ctr">
                      <a:solidFill>
                        <a:srgbClr val="808080"/>
                      </a:solidFill>
                      <a:prstDash val="solid"/>
                      <a:round/>
                      <a:headEnd type="none" w="med" len="med"/>
                      <a:tailEnd type="none" w="med" len="med"/>
                    </a:lnB>
                  </a:tcPr>
                </a:tc>
                <a:tc>
                  <a:txBody>
                    <a:bodyPr/>
                    <a:lstStyle/>
                    <a:p>
                      <a:pPr algn="l" fontAlgn="ctr"/>
                      <a:r>
                        <a:rPr lang="zh-TW" altLang="en-US" sz="1400" b="0" i="0" u="none" strike="noStrike">
                          <a:solidFill>
                            <a:srgbClr val="000000"/>
                          </a:solidFill>
                          <a:effectLst/>
                          <a:latin typeface="微軟正黑體" pitchFamily="34" charset="-120"/>
                          <a:ea typeface="微軟正黑體" pitchFamily="34" charset="-120"/>
                        </a:rPr>
                        <a:t>人員安全訓練不足</a:t>
                      </a:r>
                    </a:p>
                  </a:txBody>
                  <a:tcPr marL="3865" marR="3865" marT="3865" marB="0" anchor="ctr">
                    <a:lnL w="6350" cap="flat" cmpd="sng" algn="ctr">
                      <a:solidFill>
                        <a:srgbClr val="808080"/>
                      </a:solidFill>
                      <a:prstDash val="solid"/>
                      <a:round/>
                      <a:headEnd type="none" w="med" len="med"/>
                      <a:tailEnd type="none" w="med" len="med"/>
                    </a:lnL>
                    <a:lnR w="6350" cap="flat" cmpd="sng" algn="ctr">
                      <a:solidFill>
                        <a:srgbClr val="808080"/>
                      </a:solidFill>
                      <a:prstDash val="solid"/>
                      <a:round/>
                      <a:headEnd type="none" w="med" len="med"/>
                      <a:tailEnd type="none" w="med" len="med"/>
                    </a:lnR>
                    <a:lnT w="6350" cap="flat" cmpd="sng" algn="ctr">
                      <a:solidFill>
                        <a:srgbClr val="808080"/>
                      </a:solidFill>
                      <a:prstDash val="solid"/>
                      <a:round/>
                      <a:headEnd type="none" w="med" len="med"/>
                      <a:tailEnd type="none" w="med" len="med"/>
                    </a:lnT>
                    <a:lnB w="6350" cap="flat" cmpd="sng" algn="ctr">
                      <a:solidFill>
                        <a:srgbClr val="808080"/>
                      </a:solidFill>
                      <a:prstDash val="solid"/>
                      <a:round/>
                      <a:headEnd type="none" w="med" len="med"/>
                      <a:tailEnd type="none" w="med" len="med"/>
                    </a:lnB>
                  </a:tcPr>
                </a:tc>
                <a:tc>
                  <a:txBody>
                    <a:bodyPr/>
                    <a:lstStyle/>
                    <a:p>
                      <a:pPr algn="ctr" fontAlgn="ctr"/>
                      <a:endParaRPr lang="en-US" altLang="zh-TW" sz="1400" b="0" i="0" u="none" strike="noStrike" dirty="0">
                        <a:solidFill>
                          <a:srgbClr val="000000"/>
                        </a:solidFill>
                        <a:effectLst/>
                        <a:latin typeface="微軟正黑體" pitchFamily="34" charset="-120"/>
                        <a:ea typeface="微軟正黑體" pitchFamily="34" charset="-120"/>
                      </a:endParaRPr>
                    </a:p>
                  </a:txBody>
                  <a:tcPr marL="3865" marR="3865" marT="3865" marB="0" anchor="ctr">
                    <a:lnL w="6350" cap="flat" cmpd="sng" algn="ctr">
                      <a:solidFill>
                        <a:srgbClr val="808080"/>
                      </a:solidFill>
                      <a:prstDash val="solid"/>
                      <a:round/>
                      <a:headEnd type="none" w="med" len="med"/>
                      <a:tailEnd type="none" w="med" len="med"/>
                    </a:lnL>
                    <a:lnR w="6350" cap="flat" cmpd="sng" algn="ctr">
                      <a:solidFill>
                        <a:srgbClr val="808080"/>
                      </a:solidFill>
                      <a:prstDash val="solid"/>
                      <a:round/>
                      <a:headEnd type="none" w="med" len="med"/>
                      <a:tailEnd type="none" w="med" len="med"/>
                    </a:lnR>
                    <a:lnT w="6350" cap="flat" cmpd="sng" algn="ctr">
                      <a:solidFill>
                        <a:srgbClr val="808080"/>
                      </a:solidFill>
                      <a:prstDash val="solid"/>
                      <a:round/>
                      <a:headEnd type="none" w="med" len="med"/>
                      <a:tailEnd type="none" w="med" len="med"/>
                    </a:lnT>
                    <a:lnB w="6350" cap="flat" cmpd="sng" algn="ctr">
                      <a:solidFill>
                        <a:srgbClr val="808080"/>
                      </a:solidFill>
                      <a:prstDash val="solid"/>
                      <a:round/>
                      <a:headEnd type="none" w="med" len="med"/>
                      <a:tailEnd type="none" w="med" len="med"/>
                    </a:lnB>
                  </a:tcPr>
                </a:tc>
              </a:tr>
              <a:tr h="78072">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a:txBody>
                    <a:bodyPr/>
                    <a:lstStyle/>
                    <a:p>
                      <a:pPr algn="l" fontAlgn="ctr"/>
                      <a:r>
                        <a:rPr lang="zh-TW" altLang="en-US" sz="1400" b="0" i="0" u="none" strike="noStrike">
                          <a:solidFill>
                            <a:srgbClr val="000000"/>
                          </a:solidFill>
                          <a:effectLst/>
                          <a:latin typeface="微軟正黑體" pitchFamily="34" charset="-120"/>
                          <a:ea typeface="微軟正黑體" pitchFamily="34" charset="-120"/>
                        </a:rPr>
                        <a:t>缺乏實體之保護</a:t>
                      </a:r>
                    </a:p>
                  </a:txBody>
                  <a:tcPr marL="3865" marR="3865" marT="3865" marB="0" anchor="ctr">
                    <a:lnL w="6350" cap="flat" cmpd="sng" algn="ctr">
                      <a:solidFill>
                        <a:srgbClr val="808080"/>
                      </a:solidFill>
                      <a:prstDash val="solid"/>
                      <a:round/>
                      <a:headEnd type="none" w="med" len="med"/>
                      <a:tailEnd type="none" w="med" len="med"/>
                    </a:lnL>
                    <a:lnR w="6350" cap="flat" cmpd="sng" algn="ctr">
                      <a:solidFill>
                        <a:srgbClr val="808080"/>
                      </a:solidFill>
                      <a:prstDash val="solid"/>
                      <a:round/>
                      <a:headEnd type="none" w="med" len="med"/>
                      <a:tailEnd type="none" w="med" len="med"/>
                    </a:lnR>
                    <a:lnT w="6350" cap="flat" cmpd="sng" algn="ctr">
                      <a:solidFill>
                        <a:srgbClr val="808080"/>
                      </a:solidFill>
                      <a:prstDash val="solid"/>
                      <a:round/>
                      <a:headEnd type="none" w="med" len="med"/>
                      <a:tailEnd type="none" w="med" len="med"/>
                    </a:lnT>
                    <a:lnB w="6350" cap="flat" cmpd="sng" algn="ctr">
                      <a:solidFill>
                        <a:srgbClr val="808080"/>
                      </a:solidFill>
                      <a:prstDash val="solid"/>
                      <a:round/>
                      <a:headEnd type="none" w="med" len="med"/>
                      <a:tailEnd type="none" w="med" len="med"/>
                    </a:lnB>
                  </a:tcPr>
                </a:tc>
                <a:tc>
                  <a:txBody>
                    <a:bodyPr/>
                    <a:lstStyle/>
                    <a:p>
                      <a:pPr algn="ctr" fontAlgn="ctr"/>
                      <a:endParaRPr lang="en-US" altLang="zh-TW" sz="1400" b="0" i="0" u="none" strike="noStrike" dirty="0">
                        <a:solidFill>
                          <a:srgbClr val="000000"/>
                        </a:solidFill>
                        <a:effectLst/>
                        <a:latin typeface="微軟正黑體" pitchFamily="34" charset="-120"/>
                        <a:ea typeface="微軟正黑體" pitchFamily="34" charset="-120"/>
                      </a:endParaRPr>
                    </a:p>
                  </a:txBody>
                  <a:tcPr marL="3865" marR="3865" marT="3865" marB="0" anchor="ctr">
                    <a:lnL w="6350" cap="flat" cmpd="sng" algn="ctr">
                      <a:solidFill>
                        <a:srgbClr val="808080"/>
                      </a:solidFill>
                      <a:prstDash val="solid"/>
                      <a:round/>
                      <a:headEnd type="none" w="med" len="med"/>
                      <a:tailEnd type="none" w="med" len="med"/>
                    </a:lnL>
                    <a:lnR w="6350" cap="flat" cmpd="sng" algn="ctr">
                      <a:solidFill>
                        <a:srgbClr val="808080"/>
                      </a:solidFill>
                      <a:prstDash val="solid"/>
                      <a:round/>
                      <a:headEnd type="none" w="med" len="med"/>
                      <a:tailEnd type="none" w="med" len="med"/>
                    </a:lnR>
                    <a:lnT w="6350" cap="flat" cmpd="sng" algn="ctr">
                      <a:solidFill>
                        <a:srgbClr val="808080"/>
                      </a:solidFill>
                      <a:prstDash val="solid"/>
                      <a:round/>
                      <a:headEnd type="none" w="med" len="med"/>
                      <a:tailEnd type="none" w="med" len="med"/>
                    </a:lnT>
                    <a:lnB w="6350" cap="flat" cmpd="sng" algn="ctr">
                      <a:solidFill>
                        <a:srgbClr val="808080"/>
                      </a:solidFill>
                      <a:prstDash val="solid"/>
                      <a:round/>
                      <a:headEnd type="none" w="med" len="med"/>
                      <a:tailEnd type="none" w="med" len="med"/>
                    </a:lnB>
                  </a:tcPr>
                </a:tc>
              </a:tr>
              <a:tr h="78072">
                <a:tc vMerge="1">
                  <a:txBody>
                    <a:bodyPr/>
                    <a:lstStyle/>
                    <a:p>
                      <a:endParaRPr lang="zh-TW" altLang="en-US"/>
                    </a:p>
                  </a:txBody>
                  <a:tcPr/>
                </a:tc>
                <a:tc vMerge="1">
                  <a:txBody>
                    <a:bodyPr/>
                    <a:lstStyle/>
                    <a:p>
                      <a:endParaRPr lang="zh-TW" altLang="en-US"/>
                    </a:p>
                  </a:txBody>
                  <a:tcPr/>
                </a:tc>
                <a:tc rowSpan="3">
                  <a:txBody>
                    <a:bodyPr/>
                    <a:lstStyle/>
                    <a:p>
                      <a:pPr algn="ctr" fontAlgn="ctr"/>
                      <a:r>
                        <a:rPr lang="zh-TW" altLang="en-US" sz="1400" b="0" i="0" u="none" strike="noStrike">
                          <a:solidFill>
                            <a:srgbClr val="000000"/>
                          </a:solidFill>
                          <a:effectLst/>
                          <a:latin typeface="微軟正黑體" pitchFamily="34" charset="-120"/>
                          <a:ea typeface="微軟正黑體" pitchFamily="34" charset="-120"/>
                        </a:rPr>
                        <a:t>未經授權存取或使用</a:t>
                      </a:r>
                    </a:p>
                  </a:txBody>
                  <a:tcPr marL="3865" marR="3865" marT="3865" marB="0" anchor="ctr">
                    <a:lnL w="6350" cap="flat" cmpd="sng" algn="ctr">
                      <a:solidFill>
                        <a:srgbClr val="808080"/>
                      </a:solidFill>
                      <a:prstDash val="solid"/>
                      <a:round/>
                      <a:headEnd type="none" w="med" len="med"/>
                      <a:tailEnd type="none" w="med" len="med"/>
                    </a:lnL>
                    <a:lnR w="6350" cap="flat" cmpd="sng" algn="ctr">
                      <a:solidFill>
                        <a:srgbClr val="808080"/>
                      </a:solidFill>
                      <a:prstDash val="solid"/>
                      <a:round/>
                      <a:headEnd type="none" w="med" len="med"/>
                      <a:tailEnd type="none" w="med" len="med"/>
                    </a:lnR>
                    <a:lnT w="6350" cap="flat" cmpd="sng" algn="ctr">
                      <a:solidFill>
                        <a:srgbClr val="808080"/>
                      </a:solidFill>
                      <a:prstDash val="solid"/>
                      <a:round/>
                      <a:headEnd type="none" w="med" len="med"/>
                      <a:tailEnd type="none" w="med" len="med"/>
                    </a:lnT>
                    <a:lnB w="6350" cap="flat" cmpd="sng" algn="ctr">
                      <a:solidFill>
                        <a:srgbClr val="808080"/>
                      </a:solidFill>
                      <a:prstDash val="solid"/>
                      <a:round/>
                      <a:headEnd type="none" w="med" len="med"/>
                      <a:tailEnd type="none" w="med" len="med"/>
                    </a:lnB>
                  </a:tcPr>
                </a:tc>
                <a:tc>
                  <a:txBody>
                    <a:bodyPr/>
                    <a:lstStyle/>
                    <a:p>
                      <a:pPr algn="l" fontAlgn="ctr"/>
                      <a:r>
                        <a:rPr lang="zh-TW" altLang="en-US" sz="1400" b="0" i="0" u="none" strike="noStrike">
                          <a:solidFill>
                            <a:srgbClr val="000000"/>
                          </a:solidFill>
                          <a:effectLst/>
                          <a:latin typeface="微軟正黑體" pitchFamily="34" charset="-120"/>
                          <a:ea typeface="微軟正黑體" pitchFamily="34" charset="-120"/>
                        </a:rPr>
                        <a:t>文件或檔案未適當儲存</a:t>
                      </a:r>
                    </a:p>
                  </a:txBody>
                  <a:tcPr marL="3865" marR="3865" marT="3865" marB="0" anchor="ctr">
                    <a:lnL w="6350" cap="flat" cmpd="sng" algn="ctr">
                      <a:solidFill>
                        <a:srgbClr val="808080"/>
                      </a:solidFill>
                      <a:prstDash val="solid"/>
                      <a:round/>
                      <a:headEnd type="none" w="med" len="med"/>
                      <a:tailEnd type="none" w="med" len="med"/>
                    </a:lnL>
                    <a:lnR w="6350" cap="flat" cmpd="sng" algn="ctr">
                      <a:solidFill>
                        <a:srgbClr val="808080"/>
                      </a:solidFill>
                      <a:prstDash val="solid"/>
                      <a:round/>
                      <a:headEnd type="none" w="med" len="med"/>
                      <a:tailEnd type="none" w="med" len="med"/>
                    </a:lnR>
                    <a:lnT w="6350" cap="flat" cmpd="sng" algn="ctr">
                      <a:solidFill>
                        <a:srgbClr val="808080"/>
                      </a:solidFill>
                      <a:prstDash val="solid"/>
                      <a:round/>
                      <a:headEnd type="none" w="med" len="med"/>
                      <a:tailEnd type="none" w="med" len="med"/>
                    </a:lnT>
                    <a:lnB w="6350" cap="flat" cmpd="sng" algn="ctr">
                      <a:solidFill>
                        <a:srgbClr val="808080"/>
                      </a:solidFill>
                      <a:prstDash val="solid"/>
                      <a:round/>
                      <a:headEnd type="none" w="med" len="med"/>
                      <a:tailEnd type="none" w="med" len="med"/>
                    </a:lnB>
                  </a:tcPr>
                </a:tc>
                <a:tc>
                  <a:txBody>
                    <a:bodyPr/>
                    <a:lstStyle/>
                    <a:p>
                      <a:pPr algn="ctr" fontAlgn="ctr"/>
                      <a:endParaRPr lang="en-US" altLang="zh-TW" sz="1400" b="0" i="0" u="none" strike="noStrike" dirty="0">
                        <a:solidFill>
                          <a:srgbClr val="000000"/>
                        </a:solidFill>
                        <a:effectLst/>
                        <a:latin typeface="微軟正黑體" pitchFamily="34" charset="-120"/>
                        <a:ea typeface="微軟正黑體" pitchFamily="34" charset="-120"/>
                      </a:endParaRPr>
                    </a:p>
                  </a:txBody>
                  <a:tcPr marL="3865" marR="3865" marT="3865" marB="0" anchor="ctr">
                    <a:lnL w="6350" cap="flat" cmpd="sng" algn="ctr">
                      <a:solidFill>
                        <a:srgbClr val="808080"/>
                      </a:solidFill>
                      <a:prstDash val="solid"/>
                      <a:round/>
                      <a:headEnd type="none" w="med" len="med"/>
                      <a:tailEnd type="none" w="med" len="med"/>
                    </a:lnL>
                    <a:lnR w="6350" cap="flat" cmpd="sng" algn="ctr">
                      <a:solidFill>
                        <a:srgbClr val="808080"/>
                      </a:solidFill>
                      <a:prstDash val="solid"/>
                      <a:round/>
                      <a:headEnd type="none" w="med" len="med"/>
                      <a:tailEnd type="none" w="med" len="med"/>
                    </a:lnR>
                    <a:lnT w="6350" cap="flat" cmpd="sng" algn="ctr">
                      <a:solidFill>
                        <a:srgbClr val="808080"/>
                      </a:solidFill>
                      <a:prstDash val="solid"/>
                      <a:round/>
                      <a:headEnd type="none" w="med" len="med"/>
                      <a:tailEnd type="none" w="med" len="med"/>
                    </a:lnT>
                    <a:lnB w="6350" cap="flat" cmpd="sng" algn="ctr">
                      <a:solidFill>
                        <a:srgbClr val="808080"/>
                      </a:solidFill>
                      <a:prstDash val="solid"/>
                      <a:round/>
                      <a:headEnd type="none" w="med" len="med"/>
                      <a:tailEnd type="none" w="med" len="med"/>
                    </a:lnB>
                  </a:tcPr>
                </a:tc>
              </a:tr>
              <a:tr h="152280">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a:txBody>
                    <a:bodyPr/>
                    <a:lstStyle/>
                    <a:p>
                      <a:pPr algn="l" fontAlgn="ctr"/>
                      <a:r>
                        <a:rPr lang="zh-TW" altLang="en-US" sz="1400" b="0" i="0" u="none" strike="noStrike">
                          <a:solidFill>
                            <a:srgbClr val="000000"/>
                          </a:solidFill>
                          <a:effectLst/>
                          <a:latin typeface="微軟正黑體" pitchFamily="34" charset="-120"/>
                          <a:ea typeface="微軟正黑體" pitchFamily="34" charset="-120"/>
                        </a:rPr>
                        <a:t>未落實電腦桌面淨空或螢幕鎖定、登出</a:t>
                      </a:r>
                    </a:p>
                  </a:txBody>
                  <a:tcPr marL="3865" marR="3865" marT="3865" marB="0" anchor="ctr">
                    <a:lnL w="6350" cap="flat" cmpd="sng" algn="ctr">
                      <a:solidFill>
                        <a:srgbClr val="808080"/>
                      </a:solidFill>
                      <a:prstDash val="solid"/>
                      <a:round/>
                      <a:headEnd type="none" w="med" len="med"/>
                      <a:tailEnd type="none" w="med" len="med"/>
                    </a:lnL>
                    <a:lnR w="6350" cap="flat" cmpd="sng" algn="ctr">
                      <a:solidFill>
                        <a:srgbClr val="808080"/>
                      </a:solidFill>
                      <a:prstDash val="solid"/>
                      <a:round/>
                      <a:headEnd type="none" w="med" len="med"/>
                      <a:tailEnd type="none" w="med" len="med"/>
                    </a:lnR>
                    <a:lnT w="6350" cap="flat" cmpd="sng" algn="ctr">
                      <a:solidFill>
                        <a:srgbClr val="808080"/>
                      </a:solidFill>
                      <a:prstDash val="solid"/>
                      <a:round/>
                      <a:headEnd type="none" w="med" len="med"/>
                      <a:tailEnd type="none" w="med" len="med"/>
                    </a:lnT>
                    <a:lnB w="6350" cap="flat" cmpd="sng" algn="ctr">
                      <a:solidFill>
                        <a:srgbClr val="808080"/>
                      </a:solidFill>
                      <a:prstDash val="solid"/>
                      <a:round/>
                      <a:headEnd type="none" w="med" len="med"/>
                      <a:tailEnd type="none" w="med" len="med"/>
                    </a:lnB>
                  </a:tcPr>
                </a:tc>
                <a:tc>
                  <a:txBody>
                    <a:bodyPr/>
                    <a:lstStyle/>
                    <a:p>
                      <a:pPr algn="ctr" fontAlgn="ctr"/>
                      <a:endParaRPr lang="en-US" altLang="zh-TW" sz="1400" b="0" i="0" u="none" strike="noStrike" dirty="0">
                        <a:solidFill>
                          <a:srgbClr val="000000"/>
                        </a:solidFill>
                        <a:effectLst/>
                        <a:latin typeface="微軟正黑體" pitchFamily="34" charset="-120"/>
                        <a:ea typeface="微軟正黑體" pitchFamily="34" charset="-120"/>
                      </a:endParaRPr>
                    </a:p>
                  </a:txBody>
                  <a:tcPr marL="3865" marR="3865" marT="3865" marB="0" anchor="ctr">
                    <a:lnL w="6350" cap="flat" cmpd="sng" algn="ctr">
                      <a:solidFill>
                        <a:srgbClr val="808080"/>
                      </a:solidFill>
                      <a:prstDash val="solid"/>
                      <a:round/>
                      <a:headEnd type="none" w="med" len="med"/>
                      <a:tailEnd type="none" w="med" len="med"/>
                    </a:lnL>
                    <a:lnR w="6350" cap="flat" cmpd="sng" algn="ctr">
                      <a:solidFill>
                        <a:srgbClr val="808080"/>
                      </a:solidFill>
                      <a:prstDash val="solid"/>
                      <a:round/>
                      <a:headEnd type="none" w="med" len="med"/>
                      <a:tailEnd type="none" w="med" len="med"/>
                    </a:lnR>
                    <a:lnT w="6350" cap="flat" cmpd="sng" algn="ctr">
                      <a:solidFill>
                        <a:srgbClr val="808080"/>
                      </a:solidFill>
                      <a:prstDash val="solid"/>
                      <a:round/>
                      <a:headEnd type="none" w="med" len="med"/>
                      <a:tailEnd type="none" w="med" len="med"/>
                    </a:lnT>
                    <a:lnB w="6350" cap="flat" cmpd="sng" algn="ctr">
                      <a:solidFill>
                        <a:srgbClr val="808080"/>
                      </a:solidFill>
                      <a:prstDash val="solid"/>
                      <a:round/>
                      <a:headEnd type="none" w="med" len="med"/>
                      <a:tailEnd type="none" w="med" len="med"/>
                    </a:lnB>
                  </a:tcPr>
                </a:tc>
              </a:tr>
              <a:tr h="152280">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a:txBody>
                    <a:bodyPr/>
                    <a:lstStyle/>
                    <a:p>
                      <a:pPr algn="l" fontAlgn="ctr"/>
                      <a:r>
                        <a:rPr lang="zh-TW" altLang="en-US" sz="1400" b="0" i="0" u="none" strike="noStrike">
                          <a:solidFill>
                            <a:srgbClr val="000000"/>
                          </a:solidFill>
                          <a:effectLst/>
                          <a:latin typeface="微軟正黑體" pitchFamily="34" charset="-120"/>
                          <a:ea typeface="微軟正黑體" pitchFamily="34" charset="-120"/>
                        </a:rPr>
                        <a:t>存取權限授與不當或未定期審查</a:t>
                      </a:r>
                    </a:p>
                  </a:txBody>
                  <a:tcPr marL="3865" marR="3865" marT="3865" marB="0" anchor="ctr">
                    <a:lnL w="6350" cap="flat" cmpd="sng" algn="ctr">
                      <a:solidFill>
                        <a:srgbClr val="808080"/>
                      </a:solidFill>
                      <a:prstDash val="solid"/>
                      <a:round/>
                      <a:headEnd type="none" w="med" len="med"/>
                      <a:tailEnd type="none" w="med" len="med"/>
                    </a:lnL>
                    <a:lnR w="6350" cap="flat" cmpd="sng" algn="ctr">
                      <a:solidFill>
                        <a:srgbClr val="808080"/>
                      </a:solidFill>
                      <a:prstDash val="solid"/>
                      <a:round/>
                      <a:headEnd type="none" w="med" len="med"/>
                      <a:tailEnd type="none" w="med" len="med"/>
                    </a:lnR>
                    <a:lnT w="6350" cap="flat" cmpd="sng" algn="ctr">
                      <a:solidFill>
                        <a:srgbClr val="808080"/>
                      </a:solidFill>
                      <a:prstDash val="solid"/>
                      <a:round/>
                      <a:headEnd type="none" w="med" len="med"/>
                      <a:tailEnd type="none" w="med" len="med"/>
                    </a:lnT>
                    <a:lnB w="6350" cap="flat" cmpd="sng" algn="ctr">
                      <a:solidFill>
                        <a:srgbClr val="808080"/>
                      </a:solidFill>
                      <a:prstDash val="solid"/>
                      <a:round/>
                      <a:headEnd type="none" w="med" len="med"/>
                      <a:tailEnd type="none" w="med" len="med"/>
                    </a:lnB>
                  </a:tcPr>
                </a:tc>
                <a:tc>
                  <a:txBody>
                    <a:bodyPr/>
                    <a:lstStyle/>
                    <a:p>
                      <a:pPr algn="ctr" fontAlgn="ctr"/>
                      <a:endParaRPr lang="en-US" altLang="zh-TW" sz="1400" b="0" i="0" u="none" strike="noStrike" dirty="0">
                        <a:solidFill>
                          <a:srgbClr val="000000"/>
                        </a:solidFill>
                        <a:effectLst/>
                        <a:latin typeface="微軟正黑體" pitchFamily="34" charset="-120"/>
                        <a:ea typeface="微軟正黑體" pitchFamily="34" charset="-120"/>
                      </a:endParaRPr>
                    </a:p>
                  </a:txBody>
                  <a:tcPr marL="3865" marR="3865" marT="3865" marB="0" anchor="ctr">
                    <a:lnL w="6350" cap="flat" cmpd="sng" algn="ctr">
                      <a:solidFill>
                        <a:srgbClr val="808080"/>
                      </a:solidFill>
                      <a:prstDash val="solid"/>
                      <a:round/>
                      <a:headEnd type="none" w="med" len="med"/>
                      <a:tailEnd type="none" w="med" len="med"/>
                    </a:lnL>
                    <a:lnR w="6350" cap="flat" cmpd="sng" algn="ctr">
                      <a:solidFill>
                        <a:srgbClr val="808080"/>
                      </a:solidFill>
                      <a:prstDash val="solid"/>
                      <a:round/>
                      <a:headEnd type="none" w="med" len="med"/>
                      <a:tailEnd type="none" w="med" len="med"/>
                    </a:lnR>
                    <a:lnT w="6350" cap="flat" cmpd="sng" algn="ctr">
                      <a:solidFill>
                        <a:srgbClr val="808080"/>
                      </a:solidFill>
                      <a:prstDash val="solid"/>
                      <a:round/>
                      <a:headEnd type="none" w="med" len="med"/>
                      <a:tailEnd type="none" w="med" len="med"/>
                    </a:lnT>
                    <a:lnB w="6350" cap="flat" cmpd="sng" algn="ctr">
                      <a:solidFill>
                        <a:srgbClr val="808080"/>
                      </a:solidFill>
                      <a:prstDash val="solid"/>
                      <a:round/>
                      <a:headEnd type="none" w="med" len="med"/>
                      <a:tailEnd type="none" w="med" len="med"/>
                    </a:lnB>
                  </a:tcPr>
                </a:tc>
              </a:tr>
              <a:tr h="78072">
                <a:tc vMerge="1">
                  <a:txBody>
                    <a:bodyPr/>
                    <a:lstStyle/>
                    <a:p>
                      <a:endParaRPr lang="zh-TW" altLang="en-US"/>
                    </a:p>
                  </a:txBody>
                  <a:tcPr/>
                </a:tc>
                <a:tc vMerge="1">
                  <a:txBody>
                    <a:bodyPr/>
                    <a:lstStyle/>
                    <a:p>
                      <a:endParaRPr lang="zh-TW" altLang="en-US"/>
                    </a:p>
                  </a:txBody>
                  <a:tcPr/>
                </a:tc>
                <a:tc rowSpan="3">
                  <a:txBody>
                    <a:bodyPr/>
                    <a:lstStyle/>
                    <a:p>
                      <a:pPr algn="ctr" fontAlgn="ctr"/>
                      <a:r>
                        <a:rPr lang="zh-TW" altLang="en-US" sz="1400" b="0" i="0" u="none" strike="noStrike">
                          <a:solidFill>
                            <a:srgbClr val="000000"/>
                          </a:solidFill>
                          <a:effectLst/>
                          <a:latin typeface="微軟正黑體" pitchFamily="34" charset="-120"/>
                          <a:ea typeface="微軟正黑體" pitchFamily="34" charset="-120"/>
                        </a:rPr>
                        <a:t>資料外洩</a:t>
                      </a:r>
                    </a:p>
                  </a:txBody>
                  <a:tcPr marL="3865" marR="3865" marT="3865" marB="0" anchor="ctr">
                    <a:lnL w="6350" cap="flat" cmpd="sng" algn="ctr">
                      <a:solidFill>
                        <a:srgbClr val="808080"/>
                      </a:solidFill>
                      <a:prstDash val="solid"/>
                      <a:round/>
                      <a:headEnd type="none" w="med" len="med"/>
                      <a:tailEnd type="none" w="med" len="med"/>
                    </a:lnL>
                    <a:lnR w="6350" cap="flat" cmpd="sng" algn="ctr">
                      <a:solidFill>
                        <a:srgbClr val="808080"/>
                      </a:solidFill>
                      <a:prstDash val="solid"/>
                      <a:round/>
                      <a:headEnd type="none" w="med" len="med"/>
                      <a:tailEnd type="none" w="med" len="med"/>
                    </a:lnR>
                    <a:lnT w="6350" cap="flat" cmpd="sng" algn="ctr">
                      <a:solidFill>
                        <a:srgbClr val="808080"/>
                      </a:solidFill>
                      <a:prstDash val="solid"/>
                      <a:round/>
                      <a:headEnd type="none" w="med" len="med"/>
                      <a:tailEnd type="none" w="med" len="med"/>
                    </a:lnT>
                    <a:lnB w="6350" cap="flat" cmpd="sng" algn="ctr">
                      <a:solidFill>
                        <a:srgbClr val="808080"/>
                      </a:solidFill>
                      <a:prstDash val="solid"/>
                      <a:round/>
                      <a:headEnd type="none" w="med" len="med"/>
                      <a:tailEnd type="none" w="med" len="med"/>
                    </a:lnB>
                  </a:tcPr>
                </a:tc>
                <a:tc>
                  <a:txBody>
                    <a:bodyPr/>
                    <a:lstStyle/>
                    <a:p>
                      <a:pPr algn="l" fontAlgn="ctr"/>
                      <a:r>
                        <a:rPr lang="zh-TW" altLang="en-US" sz="1400" b="0" i="0" u="none" strike="noStrike" dirty="0">
                          <a:solidFill>
                            <a:srgbClr val="000000"/>
                          </a:solidFill>
                          <a:effectLst/>
                          <a:latin typeface="微軟正黑體" pitchFamily="34" charset="-120"/>
                          <a:ea typeface="微軟正黑體" pitchFamily="34" charset="-120"/>
                        </a:rPr>
                        <a:t>未經控管之資料複製</a:t>
                      </a:r>
                    </a:p>
                  </a:txBody>
                  <a:tcPr marL="3865" marR="3865" marT="3865" marB="0" anchor="ctr">
                    <a:lnL w="6350" cap="flat" cmpd="sng" algn="ctr">
                      <a:solidFill>
                        <a:srgbClr val="808080"/>
                      </a:solidFill>
                      <a:prstDash val="solid"/>
                      <a:round/>
                      <a:headEnd type="none" w="med" len="med"/>
                      <a:tailEnd type="none" w="med" len="med"/>
                    </a:lnL>
                    <a:lnR w="6350" cap="flat" cmpd="sng" algn="ctr">
                      <a:solidFill>
                        <a:srgbClr val="808080"/>
                      </a:solidFill>
                      <a:prstDash val="solid"/>
                      <a:round/>
                      <a:headEnd type="none" w="med" len="med"/>
                      <a:tailEnd type="none" w="med" len="med"/>
                    </a:lnR>
                    <a:lnT w="6350" cap="flat" cmpd="sng" algn="ctr">
                      <a:solidFill>
                        <a:srgbClr val="808080"/>
                      </a:solidFill>
                      <a:prstDash val="solid"/>
                      <a:round/>
                      <a:headEnd type="none" w="med" len="med"/>
                      <a:tailEnd type="none" w="med" len="med"/>
                    </a:lnT>
                    <a:lnB w="6350" cap="flat" cmpd="sng" algn="ctr">
                      <a:solidFill>
                        <a:srgbClr val="808080"/>
                      </a:solidFill>
                      <a:prstDash val="solid"/>
                      <a:round/>
                      <a:headEnd type="none" w="med" len="med"/>
                      <a:tailEnd type="none" w="med" len="med"/>
                    </a:lnB>
                  </a:tcPr>
                </a:tc>
                <a:tc>
                  <a:txBody>
                    <a:bodyPr/>
                    <a:lstStyle/>
                    <a:p>
                      <a:pPr algn="ctr" fontAlgn="ctr"/>
                      <a:endParaRPr lang="en-US" altLang="zh-TW" sz="1400" b="0" i="0" u="none" strike="noStrike" dirty="0">
                        <a:solidFill>
                          <a:srgbClr val="000000"/>
                        </a:solidFill>
                        <a:effectLst/>
                        <a:latin typeface="微軟正黑體" pitchFamily="34" charset="-120"/>
                        <a:ea typeface="微軟正黑體" pitchFamily="34" charset="-120"/>
                      </a:endParaRPr>
                    </a:p>
                  </a:txBody>
                  <a:tcPr marL="3865" marR="3865" marT="3865" marB="0" anchor="ctr">
                    <a:lnL w="6350" cap="flat" cmpd="sng" algn="ctr">
                      <a:solidFill>
                        <a:srgbClr val="808080"/>
                      </a:solidFill>
                      <a:prstDash val="solid"/>
                      <a:round/>
                      <a:headEnd type="none" w="med" len="med"/>
                      <a:tailEnd type="none" w="med" len="med"/>
                    </a:lnL>
                    <a:lnR w="6350" cap="flat" cmpd="sng" algn="ctr">
                      <a:solidFill>
                        <a:srgbClr val="808080"/>
                      </a:solidFill>
                      <a:prstDash val="solid"/>
                      <a:round/>
                      <a:headEnd type="none" w="med" len="med"/>
                      <a:tailEnd type="none" w="med" len="med"/>
                    </a:lnR>
                    <a:lnT w="6350" cap="flat" cmpd="sng" algn="ctr">
                      <a:solidFill>
                        <a:srgbClr val="808080"/>
                      </a:solidFill>
                      <a:prstDash val="solid"/>
                      <a:round/>
                      <a:headEnd type="none" w="med" len="med"/>
                      <a:tailEnd type="none" w="med" len="med"/>
                    </a:lnT>
                    <a:lnB w="6350" cap="flat" cmpd="sng" algn="ctr">
                      <a:solidFill>
                        <a:srgbClr val="808080"/>
                      </a:solidFill>
                      <a:prstDash val="solid"/>
                      <a:round/>
                      <a:headEnd type="none" w="med" len="med"/>
                      <a:tailEnd type="none" w="med" len="med"/>
                    </a:lnB>
                  </a:tcPr>
                </a:tc>
              </a:tr>
              <a:tr h="78072">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a:txBody>
                    <a:bodyPr/>
                    <a:lstStyle/>
                    <a:p>
                      <a:pPr algn="l" fontAlgn="ctr"/>
                      <a:r>
                        <a:rPr lang="zh-TW" altLang="en-US" sz="1400" b="0" i="0" u="none" strike="noStrike">
                          <a:solidFill>
                            <a:srgbClr val="000000"/>
                          </a:solidFill>
                          <a:effectLst/>
                          <a:latin typeface="微軟正黑體" pitchFamily="34" charset="-120"/>
                          <a:ea typeface="微軟正黑體" pitchFamily="34" charset="-120"/>
                        </a:rPr>
                        <a:t>缺乏人員安全審查程序</a:t>
                      </a:r>
                    </a:p>
                  </a:txBody>
                  <a:tcPr marL="3865" marR="3865" marT="3865" marB="0" anchor="ctr">
                    <a:lnL w="6350" cap="flat" cmpd="sng" algn="ctr">
                      <a:solidFill>
                        <a:srgbClr val="808080"/>
                      </a:solidFill>
                      <a:prstDash val="solid"/>
                      <a:round/>
                      <a:headEnd type="none" w="med" len="med"/>
                      <a:tailEnd type="none" w="med" len="med"/>
                    </a:lnL>
                    <a:lnR w="6350" cap="flat" cmpd="sng" algn="ctr">
                      <a:solidFill>
                        <a:srgbClr val="808080"/>
                      </a:solidFill>
                      <a:prstDash val="solid"/>
                      <a:round/>
                      <a:headEnd type="none" w="med" len="med"/>
                      <a:tailEnd type="none" w="med" len="med"/>
                    </a:lnR>
                    <a:lnT w="6350" cap="flat" cmpd="sng" algn="ctr">
                      <a:solidFill>
                        <a:srgbClr val="808080"/>
                      </a:solidFill>
                      <a:prstDash val="solid"/>
                      <a:round/>
                      <a:headEnd type="none" w="med" len="med"/>
                      <a:tailEnd type="none" w="med" len="med"/>
                    </a:lnT>
                    <a:lnB w="6350" cap="flat" cmpd="sng" algn="ctr">
                      <a:solidFill>
                        <a:srgbClr val="808080"/>
                      </a:solidFill>
                      <a:prstDash val="solid"/>
                      <a:round/>
                      <a:headEnd type="none" w="med" len="med"/>
                      <a:tailEnd type="none" w="med" len="med"/>
                    </a:lnB>
                  </a:tcPr>
                </a:tc>
                <a:tc>
                  <a:txBody>
                    <a:bodyPr/>
                    <a:lstStyle/>
                    <a:p>
                      <a:pPr algn="ctr" fontAlgn="ctr"/>
                      <a:endParaRPr lang="en-US" altLang="zh-TW" sz="1400" b="0" i="0" u="none" strike="noStrike" dirty="0">
                        <a:solidFill>
                          <a:srgbClr val="000000"/>
                        </a:solidFill>
                        <a:effectLst/>
                        <a:latin typeface="微軟正黑體" pitchFamily="34" charset="-120"/>
                        <a:ea typeface="微軟正黑體" pitchFamily="34" charset="-120"/>
                      </a:endParaRPr>
                    </a:p>
                  </a:txBody>
                  <a:tcPr marL="3865" marR="3865" marT="3865" marB="0" anchor="ctr">
                    <a:lnL w="6350" cap="flat" cmpd="sng" algn="ctr">
                      <a:solidFill>
                        <a:srgbClr val="808080"/>
                      </a:solidFill>
                      <a:prstDash val="solid"/>
                      <a:round/>
                      <a:headEnd type="none" w="med" len="med"/>
                      <a:tailEnd type="none" w="med" len="med"/>
                    </a:lnL>
                    <a:lnR w="6350" cap="flat" cmpd="sng" algn="ctr">
                      <a:solidFill>
                        <a:srgbClr val="808080"/>
                      </a:solidFill>
                      <a:prstDash val="solid"/>
                      <a:round/>
                      <a:headEnd type="none" w="med" len="med"/>
                      <a:tailEnd type="none" w="med" len="med"/>
                    </a:lnR>
                    <a:lnT w="6350" cap="flat" cmpd="sng" algn="ctr">
                      <a:solidFill>
                        <a:srgbClr val="808080"/>
                      </a:solidFill>
                      <a:prstDash val="solid"/>
                      <a:round/>
                      <a:headEnd type="none" w="med" len="med"/>
                      <a:tailEnd type="none" w="med" len="med"/>
                    </a:lnT>
                    <a:lnB w="6350" cap="flat" cmpd="sng" algn="ctr">
                      <a:solidFill>
                        <a:srgbClr val="808080"/>
                      </a:solidFill>
                      <a:prstDash val="solid"/>
                      <a:round/>
                      <a:headEnd type="none" w="med" len="med"/>
                      <a:tailEnd type="none" w="med" len="med"/>
                    </a:lnB>
                  </a:tcPr>
                </a:tc>
              </a:tr>
              <a:tr h="152280">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a:txBody>
                    <a:bodyPr/>
                    <a:lstStyle/>
                    <a:p>
                      <a:pPr algn="l" fontAlgn="ctr"/>
                      <a:r>
                        <a:rPr lang="zh-TW" altLang="en-US" sz="1400" b="0" i="0" u="none" strike="noStrike">
                          <a:solidFill>
                            <a:srgbClr val="000000"/>
                          </a:solidFill>
                          <a:effectLst/>
                          <a:latin typeface="微軟正黑體" pitchFamily="34" charset="-120"/>
                          <a:ea typeface="微軟正黑體" pitchFamily="34" charset="-120"/>
                        </a:rPr>
                        <a:t>書面、儲存媒體的報廢或再使用未適當處理</a:t>
                      </a:r>
                    </a:p>
                  </a:txBody>
                  <a:tcPr marL="3865" marR="3865" marT="3865" marB="0" anchor="ctr">
                    <a:lnL w="6350" cap="flat" cmpd="sng" algn="ctr">
                      <a:solidFill>
                        <a:srgbClr val="808080"/>
                      </a:solidFill>
                      <a:prstDash val="solid"/>
                      <a:round/>
                      <a:headEnd type="none" w="med" len="med"/>
                      <a:tailEnd type="none" w="med" len="med"/>
                    </a:lnL>
                    <a:lnR w="6350" cap="flat" cmpd="sng" algn="ctr">
                      <a:solidFill>
                        <a:srgbClr val="808080"/>
                      </a:solidFill>
                      <a:prstDash val="solid"/>
                      <a:round/>
                      <a:headEnd type="none" w="med" len="med"/>
                      <a:tailEnd type="none" w="med" len="med"/>
                    </a:lnR>
                    <a:lnT w="6350" cap="flat" cmpd="sng" algn="ctr">
                      <a:solidFill>
                        <a:srgbClr val="808080"/>
                      </a:solidFill>
                      <a:prstDash val="solid"/>
                      <a:round/>
                      <a:headEnd type="none" w="med" len="med"/>
                      <a:tailEnd type="none" w="med" len="med"/>
                    </a:lnT>
                    <a:lnB w="6350" cap="flat" cmpd="sng" algn="ctr">
                      <a:solidFill>
                        <a:srgbClr val="808080"/>
                      </a:solidFill>
                      <a:prstDash val="solid"/>
                      <a:round/>
                      <a:headEnd type="none" w="med" len="med"/>
                      <a:tailEnd type="none" w="med" len="med"/>
                    </a:lnB>
                  </a:tcPr>
                </a:tc>
                <a:tc>
                  <a:txBody>
                    <a:bodyPr/>
                    <a:lstStyle/>
                    <a:p>
                      <a:pPr algn="ctr" fontAlgn="ctr"/>
                      <a:endParaRPr lang="en-US" altLang="zh-TW" sz="1400" b="0" i="0" u="none" strike="noStrike" dirty="0">
                        <a:solidFill>
                          <a:srgbClr val="000000"/>
                        </a:solidFill>
                        <a:effectLst/>
                        <a:latin typeface="微軟正黑體" pitchFamily="34" charset="-120"/>
                        <a:ea typeface="微軟正黑體" pitchFamily="34" charset="-120"/>
                      </a:endParaRPr>
                    </a:p>
                  </a:txBody>
                  <a:tcPr marL="3865" marR="3865" marT="3865" marB="0" anchor="ctr">
                    <a:lnL w="6350" cap="flat" cmpd="sng" algn="ctr">
                      <a:solidFill>
                        <a:srgbClr val="808080"/>
                      </a:solidFill>
                      <a:prstDash val="solid"/>
                      <a:round/>
                      <a:headEnd type="none" w="med" len="med"/>
                      <a:tailEnd type="none" w="med" len="med"/>
                    </a:lnL>
                    <a:lnR w="6350" cap="flat" cmpd="sng" algn="ctr">
                      <a:solidFill>
                        <a:srgbClr val="808080"/>
                      </a:solidFill>
                      <a:prstDash val="solid"/>
                      <a:round/>
                      <a:headEnd type="none" w="med" len="med"/>
                      <a:tailEnd type="none" w="med" len="med"/>
                    </a:lnR>
                    <a:lnT w="6350" cap="flat" cmpd="sng" algn="ctr">
                      <a:solidFill>
                        <a:srgbClr val="808080"/>
                      </a:solidFill>
                      <a:prstDash val="solid"/>
                      <a:round/>
                      <a:headEnd type="none" w="med" len="med"/>
                      <a:tailEnd type="none" w="med" len="med"/>
                    </a:lnT>
                    <a:lnB w="6350" cap="flat" cmpd="sng" algn="ctr">
                      <a:solidFill>
                        <a:srgbClr val="808080"/>
                      </a:solidFill>
                      <a:prstDash val="solid"/>
                      <a:round/>
                      <a:headEnd type="none" w="med" len="med"/>
                      <a:tailEnd type="none" w="med" len="med"/>
                    </a:lnB>
                  </a:tcPr>
                </a:tc>
              </a:tr>
              <a:tr h="152280">
                <a:tc vMerge="1">
                  <a:txBody>
                    <a:bodyPr/>
                    <a:lstStyle/>
                    <a:p>
                      <a:endParaRPr lang="zh-TW" altLang="en-US"/>
                    </a:p>
                  </a:txBody>
                  <a:tcPr/>
                </a:tc>
                <a:tc rowSpan="4">
                  <a:txBody>
                    <a:bodyPr/>
                    <a:lstStyle/>
                    <a:p>
                      <a:pPr algn="ctr" fontAlgn="ctr"/>
                      <a:r>
                        <a:rPr lang="zh-TW" altLang="en-US" sz="1400" b="0" i="0" u="none" strike="noStrike">
                          <a:solidFill>
                            <a:srgbClr val="000000"/>
                          </a:solidFill>
                          <a:effectLst/>
                          <a:latin typeface="微軟正黑體" pitchFamily="34" charset="-120"/>
                          <a:ea typeface="微軟正黑體" pitchFamily="34" charset="-120"/>
                        </a:rPr>
                        <a:t>資料管理</a:t>
                      </a:r>
                    </a:p>
                  </a:txBody>
                  <a:tcPr marL="3865" marR="3865" marT="3865" marB="0" anchor="ctr">
                    <a:lnL w="6350" cap="flat" cmpd="sng" algn="ctr">
                      <a:solidFill>
                        <a:srgbClr val="808080"/>
                      </a:solidFill>
                      <a:prstDash val="solid"/>
                      <a:round/>
                      <a:headEnd type="none" w="med" len="med"/>
                      <a:tailEnd type="none" w="med" len="med"/>
                    </a:lnL>
                    <a:lnR w="6350" cap="flat" cmpd="sng" algn="ctr">
                      <a:solidFill>
                        <a:srgbClr val="808080"/>
                      </a:solidFill>
                      <a:prstDash val="solid"/>
                      <a:round/>
                      <a:headEnd type="none" w="med" len="med"/>
                      <a:tailEnd type="none" w="med" len="med"/>
                    </a:lnR>
                    <a:lnT w="6350" cap="flat" cmpd="sng" algn="ctr">
                      <a:solidFill>
                        <a:srgbClr val="808080"/>
                      </a:solidFill>
                      <a:prstDash val="solid"/>
                      <a:round/>
                      <a:headEnd type="none" w="med" len="med"/>
                      <a:tailEnd type="none" w="med" len="med"/>
                    </a:lnT>
                    <a:lnB w="6350" cap="flat" cmpd="sng" algn="ctr">
                      <a:solidFill>
                        <a:srgbClr val="808080"/>
                      </a:solidFill>
                      <a:prstDash val="solid"/>
                      <a:round/>
                      <a:headEnd type="none" w="med" len="med"/>
                      <a:tailEnd type="none" w="med" len="med"/>
                    </a:lnB>
                  </a:tcPr>
                </a:tc>
                <a:tc rowSpan="4">
                  <a:txBody>
                    <a:bodyPr/>
                    <a:lstStyle/>
                    <a:p>
                      <a:pPr algn="ctr" fontAlgn="ctr"/>
                      <a:r>
                        <a:rPr lang="zh-TW" altLang="en-US" sz="1400" b="0" i="0" u="none" strike="noStrike">
                          <a:solidFill>
                            <a:srgbClr val="000000"/>
                          </a:solidFill>
                          <a:effectLst/>
                          <a:latin typeface="微軟正黑體" pitchFamily="34" charset="-120"/>
                          <a:ea typeface="微軟正黑體" pitchFamily="34" charset="-120"/>
                        </a:rPr>
                        <a:t>個人資料管理漏洞</a:t>
                      </a:r>
                    </a:p>
                  </a:txBody>
                  <a:tcPr marL="3865" marR="3865" marT="3865" marB="0" anchor="ctr">
                    <a:lnL w="6350" cap="flat" cmpd="sng" algn="ctr">
                      <a:solidFill>
                        <a:srgbClr val="808080"/>
                      </a:solidFill>
                      <a:prstDash val="solid"/>
                      <a:round/>
                      <a:headEnd type="none" w="med" len="med"/>
                      <a:tailEnd type="none" w="med" len="med"/>
                    </a:lnL>
                    <a:lnR w="6350" cap="flat" cmpd="sng" algn="ctr">
                      <a:solidFill>
                        <a:srgbClr val="808080"/>
                      </a:solidFill>
                      <a:prstDash val="solid"/>
                      <a:round/>
                      <a:headEnd type="none" w="med" len="med"/>
                      <a:tailEnd type="none" w="med" len="med"/>
                    </a:lnR>
                    <a:lnT w="6350" cap="flat" cmpd="sng" algn="ctr">
                      <a:solidFill>
                        <a:srgbClr val="808080"/>
                      </a:solidFill>
                      <a:prstDash val="solid"/>
                      <a:round/>
                      <a:headEnd type="none" w="med" len="med"/>
                      <a:tailEnd type="none" w="med" len="med"/>
                    </a:lnT>
                    <a:lnB w="6350" cap="flat" cmpd="sng" algn="ctr">
                      <a:solidFill>
                        <a:srgbClr val="808080"/>
                      </a:solidFill>
                      <a:prstDash val="solid"/>
                      <a:round/>
                      <a:headEnd type="none" w="med" len="med"/>
                      <a:tailEnd type="none" w="med" len="med"/>
                    </a:lnB>
                  </a:tcPr>
                </a:tc>
                <a:tc>
                  <a:txBody>
                    <a:bodyPr/>
                    <a:lstStyle/>
                    <a:p>
                      <a:pPr algn="l" fontAlgn="ctr"/>
                      <a:r>
                        <a:rPr lang="zh-TW" altLang="en-US" sz="1400" b="0" i="0" u="none" strike="noStrike">
                          <a:solidFill>
                            <a:srgbClr val="000000"/>
                          </a:solidFill>
                          <a:effectLst/>
                          <a:latin typeface="微軟正黑體" pitchFamily="34" charset="-120"/>
                          <a:ea typeface="微軟正黑體" pitchFamily="34" charset="-120"/>
                        </a:rPr>
                        <a:t>未釐清資料／系統內是否包含個資欄位</a:t>
                      </a:r>
                    </a:p>
                  </a:txBody>
                  <a:tcPr marL="3865" marR="3865" marT="3865" marB="0" anchor="ctr">
                    <a:lnL w="6350" cap="flat" cmpd="sng" algn="ctr">
                      <a:solidFill>
                        <a:srgbClr val="808080"/>
                      </a:solidFill>
                      <a:prstDash val="solid"/>
                      <a:round/>
                      <a:headEnd type="none" w="med" len="med"/>
                      <a:tailEnd type="none" w="med" len="med"/>
                    </a:lnL>
                    <a:lnR w="6350" cap="flat" cmpd="sng" algn="ctr">
                      <a:solidFill>
                        <a:srgbClr val="808080"/>
                      </a:solidFill>
                      <a:prstDash val="solid"/>
                      <a:round/>
                      <a:headEnd type="none" w="med" len="med"/>
                      <a:tailEnd type="none" w="med" len="med"/>
                    </a:lnR>
                    <a:lnT w="6350" cap="flat" cmpd="sng" algn="ctr">
                      <a:solidFill>
                        <a:srgbClr val="808080"/>
                      </a:solidFill>
                      <a:prstDash val="solid"/>
                      <a:round/>
                      <a:headEnd type="none" w="med" len="med"/>
                      <a:tailEnd type="none" w="med" len="med"/>
                    </a:lnT>
                    <a:lnB w="6350" cap="flat" cmpd="sng" algn="ctr">
                      <a:solidFill>
                        <a:srgbClr val="808080"/>
                      </a:solidFill>
                      <a:prstDash val="solid"/>
                      <a:round/>
                      <a:headEnd type="none" w="med" len="med"/>
                      <a:tailEnd type="none" w="med" len="med"/>
                    </a:lnB>
                  </a:tcPr>
                </a:tc>
                <a:tc>
                  <a:txBody>
                    <a:bodyPr/>
                    <a:lstStyle/>
                    <a:p>
                      <a:pPr algn="ctr" fontAlgn="ctr"/>
                      <a:endParaRPr lang="en-US" altLang="zh-TW" sz="1400" b="0" i="0" u="none" strike="noStrike" dirty="0">
                        <a:solidFill>
                          <a:srgbClr val="000000"/>
                        </a:solidFill>
                        <a:effectLst/>
                        <a:latin typeface="微軟正黑體" pitchFamily="34" charset="-120"/>
                        <a:ea typeface="微軟正黑體" pitchFamily="34" charset="-120"/>
                      </a:endParaRPr>
                    </a:p>
                  </a:txBody>
                  <a:tcPr marL="3865" marR="3865" marT="3865" marB="0" anchor="ctr">
                    <a:lnL w="6350" cap="flat" cmpd="sng" algn="ctr">
                      <a:solidFill>
                        <a:srgbClr val="808080"/>
                      </a:solidFill>
                      <a:prstDash val="solid"/>
                      <a:round/>
                      <a:headEnd type="none" w="med" len="med"/>
                      <a:tailEnd type="none" w="med" len="med"/>
                    </a:lnL>
                    <a:lnR w="6350" cap="flat" cmpd="sng" algn="ctr">
                      <a:solidFill>
                        <a:srgbClr val="808080"/>
                      </a:solidFill>
                      <a:prstDash val="solid"/>
                      <a:round/>
                      <a:headEnd type="none" w="med" len="med"/>
                      <a:tailEnd type="none" w="med" len="med"/>
                    </a:lnR>
                    <a:lnT w="6350" cap="flat" cmpd="sng" algn="ctr">
                      <a:solidFill>
                        <a:srgbClr val="808080"/>
                      </a:solidFill>
                      <a:prstDash val="solid"/>
                      <a:round/>
                      <a:headEnd type="none" w="med" len="med"/>
                      <a:tailEnd type="none" w="med" len="med"/>
                    </a:lnT>
                    <a:lnB w="6350" cap="flat" cmpd="sng" algn="ctr">
                      <a:solidFill>
                        <a:srgbClr val="808080"/>
                      </a:solidFill>
                      <a:prstDash val="solid"/>
                      <a:round/>
                      <a:headEnd type="none" w="med" len="med"/>
                      <a:tailEnd type="none" w="med" len="med"/>
                    </a:lnB>
                  </a:tcPr>
                </a:tc>
              </a:tr>
              <a:tr h="162329">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a:txBody>
                    <a:bodyPr/>
                    <a:lstStyle/>
                    <a:p>
                      <a:pPr algn="l" fontAlgn="ctr"/>
                      <a:r>
                        <a:rPr lang="zh-TW" altLang="en-US" sz="1400" b="0" i="0" u="none" strike="noStrike">
                          <a:solidFill>
                            <a:srgbClr val="000000"/>
                          </a:solidFill>
                          <a:effectLst/>
                          <a:latin typeface="微軟正黑體" pitchFamily="34" charset="-120"/>
                          <a:ea typeface="微軟正黑體" pitchFamily="34" charset="-120"/>
                        </a:rPr>
                        <a:t>缺乏或不足的個資關鍵欄位暱名化／隱碼機制</a:t>
                      </a:r>
                    </a:p>
                  </a:txBody>
                  <a:tcPr marL="3865" marR="3865" marT="3865" marB="0" anchor="ctr">
                    <a:lnL w="6350" cap="flat" cmpd="sng" algn="ctr">
                      <a:solidFill>
                        <a:srgbClr val="808080"/>
                      </a:solidFill>
                      <a:prstDash val="solid"/>
                      <a:round/>
                      <a:headEnd type="none" w="med" len="med"/>
                      <a:tailEnd type="none" w="med" len="med"/>
                    </a:lnL>
                    <a:lnR w="6350" cap="flat" cmpd="sng" algn="ctr">
                      <a:solidFill>
                        <a:srgbClr val="808080"/>
                      </a:solidFill>
                      <a:prstDash val="solid"/>
                      <a:round/>
                      <a:headEnd type="none" w="med" len="med"/>
                      <a:tailEnd type="none" w="med" len="med"/>
                    </a:lnR>
                    <a:lnT w="6350" cap="flat" cmpd="sng" algn="ctr">
                      <a:solidFill>
                        <a:srgbClr val="808080"/>
                      </a:solidFill>
                      <a:prstDash val="solid"/>
                      <a:round/>
                      <a:headEnd type="none" w="med" len="med"/>
                      <a:tailEnd type="none" w="med" len="med"/>
                    </a:lnT>
                    <a:lnB w="6350" cap="flat" cmpd="sng" algn="ctr">
                      <a:solidFill>
                        <a:srgbClr val="808080"/>
                      </a:solidFill>
                      <a:prstDash val="solid"/>
                      <a:round/>
                      <a:headEnd type="none" w="med" len="med"/>
                      <a:tailEnd type="none" w="med" len="med"/>
                    </a:lnB>
                  </a:tcPr>
                </a:tc>
                <a:tc>
                  <a:txBody>
                    <a:bodyPr/>
                    <a:lstStyle/>
                    <a:p>
                      <a:pPr algn="ctr" fontAlgn="ctr"/>
                      <a:endParaRPr lang="en-US" altLang="zh-TW" sz="1400" b="0" i="0" u="none" strike="noStrike" dirty="0">
                        <a:solidFill>
                          <a:srgbClr val="000000"/>
                        </a:solidFill>
                        <a:effectLst/>
                        <a:latin typeface="微軟正黑體" pitchFamily="34" charset="-120"/>
                        <a:ea typeface="微軟正黑體" pitchFamily="34" charset="-120"/>
                      </a:endParaRPr>
                    </a:p>
                  </a:txBody>
                  <a:tcPr marL="3865" marR="3865" marT="3865" marB="0" anchor="ctr">
                    <a:lnL w="6350" cap="flat" cmpd="sng" algn="ctr">
                      <a:solidFill>
                        <a:srgbClr val="808080"/>
                      </a:solidFill>
                      <a:prstDash val="solid"/>
                      <a:round/>
                      <a:headEnd type="none" w="med" len="med"/>
                      <a:tailEnd type="none" w="med" len="med"/>
                    </a:lnL>
                    <a:lnR w="6350" cap="flat" cmpd="sng" algn="ctr">
                      <a:solidFill>
                        <a:srgbClr val="808080"/>
                      </a:solidFill>
                      <a:prstDash val="solid"/>
                      <a:round/>
                      <a:headEnd type="none" w="med" len="med"/>
                      <a:tailEnd type="none" w="med" len="med"/>
                    </a:lnR>
                    <a:lnT w="6350" cap="flat" cmpd="sng" algn="ctr">
                      <a:solidFill>
                        <a:srgbClr val="808080"/>
                      </a:solidFill>
                      <a:prstDash val="solid"/>
                      <a:round/>
                      <a:headEnd type="none" w="med" len="med"/>
                      <a:tailEnd type="none" w="med" len="med"/>
                    </a:lnT>
                    <a:lnB w="6350" cap="flat" cmpd="sng" algn="ctr">
                      <a:solidFill>
                        <a:srgbClr val="808080"/>
                      </a:solidFill>
                      <a:prstDash val="solid"/>
                      <a:round/>
                      <a:headEnd type="none" w="med" len="med"/>
                      <a:tailEnd type="none" w="med" len="med"/>
                    </a:lnB>
                  </a:tcPr>
                </a:tc>
              </a:tr>
              <a:tr h="152280">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a:txBody>
                    <a:bodyPr/>
                    <a:lstStyle/>
                    <a:p>
                      <a:pPr algn="l" fontAlgn="ctr"/>
                      <a:r>
                        <a:rPr lang="zh-TW" altLang="en-US" sz="1400" b="0" i="0" u="none" strike="noStrike">
                          <a:solidFill>
                            <a:srgbClr val="000000"/>
                          </a:solidFill>
                          <a:effectLst/>
                          <a:latin typeface="微軟正黑體" pitchFamily="34" charset="-120"/>
                          <a:ea typeface="微軟正黑體" pitchFamily="34" charset="-120"/>
                        </a:rPr>
                        <a:t>缺乏或不足的個資使用最小化機制</a:t>
                      </a:r>
                    </a:p>
                  </a:txBody>
                  <a:tcPr marL="3865" marR="3865" marT="3865" marB="0" anchor="ctr">
                    <a:lnL w="6350" cap="flat" cmpd="sng" algn="ctr">
                      <a:solidFill>
                        <a:srgbClr val="808080"/>
                      </a:solidFill>
                      <a:prstDash val="solid"/>
                      <a:round/>
                      <a:headEnd type="none" w="med" len="med"/>
                      <a:tailEnd type="none" w="med" len="med"/>
                    </a:lnL>
                    <a:lnR w="6350" cap="flat" cmpd="sng" algn="ctr">
                      <a:solidFill>
                        <a:srgbClr val="808080"/>
                      </a:solidFill>
                      <a:prstDash val="solid"/>
                      <a:round/>
                      <a:headEnd type="none" w="med" len="med"/>
                      <a:tailEnd type="none" w="med" len="med"/>
                    </a:lnR>
                    <a:lnT w="6350" cap="flat" cmpd="sng" algn="ctr">
                      <a:solidFill>
                        <a:srgbClr val="808080"/>
                      </a:solidFill>
                      <a:prstDash val="solid"/>
                      <a:round/>
                      <a:headEnd type="none" w="med" len="med"/>
                      <a:tailEnd type="none" w="med" len="med"/>
                    </a:lnT>
                    <a:lnB w="6350" cap="flat" cmpd="sng" algn="ctr">
                      <a:solidFill>
                        <a:srgbClr val="808080"/>
                      </a:solidFill>
                      <a:prstDash val="solid"/>
                      <a:round/>
                      <a:headEnd type="none" w="med" len="med"/>
                      <a:tailEnd type="none" w="med" len="med"/>
                    </a:lnB>
                  </a:tcPr>
                </a:tc>
                <a:tc>
                  <a:txBody>
                    <a:bodyPr/>
                    <a:lstStyle/>
                    <a:p>
                      <a:pPr algn="ctr" fontAlgn="ctr"/>
                      <a:endParaRPr lang="en-US" altLang="zh-TW" sz="1400" b="0" i="0" u="none" strike="noStrike" dirty="0">
                        <a:solidFill>
                          <a:srgbClr val="000000"/>
                        </a:solidFill>
                        <a:effectLst/>
                        <a:latin typeface="微軟正黑體" pitchFamily="34" charset="-120"/>
                        <a:ea typeface="微軟正黑體" pitchFamily="34" charset="-120"/>
                      </a:endParaRPr>
                    </a:p>
                  </a:txBody>
                  <a:tcPr marL="3865" marR="3865" marT="3865" marB="0" anchor="ctr">
                    <a:lnL w="6350" cap="flat" cmpd="sng" algn="ctr">
                      <a:solidFill>
                        <a:srgbClr val="808080"/>
                      </a:solidFill>
                      <a:prstDash val="solid"/>
                      <a:round/>
                      <a:headEnd type="none" w="med" len="med"/>
                      <a:tailEnd type="none" w="med" len="med"/>
                    </a:lnL>
                    <a:lnR w="6350" cap="flat" cmpd="sng" algn="ctr">
                      <a:solidFill>
                        <a:srgbClr val="808080"/>
                      </a:solidFill>
                      <a:prstDash val="solid"/>
                      <a:round/>
                      <a:headEnd type="none" w="med" len="med"/>
                      <a:tailEnd type="none" w="med" len="med"/>
                    </a:lnR>
                    <a:lnT w="6350" cap="flat" cmpd="sng" algn="ctr">
                      <a:solidFill>
                        <a:srgbClr val="808080"/>
                      </a:solidFill>
                      <a:prstDash val="solid"/>
                      <a:round/>
                      <a:headEnd type="none" w="med" len="med"/>
                      <a:tailEnd type="none" w="med" len="med"/>
                    </a:lnT>
                    <a:lnB w="6350" cap="flat" cmpd="sng" algn="ctr">
                      <a:solidFill>
                        <a:srgbClr val="808080"/>
                      </a:solidFill>
                      <a:prstDash val="solid"/>
                      <a:round/>
                      <a:headEnd type="none" w="med" len="med"/>
                      <a:tailEnd type="none" w="med" len="med"/>
                    </a:lnB>
                  </a:tcPr>
                </a:tc>
              </a:tr>
              <a:tr h="152280">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a:txBody>
                    <a:bodyPr/>
                    <a:lstStyle/>
                    <a:p>
                      <a:pPr algn="l" fontAlgn="ctr"/>
                      <a:r>
                        <a:rPr lang="zh-TW" altLang="en-US" sz="1400" b="0" i="0" u="none" strike="noStrike">
                          <a:solidFill>
                            <a:srgbClr val="000000"/>
                          </a:solidFill>
                          <a:effectLst/>
                          <a:latin typeface="微軟正黑體" pitchFamily="34" charset="-120"/>
                          <a:ea typeface="微軟正黑體" pitchFamily="34" charset="-120"/>
                        </a:rPr>
                        <a:t>缺乏或不足的事故緊急應變機制及統一通報機制</a:t>
                      </a:r>
                    </a:p>
                  </a:txBody>
                  <a:tcPr marL="3865" marR="3865" marT="3865" marB="0" anchor="ctr">
                    <a:lnL w="6350" cap="flat" cmpd="sng" algn="ctr">
                      <a:solidFill>
                        <a:srgbClr val="808080"/>
                      </a:solidFill>
                      <a:prstDash val="solid"/>
                      <a:round/>
                      <a:headEnd type="none" w="med" len="med"/>
                      <a:tailEnd type="none" w="med" len="med"/>
                    </a:lnL>
                    <a:lnR w="6350" cap="flat" cmpd="sng" algn="ctr">
                      <a:solidFill>
                        <a:srgbClr val="808080"/>
                      </a:solidFill>
                      <a:prstDash val="solid"/>
                      <a:round/>
                      <a:headEnd type="none" w="med" len="med"/>
                      <a:tailEnd type="none" w="med" len="med"/>
                    </a:lnR>
                    <a:lnT w="6350" cap="flat" cmpd="sng" algn="ctr">
                      <a:solidFill>
                        <a:srgbClr val="808080"/>
                      </a:solidFill>
                      <a:prstDash val="solid"/>
                      <a:round/>
                      <a:headEnd type="none" w="med" len="med"/>
                      <a:tailEnd type="none" w="med" len="med"/>
                    </a:lnT>
                    <a:lnB w="6350" cap="flat" cmpd="sng" algn="ctr">
                      <a:solidFill>
                        <a:srgbClr val="808080"/>
                      </a:solidFill>
                      <a:prstDash val="solid"/>
                      <a:round/>
                      <a:headEnd type="none" w="med" len="med"/>
                      <a:tailEnd type="none" w="med" len="med"/>
                    </a:lnB>
                  </a:tcPr>
                </a:tc>
                <a:tc>
                  <a:txBody>
                    <a:bodyPr/>
                    <a:lstStyle/>
                    <a:p>
                      <a:pPr algn="ctr" fontAlgn="ctr"/>
                      <a:endParaRPr lang="en-US" altLang="zh-TW" sz="1400" b="0" i="0" u="none" strike="noStrike" dirty="0">
                        <a:solidFill>
                          <a:srgbClr val="000000"/>
                        </a:solidFill>
                        <a:effectLst/>
                        <a:latin typeface="微軟正黑體" pitchFamily="34" charset="-120"/>
                        <a:ea typeface="微軟正黑體" pitchFamily="34" charset="-120"/>
                      </a:endParaRPr>
                    </a:p>
                  </a:txBody>
                  <a:tcPr marL="3865" marR="3865" marT="3865" marB="0" anchor="ctr">
                    <a:lnL w="6350" cap="flat" cmpd="sng" algn="ctr">
                      <a:solidFill>
                        <a:srgbClr val="808080"/>
                      </a:solidFill>
                      <a:prstDash val="solid"/>
                      <a:round/>
                      <a:headEnd type="none" w="med" len="med"/>
                      <a:tailEnd type="none" w="med" len="med"/>
                    </a:lnL>
                    <a:lnR w="6350" cap="flat" cmpd="sng" algn="ctr">
                      <a:solidFill>
                        <a:srgbClr val="808080"/>
                      </a:solidFill>
                      <a:prstDash val="solid"/>
                      <a:round/>
                      <a:headEnd type="none" w="med" len="med"/>
                      <a:tailEnd type="none" w="med" len="med"/>
                    </a:lnR>
                    <a:lnT w="6350" cap="flat" cmpd="sng" algn="ctr">
                      <a:solidFill>
                        <a:srgbClr val="808080"/>
                      </a:solidFill>
                      <a:prstDash val="solid"/>
                      <a:round/>
                      <a:headEnd type="none" w="med" len="med"/>
                      <a:tailEnd type="none" w="med" len="med"/>
                    </a:lnT>
                    <a:lnB w="6350" cap="flat" cmpd="sng" algn="ctr">
                      <a:solidFill>
                        <a:srgbClr val="808080"/>
                      </a:solidFill>
                      <a:prstDash val="solid"/>
                      <a:round/>
                      <a:headEnd type="none" w="med" len="med"/>
                      <a:tailEnd type="none" w="med" len="med"/>
                    </a:lnB>
                  </a:tcPr>
                </a:tc>
              </a:tr>
              <a:tr h="152280">
                <a:tc vMerge="1">
                  <a:txBody>
                    <a:bodyPr/>
                    <a:lstStyle/>
                    <a:p>
                      <a:endParaRPr lang="zh-TW" altLang="en-US"/>
                    </a:p>
                  </a:txBody>
                  <a:tcPr/>
                </a:tc>
                <a:tc>
                  <a:txBody>
                    <a:bodyPr/>
                    <a:lstStyle/>
                    <a:p>
                      <a:pPr algn="ctr" fontAlgn="ctr"/>
                      <a:r>
                        <a:rPr lang="zh-TW" altLang="en-US" sz="1400" b="0" i="0" u="none" strike="noStrike">
                          <a:solidFill>
                            <a:srgbClr val="000000"/>
                          </a:solidFill>
                          <a:effectLst/>
                          <a:latin typeface="微軟正黑體" pitchFamily="34" charset="-120"/>
                          <a:ea typeface="微軟正黑體" pitchFamily="34" charset="-120"/>
                        </a:rPr>
                        <a:t>周圍環境</a:t>
                      </a:r>
                    </a:p>
                  </a:txBody>
                  <a:tcPr marL="3865" marR="3865" marT="3865" marB="0" anchor="ctr">
                    <a:lnL w="6350" cap="flat" cmpd="sng" algn="ctr">
                      <a:solidFill>
                        <a:srgbClr val="808080"/>
                      </a:solidFill>
                      <a:prstDash val="solid"/>
                      <a:round/>
                      <a:headEnd type="none" w="med" len="med"/>
                      <a:tailEnd type="none" w="med" len="med"/>
                    </a:lnL>
                    <a:lnR w="6350" cap="flat" cmpd="sng" algn="ctr">
                      <a:solidFill>
                        <a:srgbClr val="808080"/>
                      </a:solidFill>
                      <a:prstDash val="solid"/>
                      <a:round/>
                      <a:headEnd type="none" w="med" len="med"/>
                      <a:tailEnd type="none" w="med" len="med"/>
                    </a:lnR>
                    <a:lnT w="6350" cap="flat" cmpd="sng" algn="ctr">
                      <a:solidFill>
                        <a:srgbClr val="808080"/>
                      </a:solidFill>
                      <a:prstDash val="solid"/>
                      <a:round/>
                      <a:headEnd type="none" w="med" len="med"/>
                      <a:tailEnd type="none" w="med" len="med"/>
                    </a:lnT>
                    <a:lnB w="6350" cap="flat" cmpd="sng" algn="ctr">
                      <a:solidFill>
                        <a:srgbClr val="808080"/>
                      </a:solidFill>
                      <a:prstDash val="solid"/>
                      <a:round/>
                      <a:headEnd type="none" w="med" len="med"/>
                      <a:tailEnd type="none" w="med" len="med"/>
                    </a:lnB>
                  </a:tcPr>
                </a:tc>
                <a:tc>
                  <a:txBody>
                    <a:bodyPr/>
                    <a:lstStyle/>
                    <a:p>
                      <a:pPr algn="ctr" fontAlgn="ctr"/>
                      <a:r>
                        <a:rPr lang="zh-TW" altLang="en-US" sz="1400" b="0" i="0" u="none" strike="noStrike">
                          <a:solidFill>
                            <a:srgbClr val="000000"/>
                          </a:solidFill>
                          <a:effectLst/>
                          <a:latin typeface="微軟正黑體" pitchFamily="34" charset="-120"/>
                          <a:ea typeface="微軟正黑體" pitchFamily="34" charset="-120"/>
                        </a:rPr>
                        <a:t>電源供應中斷</a:t>
                      </a:r>
                    </a:p>
                  </a:txBody>
                  <a:tcPr marL="3865" marR="3865" marT="3865" marB="0" anchor="ctr">
                    <a:lnL w="6350" cap="flat" cmpd="sng" algn="ctr">
                      <a:solidFill>
                        <a:srgbClr val="808080"/>
                      </a:solidFill>
                      <a:prstDash val="solid"/>
                      <a:round/>
                      <a:headEnd type="none" w="med" len="med"/>
                      <a:tailEnd type="none" w="med" len="med"/>
                    </a:lnL>
                    <a:lnR w="6350" cap="flat" cmpd="sng" algn="ctr">
                      <a:solidFill>
                        <a:srgbClr val="808080"/>
                      </a:solidFill>
                      <a:prstDash val="solid"/>
                      <a:round/>
                      <a:headEnd type="none" w="med" len="med"/>
                      <a:tailEnd type="none" w="med" len="med"/>
                    </a:lnR>
                    <a:lnT w="6350" cap="flat" cmpd="sng" algn="ctr">
                      <a:solidFill>
                        <a:srgbClr val="808080"/>
                      </a:solidFill>
                      <a:prstDash val="solid"/>
                      <a:round/>
                      <a:headEnd type="none" w="med" len="med"/>
                      <a:tailEnd type="none" w="med" len="med"/>
                    </a:lnT>
                    <a:lnB w="6350" cap="flat" cmpd="sng" algn="ctr">
                      <a:solidFill>
                        <a:srgbClr val="808080"/>
                      </a:solidFill>
                      <a:prstDash val="solid"/>
                      <a:round/>
                      <a:headEnd type="none" w="med" len="med"/>
                      <a:tailEnd type="none" w="med" len="med"/>
                    </a:lnB>
                  </a:tcPr>
                </a:tc>
                <a:tc>
                  <a:txBody>
                    <a:bodyPr/>
                    <a:lstStyle/>
                    <a:p>
                      <a:pPr algn="l" fontAlgn="ctr"/>
                      <a:r>
                        <a:rPr lang="zh-TW" altLang="en-US" sz="1400" b="0" i="0" u="none" strike="noStrike">
                          <a:solidFill>
                            <a:srgbClr val="000000"/>
                          </a:solidFill>
                          <a:effectLst/>
                          <a:latin typeface="微軟正黑體" pitchFamily="34" charset="-120"/>
                          <a:ea typeface="微軟正黑體" pitchFamily="34" charset="-120"/>
                        </a:rPr>
                        <a:t>不穩定的供電</a:t>
                      </a:r>
                    </a:p>
                  </a:txBody>
                  <a:tcPr marL="3865" marR="3865" marT="3865" marB="0" anchor="ctr">
                    <a:lnL w="6350" cap="flat" cmpd="sng" algn="ctr">
                      <a:solidFill>
                        <a:srgbClr val="808080"/>
                      </a:solidFill>
                      <a:prstDash val="solid"/>
                      <a:round/>
                      <a:headEnd type="none" w="med" len="med"/>
                      <a:tailEnd type="none" w="med" len="med"/>
                    </a:lnL>
                    <a:lnR w="6350" cap="flat" cmpd="sng" algn="ctr">
                      <a:solidFill>
                        <a:srgbClr val="808080"/>
                      </a:solidFill>
                      <a:prstDash val="solid"/>
                      <a:round/>
                      <a:headEnd type="none" w="med" len="med"/>
                      <a:tailEnd type="none" w="med" len="med"/>
                    </a:lnR>
                    <a:lnT w="6350" cap="flat" cmpd="sng" algn="ctr">
                      <a:solidFill>
                        <a:srgbClr val="808080"/>
                      </a:solidFill>
                      <a:prstDash val="solid"/>
                      <a:round/>
                      <a:headEnd type="none" w="med" len="med"/>
                      <a:tailEnd type="none" w="med" len="med"/>
                    </a:lnT>
                    <a:lnB w="6350" cap="flat" cmpd="sng" algn="ctr">
                      <a:solidFill>
                        <a:srgbClr val="808080"/>
                      </a:solidFill>
                      <a:prstDash val="solid"/>
                      <a:round/>
                      <a:headEnd type="none" w="med" len="med"/>
                      <a:tailEnd type="none" w="med" len="med"/>
                    </a:lnB>
                  </a:tcPr>
                </a:tc>
                <a:tc>
                  <a:txBody>
                    <a:bodyPr/>
                    <a:lstStyle/>
                    <a:p>
                      <a:pPr algn="ctr" fontAlgn="ctr"/>
                      <a:endParaRPr lang="en-US" altLang="zh-TW" sz="1400" b="0" i="0" u="none" strike="noStrike" dirty="0">
                        <a:solidFill>
                          <a:srgbClr val="000000"/>
                        </a:solidFill>
                        <a:effectLst/>
                        <a:latin typeface="微軟正黑體" pitchFamily="34" charset="-120"/>
                        <a:ea typeface="微軟正黑體" pitchFamily="34" charset="-120"/>
                      </a:endParaRPr>
                    </a:p>
                  </a:txBody>
                  <a:tcPr marL="3865" marR="3865" marT="3865" marB="0" anchor="ctr">
                    <a:lnL w="6350" cap="flat" cmpd="sng" algn="ctr">
                      <a:solidFill>
                        <a:srgbClr val="808080"/>
                      </a:solidFill>
                      <a:prstDash val="solid"/>
                      <a:round/>
                      <a:headEnd type="none" w="med" len="med"/>
                      <a:tailEnd type="none" w="med" len="med"/>
                    </a:lnL>
                    <a:lnR w="6350" cap="flat" cmpd="sng" algn="ctr">
                      <a:solidFill>
                        <a:srgbClr val="808080"/>
                      </a:solidFill>
                      <a:prstDash val="solid"/>
                      <a:round/>
                      <a:headEnd type="none" w="med" len="med"/>
                      <a:tailEnd type="none" w="med" len="med"/>
                    </a:lnR>
                    <a:lnT w="6350" cap="flat" cmpd="sng" algn="ctr">
                      <a:solidFill>
                        <a:srgbClr val="808080"/>
                      </a:solidFill>
                      <a:prstDash val="solid"/>
                      <a:round/>
                      <a:headEnd type="none" w="med" len="med"/>
                      <a:tailEnd type="none" w="med" len="med"/>
                    </a:lnT>
                    <a:lnB w="6350" cap="flat" cmpd="sng" algn="ctr">
                      <a:solidFill>
                        <a:srgbClr val="80808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269149991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標題 3"/>
          <p:cNvSpPr>
            <a:spLocks noGrp="1"/>
          </p:cNvSpPr>
          <p:nvPr>
            <p:ph type="title"/>
          </p:nvPr>
        </p:nvSpPr>
        <p:spPr/>
        <p:txBody>
          <a:bodyPr/>
          <a:lstStyle/>
          <a:p>
            <a:r>
              <a:rPr lang="zh-TW" altLang="en-US" dirty="0"/>
              <a:t>威脅值及弱點值判定</a:t>
            </a:r>
            <a:r>
              <a:rPr lang="zh-TW" altLang="en-US" dirty="0" smtClean="0"/>
              <a:t>表</a:t>
            </a:r>
            <a:r>
              <a:rPr lang="en-US" altLang="zh-TW" dirty="0" smtClean="0"/>
              <a:t>(3)</a:t>
            </a:r>
            <a:endParaRPr lang="zh-TW" altLang="en-US" dirty="0" smtClean="0"/>
          </a:p>
        </p:txBody>
      </p:sp>
      <p:graphicFrame>
        <p:nvGraphicFramePr>
          <p:cNvPr id="3" name="表格 2"/>
          <p:cNvGraphicFramePr>
            <a:graphicFrameLocks noGrp="1"/>
          </p:cNvGraphicFramePr>
          <p:nvPr>
            <p:extLst>
              <p:ext uri="{D42A27DB-BD31-4B8C-83A1-F6EECF244321}">
                <p14:modId xmlns:p14="http://schemas.microsoft.com/office/powerpoint/2010/main" val="4260488260"/>
              </p:ext>
            </p:extLst>
          </p:nvPr>
        </p:nvGraphicFramePr>
        <p:xfrm>
          <a:off x="251521" y="1222075"/>
          <a:ext cx="8568950" cy="3719093"/>
        </p:xfrm>
        <a:graphic>
          <a:graphicData uri="http://schemas.openxmlformats.org/drawingml/2006/table">
            <a:tbl>
              <a:tblPr/>
              <a:tblGrid>
                <a:gridCol w="864095"/>
                <a:gridCol w="1008112"/>
                <a:gridCol w="1800200"/>
                <a:gridCol w="4248472"/>
                <a:gridCol w="648071"/>
              </a:tblGrid>
              <a:tr h="85029">
                <a:tc rowSpan="2">
                  <a:txBody>
                    <a:bodyPr/>
                    <a:lstStyle/>
                    <a:p>
                      <a:pPr algn="ctr" fontAlgn="ctr"/>
                      <a:r>
                        <a:rPr lang="zh-TW" altLang="en-US" sz="1400" b="0" i="0" u="none" strike="noStrike" dirty="0">
                          <a:solidFill>
                            <a:srgbClr val="FFFFFF"/>
                          </a:solidFill>
                          <a:effectLst/>
                          <a:latin typeface="微軟正黑體" pitchFamily="34" charset="-120"/>
                          <a:ea typeface="微軟正黑體" pitchFamily="34" charset="-120"/>
                        </a:rPr>
                        <a:t>文件類型</a:t>
                      </a:r>
                    </a:p>
                  </a:txBody>
                  <a:tcPr marL="3865" marR="3865" marT="3865" marB="0" anchor="ctr">
                    <a:lnL w="6350" cap="flat" cmpd="sng" algn="ctr">
                      <a:solidFill>
                        <a:srgbClr val="808080"/>
                      </a:solidFill>
                      <a:prstDash val="solid"/>
                      <a:round/>
                      <a:headEnd type="none" w="med" len="med"/>
                      <a:tailEnd type="none" w="med" len="med"/>
                    </a:lnL>
                    <a:lnR w="6350" cap="flat" cmpd="sng" algn="ctr">
                      <a:solidFill>
                        <a:srgbClr val="808080"/>
                      </a:solidFill>
                      <a:prstDash val="solid"/>
                      <a:round/>
                      <a:headEnd type="none" w="med" len="med"/>
                      <a:tailEnd type="none" w="med" len="med"/>
                    </a:lnR>
                    <a:lnT w="6350" cap="flat" cmpd="sng" algn="ctr">
                      <a:solidFill>
                        <a:srgbClr val="808080"/>
                      </a:solidFill>
                      <a:prstDash val="solid"/>
                      <a:round/>
                      <a:headEnd type="none" w="med" len="med"/>
                      <a:tailEnd type="none" w="med" len="med"/>
                    </a:lnT>
                    <a:lnB w="6350" cap="flat" cmpd="sng" algn="ctr">
                      <a:solidFill>
                        <a:srgbClr val="808080"/>
                      </a:solidFill>
                      <a:prstDash val="solid"/>
                      <a:round/>
                      <a:headEnd type="none" w="med" len="med"/>
                      <a:tailEnd type="none" w="med" len="med"/>
                    </a:lnB>
                    <a:solidFill>
                      <a:srgbClr val="494529"/>
                    </a:solidFill>
                  </a:tcPr>
                </a:tc>
                <a:tc gridSpan="2">
                  <a:txBody>
                    <a:bodyPr/>
                    <a:lstStyle/>
                    <a:p>
                      <a:pPr algn="ctr" fontAlgn="ctr"/>
                      <a:r>
                        <a:rPr lang="zh-TW" altLang="en-US" sz="1400" b="0" i="0" u="none" strike="noStrike">
                          <a:solidFill>
                            <a:srgbClr val="FFFFFF"/>
                          </a:solidFill>
                          <a:effectLst/>
                          <a:latin typeface="微軟正黑體" pitchFamily="34" charset="-120"/>
                          <a:ea typeface="微軟正黑體" pitchFamily="34" charset="-120"/>
                        </a:rPr>
                        <a:t>威脅分析</a:t>
                      </a:r>
                    </a:p>
                  </a:txBody>
                  <a:tcPr marL="3865" marR="3865" marT="3865" marB="0" anchor="ctr">
                    <a:lnL w="6350" cap="flat" cmpd="sng" algn="ctr">
                      <a:solidFill>
                        <a:srgbClr val="808080"/>
                      </a:solidFill>
                      <a:prstDash val="solid"/>
                      <a:round/>
                      <a:headEnd type="none" w="med" len="med"/>
                      <a:tailEnd type="none" w="med" len="med"/>
                    </a:lnL>
                    <a:lnR w="6350" cap="flat" cmpd="sng" algn="ctr">
                      <a:solidFill>
                        <a:srgbClr val="808080"/>
                      </a:solidFill>
                      <a:prstDash val="solid"/>
                      <a:round/>
                      <a:headEnd type="none" w="med" len="med"/>
                      <a:tailEnd type="none" w="med" len="med"/>
                    </a:lnR>
                    <a:lnT w="6350" cap="flat" cmpd="sng" algn="ctr">
                      <a:solidFill>
                        <a:srgbClr val="808080"/>
                      </a:solidFill>
                      <a:prstDash val="solid"/>
                      <a:round/>
                      <a:headEnd type="none" w="med" len="med"/>
                      <a:tailEnd type="none" w="med" len="med"/>
                    </a:lnT>
                    <a:lnB w="6350" cap="flat" cmpd="sng" algn="ctr">
                      <a:solidFill>
                        <a:srgbClr val="808080"/>
                      </a:solidFill>
                      <a:prstDash val="solid"/>
                      <a:round/>
                      <a:headEnd type="none" w="med" len="med"/>
                      <a:tailEnd type="none" w="med" len="med"/>
                    </a:lnB>
                    <a:solidFill>
                      <a:srgbClr val="215967"/>
                    </a:solidFill>
                  </a:tcPr>
                </a:tc>
                <a:tc hMerge="1">
                  <a:txBody>
                    <a:bodyPr/>
                    <a:lstStyle/>
                    <a:p>
                      <a:endParaRPr lang="zh-TW" altLang="en-US"/>
                    </a:p>
                  </a:txBody>
                  <a:tcPr/>
                </a:tc>
                <a:tc gridSpan="2">
                  <a:txBody>
                    <a:bodyPr/>
                    <a:lstStyle/>
                    <a:p>
                      <a:pPr algn="ctr" fontAlgn="ctr"/>
                      <a:r>
                        <a:rPr lang="zh-TW" altLang="en-US" sz="1400" b="0" i="0" u="none" strike="noStrike">
                          <a:solidFill>
                            <a:srgbClr val="FFFFFF"/>
                          </a:solidFill>
                          <a:effectLst/>
                          <a:latin typeface="微軟正黑體" pitchFamily="34" charset="-120"/>
                          <a:ea typeface="微軟正黑體" pitchFamily="34" charset="-120"/>
                        </a:rPr>
                        <a:t>弱點分析</a:t>
                      </a:r>
                    </a:p>
                  </a:txBody>
                  <a:tcPr marL="3865" marR="3865" marT="3865" marB="0" anchor="ctr">
                    <a:lnL w="6350" cap="flat" cmpd="sng" algn="ctr">
                      <a:solidFill>
                        <a:srgbClr val="808080"/>
                      </a:solidFill>
                      <a:prstDash val="solid"/>
                      <a:round/>
                      <a:headEnd type="none" w="med" len="med"/>
                      <a:tailEnd type="none" w="med" len="med"/>
                    </a:lnL>
                    <a:lnR w="6350" cap="flat" cmpd="sng" algn="ctr">
                      <a:solidFill>
                        <a:srgbClr val="808080"/>
                      </a:solidFill>
                      <a:prstDash val="solid"/>
                      <a:round/>
                      <a:headEnd type="none" w="med" len="med"/>
                      <a:tailEnd type="none" w="med" len="med"/>
                    </a:lnR>
                    <a:lnT w="6350" cap="flat" cmpd="sng" algn="ctr">
                      <a:solidFill>
                        <a:srgbClr val="808080"/>
                      </a:solidFill>
                      <a:prstDash val="solid"/>
                      <a:round/>
                      <a:headEnd type="none" w="med" len="med"/>
                      <a:tailEnd type="none" w="med" len="med"/>
                    </a:lnT>
                    <a:lnB w="6350" cap="flat" cmpd="sng" algn="ctr">
                      <a:solidFill>
                        <a:srgbClr val="808080"/>
                      </a:solidFill>
                      <a:prstDash val="solid"/>
                      <a:round/>
                      <a:headEnd type="none" w="med" len="med"/>
                      <a:tailEnd type="none" w="med" len="med"/>
                    </a:lnB>
                    <a:solidFill>
                      <a:srgbClr val="4F6228"/>
                    </a:solidFill>
                  </a:tcPr>
                </a:tc>
                <a:tc hMerge="1">
                  <a:txBody>
                    <a:bodyPr/>
                    <a:lstStyle/>
                    <a:p>
                      <a:endParaRPr lang="zh-TW" altLang="en-US"/>
                    </a:p>
                  </a:txBody>
                  <a:tcPr/>
                </a:tc>
              </a:tr>
              <a:tr h="173378">
                <a:tc vMerge="1">
                  <a:txBody>
                    <a:bodyPr/>
                    <a:lstStyle/>
                    <a:p>
                      <a:endParaRPr lang="zh-TW" altLang="en-US"/>
                    </a:p>
                  </a:txBody>
                  <a:tcPr/>
                </a:tc>
                <a:tc>
                  <a:txBody>
                    <a:bodyPr/>
                    <a:lstStyle/>
                    <a:p>
                      <a:pPr algn="ctr" fontAlgn="b"/>
                      <a:r>
                        <a:rPr lang="zh-TW" altLang="en-US" sz="1400" b="0" i="0" u="none" strike="noStrike">
                          <a:solidFill>
                            <a:srgbClr val="FFFFFF"/>
                          </a:solidFill>
                          <a:effectLst/>
                          <a:latin typeface="微軟正黑體" pitchFamily="34" charset="-120"/>
                          <a:ea typeface="微軟正黑體" pitchFamily="34" charset="-120"/>
                        </a:rPr>
                        <a:t>威脅來源</a:t>
                      </a:r>
                    </a:p>
                  </a:txBody>
                  <a:tcPr marL="3865" marR="3865" marT="3865" marB="0" anchor="b">
                    <a:lnL w="6350" cap="flat" cmpd="sng" algn="ctr">
                      <a:solidFill>
                        <a:srgbClr val="808080"/>
                      </a:solidFill>
                      <a:prstDash val="solid"/>
                      <a:round/>
                      <a:headEnd type="none" w="med" len="med"/>
                      <a:tailEnd type="none" w="med" len="med"/>
                    </a:lnL>
                    <a:lnR w="6350" cap="flat" cmpd="sng" algn="ctr">
                      <a:solidFill>
                        <a:srgbClr val="808080"/>
                      </a:solidFill>
                      <a:prstDash val="solid"/>
                      <a:round/>
                      <a:headEnd type="none" w="med" len="med"/>
                      <a:tailEnd type="none" w="med" len="med"/>
                    </a:lnR>
                    <a:lnT w="6350" cap="flat" cmpd="sng" algn="ctr">
                      <a:solidFill>
                        <a:srgbClr val="808080"/>
                      </a:solidFill>
                      <a:prstDash val="solid"/>
                      <a:round/>
                      <a:headEnd type="none" w="med" len="med"/>
                      <a:tailEnd type="none" w="med" len="med"/>
                    </a:lnT>
                    <a:lnB w="6350" cap="flat" cmpd="sng" algn="ctr">
                      <a:solidFill>
                        <a:srgbClr val="808080"/>
                      </a:solidFill>
                      <a:prstDash val="solid"/>
                      <a:round/>
                      <a:headEnd type="none" w="med" len="med"/>
                      <a:tailEnd type="none" w="med" len="med"/>
                    </a:lnB>
                    <a:solidFill>
                      <a:srgbClr val="31869B"/>
                    </a:solidFill>
                  </a:tcPr>
                </a:tc>
                <a:tc>
                  <a:txBody>
                    <a:bodyPr/>
                    <a:lstStyle/>
                    <a:p>
                      <a:pPr algn="ctr" fontAlgn="b"/>
                      <a:r>
                        <a:rPr lang="zh-TW" altLang="en-US" sz="1400" b="0" i="0" u="none" strike="noStrike">
                          <a:solidFill>
                            <a:srgbClr val="FFFFFF"/>
                          </a:solidFill>
                          <a:effectLst/>
                          <a:latin typeface="微軟正黑體" pitchFamily="34" charset="-120"/>
                          <a:ea typeface="微軟正黑體" pitchFamily="34" charset="-120"/>
                        </a:rPr>
                        <a:t>威脅類別</a:t>
                      </a:r>
                    </a:p>
                  </a:txBody>
                  <a:tcPr marL="3865" marR="3865" marT="3865" marB="0" anchor="b">
                    <a:lnL w="6350" cap="flat" cmpd="sng" algn="ctr">
                      <a:solidFill>
                        <a:srgbClr val="808080"/>
                      </a:solidFill>
                      <a:prstDash val="solid"/>
                      <a:round/>
                      <a:headEnd type="none" w="med" len="med"/>
                      <a:tailEnd type="none" w="med" len="med"/>
                    </a:lnL>
                    <a:lnR w="6350" cap="flat" cmpd="sng" algn="ctr">
                      <a:solidFill>
                        <a:srgbClr val="808080"/>
                      </a:solidFill>
                      <a:prstDash val="solid"/>
                      <a:round/>
                      <a:headEnd type="none" w="med" len="med"/>
                      <a:tailEnd type="none" w="med" len="med"/>
                    </a:lnR>
                    <a:lnT w="6350" cap="flat" cmpd="sng" algn="ctr">
                      <a:solidFill>
                        <a:srgbClr val="808080"/>
                      </a:solidFill>
                      <a:prstDash val="solid"/>
                      <a:round/>
                      <a:headEnd type="none" w="med" len="med"/>
                      <a:tailEnd type="none" w="med" len="med"/>
                    </a:lnT>
                    <a:lnB w="6350" cap="flat" cmpd="sng" algn="ctr">
                      <a:solidFill>
                        <a:srgbClr val="808080"/>
                      </a:solidFill>
                      <a:prstDash val="solid"/>
                      <a:round/>
                      <a:headEnd type="none" w="med" len="med"/>
                      <a:tailEnd type="none" w="med" len="med"/>
                    </a:lnB>
                    <a:solidFill>
                      <a:srgbClr val="31869B"/>
                    </a:solidFill>
                  </a:tcPr>
                </a:tc>
                <a:tc>
                  <a:txBody>
                    <a:bodyPr/>
                    <a:lstStyle/>
                    <a:p>
                      <a:pPr algn="ctr" fontAlgn="b"/>
                      <a:r>
                        <a:rPr lang="zh-TW" altLang="en-US" sz="1400" b="0" i="0" u="none" strike="noStrike">
                          <a:solidFill>
                            <a:srgbClr val="FFFFFF"/>
                          </a:solidFill>
                          <a:effectLst/>
                          <a:latin typeface="微軟正黑體" pitchFamily="34" charset="-120"/>
                          <a:ea typeface="微軟正黑體" pitchFamily="34" charset="-120"/>
                        </a:rPr>
                        <a:t>弱點類別</a:t>
                      </a:r>
                    </a:p>
                  </a:txBody>
                  <a:tcPr marL="3865" marR="3865" marT="3865" marB="0" anchor="b">
                    <a:lnL w="6350" cap="flat" cmpd="sng" algn="ctr">
                      <a:solidFill>
                        <a:srgbClr val="808080"/>
                      </a:solidFill>
                      <a:prstDash val="solid"/>
                      <a:round/>
                      <a:headEnd type="none" w="med" len="med"/>
                      <a:tailEnd type="none" w="med" len="med"/>
                    </a:lnL>
                    <a:lnR w="6350" cap="flat" cmpd="sng" algn="ctr">
                      <a:solidFill>
                        <a:srgbClr val="808080"/>
                      </a:solidFill>
                      <a:prstDash val="solid"/>
                      <a:round/>
                      <a:headEnd type="none" w="med" len="med"/>
                      <a:tailEnd type="none" w="med" len="med"/>
                    </a:lnR>
                    <a:lnT w="6350" cap="flat" cmpd="sng" algn="ctr">
                      <a:solidFill>
                        <a:srgbClr val="808080"/>
                      </a:solidFill>
                      <a:prstDash val="solid"/>
                      <a:round/>
                      <a:headEnd type="none" w="med" len="med"/>
                      <a:tailEnd type="none" w="med" len="med"/>
                    </a:lnT>
                    <a:lnB w="6350" cap="flat" cmpd="sng" algn="ctr">
                      <a:solidFill>
                        <a:srgbClr val="808080"/>
                      </a:solidFill>
                      <a:prstDash val="solid"/>
                      <a:round/>
                      <a:headEnd type="none" w="med" len="med"/>
                      <a:tailEnd type="none" w="med" len="med"/>
                    </a:lnB>
                    <a:solidFill>
                      <a:srgbClr val="76933C"/>
                    </a:solidFill>
                  </a:tcPr>
                </a:tc>
                <a:tc>
                  <a:txBody>
                    <a:bodyPr/>
                    <a:lstStyle/>
                    <a:p>
                      <a:pPr algn="ctr" fontAlgn="ctr"/>
                      <a:r>
                        <a:rPr lang="zh-TW" altLang="en-US" sz="1400" b="0" i="0" u="none" strike="noStrike">
                          <a:solidFill>
                            <a:srgbClr val="FFFFFF"/>
                          </a:solidFill>
                          <a:effectLst/>
                          <a:latin typeface="微軟正黑體" pitchFamily="34" charset="-120"/>
                          <a:ea typeface="微軟正黑體" pitchFamily="34" charset="-120"/>
                        </a:rPr>
                        <a:t>弱點值</a:t>
                      </a:r>
                    </a:p>
                  </a:txBody>
                  <a:tcPr marL="3865" marR="3865" marT="3865" marB="0" anchor="ctr">
                    <a:lnL w="6350" cap="flat" cmpd="sng" algn="ctr">
                      <a:solidFill>
                        <a:srgbClr val="808080"/>
                      </a:solidFill>
                      <a:prstDash val="solid"/>
                      <a:round/>
                      <a:headEnd type="none" w="med" len="med"/>
                      <a:tailEnd type="none" w="med" len="med"/>
                    </a:lnL>
                    <a:lnR w="6350" cap="flat" cmpd="sng" algn="ctr">
                      <a:solidFill>
                        <a:srgbClr val="808080"/>
                      </a:solidFill>
                      <a:prstDash val="solid"/>
                      <a:round/>
                      <a:headEnd type="none" w="med" len="med"/>
                      <a:tailEnd type="none" w="med" len="med"/>
                    </a:lnR>
                    <a:lnT w="6350" cap="flat" cmpd="sng" algn="ctr">
                      <a:solidFill>
                        <a:srgbClr val="808080"/>
                      </a:solidFill>
                      <a:prstDash val="solid"/>
                      <a:round/>
                      <a:headEnd type="none" w="med" len="med"/>
                      <a:tailEnd type="none" w="med" len="med"/>
                    </a:lnT>
                    <a:lnB w="6350" cap="flat" cmpd="sng" algn="ctr">
                      <a:solidFill>
                        <a:srgbClr val="808080"/>
                      </a:solidFill>
                      <a:prstDash val="solid"/>
                      <a:round/>
                      <a:headEnd type="none" w="med" len="med"/>
                      <a:tailEnd type="none" w="med" len="med"/>
                    </a:lnB>
                    <a:solidFill>
                      <a:srgbClr val="76933C"/>
                    </a:solidFill>
                  </a:tcPr>
                </a:tc>
              </a:tr>
              <a:tr h="162329">
                <a:tc rowSpan="15">
                  <a:txBody>
                    <a:bodyPr/>
                    <a:lstStyle/>
                    <a:p>
                      <a:pPr algn="ctr" fontAlgn="ctr"/>
                      <a:r>
                        <a:rPr lang="zh-TW" altLang="en-US" sz="1400" b="0" i="0" u="none" strike="noStrike" dirty="0" smtClean="0">
                          <a:solidFill>
                            <a:srgbClr val="000000"/>
                          </a:solidFill>
                          <a:effectLst/>
                          <a:latin typeface="微軟正黑體" pitchFamily="34" charset="-120"/>
                          <a:ea typeface="微軟正黑體" pitchFamily="34" charset="-120"/>
                        </a:rPr>
                        <a:t>電子</a:t>
                      </a:r>
                      <a:r>
                        <a:rPr lang="zh-TW" altLang="en-US" sz="1400" b="0" i="0" u="none" strike="noStrike" dirty="0">
                          <a:solidFill>
                            <a:srgbClr val="000000"/>
                          </a:solidFill>
                          <a:effectLst/>
                          <a:latin typeface="微軟正黑體" pitchFamily="34" charset="-120"/>
                          <a:ea typeface="微軟正黑體" pitchFamily="34" charset="-120"/>
                        </a:rPr>
                        <a:t>檔案</a:t>
                      </a:r>
                    </a:p>
                  </a:txBody>
                  <a:tcPr marL="3865" marR="3865" marT="3865" marB="0" vert="eaVert" anchor="ctr">
                    <a:lnL w="6350" cap="flat" cmpd="sng" algn="ctr">
                      <a:solidFill>
                        <a:srgbClr val="808080"/>
                      </a:solidFill>
                      <a:prstDash val="solid"/>
                      <a:round/>
                      <a:headEnd type="none" w="med" len="med"/>
                      <a:tailEnd type="none" w="med" len="med"/>
                    </a:lnL>
                    <a:lnR w="6350" cap="flat" cmpd="sng" algn="ctr">
                      <a:solidFill>
                        <a:srgbClr val="808080"/>
                      </a:solidFill>
                      <a:prstDash val="solid"/>
                      <a:round/>
                      <a:headEnd type="none" w="med" len="med"/>
                      <a:tailEnd type="none" w="med" len="med"/>
                    </a:lnR>
                    <a:lnT w="6350" cap="flat" cmpd="sng" algn="ctr">
                      <a:solidFill>
                        <a:srgbClr val="808080"/>
                      </a:solidFill>
                      <a:prstDash val="solid"/>
                      <a:round/>
                      <a:headEnd type="none" w="med" len="med"/>
                      <a:tailEnd type="none" w="med" len="med"/>
                    </a:lnT>
                    <a:lnB w="6350" cap="flat" cmpd="sng" algn="ctr">
                      <a:solidFill>
                        <a:srgbClr val="808080"/>
                      </a:solidFill>
                      <a:prstDash val="solid"/>
                      <a:round/>
                      <a:headEnd type="none" w="med" len="med"/>
                      <a:tailEnd type="none" w="med" len="med"/>
                    </a:lnB>
                  </a:tcPr>
                </a:tc>
                <a:tc rowSpan="2">
                  <a:txBody>
                    <a:bodyPr/>
                    <a:lstStyle/>
                    <a:p>
                      <a:pPr algn="ctr" fontAlgn="ctr"/>
                      <a:r>
                        <a:rPr lang="zh-TW" altLang="en-US" sz="1400" b="0" i="0" u="none" strike="noStrike">
                          <a:solidFill>
                            <a:srgbClr val="000000"/>
                          </a:solidFill>
                          <a:effectLst/>
                          <a:latin typeface="微軟正黑體" pitchFamily="34" charset="-120"/>
                          <a:ea typeface="微軟正黑體" pitchFamily="34" charset="-120"/>
                        </a:rPr>
                        <a:t>設備</a:t>
                      </a:r>
                    </a:p>
                  </a:txBody>
                  <a:tcPr marL="3865" marR="3865" marT="3865" marB="0" anchor="ctr">
                    <a:lnL w="6350" cap="flat" cmpd="sng" algn="ctr">
                      <a:solidFill>
                        <a:srgbClr val="808080"/>
                      </a:solidFill>
                      <a:prstDash val="solid"/>
                      <a:round/>
                      <a:headEnd type="none" w="med" len="med"/>
                      <a:tailEnd type="none" w="med" len="med"/>
                    </a:lnL>
                    <a:lnR w="6350" cap="flat" cmpd="sng" algn="ctr">
                      <a:solidFill>
                        <a:srgbClr val="808080"/>
                      </a:solidFill>
                      <a:prstDash val="solid"/>
                      <a:round/>
                      <a:headEnd type="none" w="med" len="med"/>
                      <a:tailEnd type="none" w="med" len="med"/>
                    </a:lnR>
                    <a:lnT w="6350" cap="flat" cmpd="sng" algn="ctr">
                      <a:solidFill>
                        <a:srgbClr val="808080"/>
                      </a:solidFill>
                      <a:prstDash val="solid"/>
                      <a:round/>
                      <a:headEnd type="none" w="med" len="med"/>
                      <a:tailEnd type="none" w="med" len="med"/>
                    </a:lnT>
                    <a:lnB w="6350" cap="flat" cmpd="sng" algn="ctr">
                      <a:solidFill>
                        <a:srgbClr val="808080"/>
                      </a:solidFill>
                      <a:prstDash val="solid"/>
                      <a:round/>
                      <a:headEnd type="none" w="med" len="med"/>
                      <a:tailEnd type="none" w="med" len="med"/>
                    </a:lnB>
                  </a:tcPr>
                </a:tc>
                <a:tc rowSpan="2">
                  <a:txBody>
                    <a:bodyPr/>
                    <a:lstStyle/>
                    <a:p>
                      <a:pPr algn="ctr" fontAlgn="ctr"/>
                      <a:r>
                        <a:rPr lang="zh-TW" altLang="en-US" sz="1400" b="0" i="0" u="none" strike="noStrike">
                          <a:solidFill>
                            <a:srgbClr val="000000"/>
                          </a:solidFill>
                          <a:effectLst/>
                          <a:latin typeface="微軟正黑體" pitchFamily="34" charset="-120"/>
                          <a:ea typeface="微軟正黑體" pitchFamily="34" charset="-120"/>
                        </a:rPr>
                        <a:t>儲存媒介劣化</a:t>
                      </a:r>
                    </a:p>
                  </a:txBody>
                  <a:tcPr marL="3865" marR="3865" marT="3865" marB="0" anchor="ctr">
                    <a:lnL w="6350" cap="flat" cmpd="sng" algn="ctr">
                      <a:solidFill>
                        <a:srgbClr val="808080"/>
                      </a:solidFill>
                      <a:prstDash val="solid"/>
                      <a:round/>
                      <a:headEnd type="none" w="med" len="med"/>
                      <a:tailEnd type="none" w="med" len="med"/>
                    </a:lnL>
                    <a:lnR w="6350" cap="flat" cmpd="sng" algn="ctr">
                      <a:solidFill>
                        <a:srgbClr val="808080"/>
                      </a:solidFill>
                      <a:prstDash val="solid"/>
                      <a:round/>
                      <a:headEnd type="none" w="med" len="med"/>
                      <a:tailEnd type="none" w="med" len="med"/>
                    </a:lnR>
                    <a:lnT w="6350" cap="flat" cmpd="sng" algn="ctr">
                      <a:solidFill>
                        <a:srgbClr val="808080"/>
                      </a:solidFill>
                      <a:prstDash val="solid"/>
                      <a:round/>
                      <a:headEnd type="none" w="med" len="med"/>
                      <a:tailEnd type="none" w="med" len="med"/>
                    </a:lnT>
                    <a:lnB w="6350" cap="flat" cmpd="sng" algn="ctr">
                      <a:solidFill>
                        <a:srgbClr val="808080"/>
                      </a:solidFill>
                      <a:prstDash val="solid"/>
                      <a:round/>
                      <a:headEnd type="none" w="med" len="med"/>
                      <a:tailEnd type="none" w="med" len="med"/>
                    </a:lnB>
                  </a:tcPr>
                </a:tc>
                <a:tc>
                  <a:txBody>
                    <a:bodyPr/>
                    <a:lstStyle/>
                    <a:p>
                      <a:pPr algn="l" fontAlgn="ctr"/>
                      <a:r>
                        <a:rPr lang="zh-TW" altLang="en-US" sz="1400" b="0" i="0" u="none" strike="noStrike">
                          <a:solidFill>
                            <a:srgbClr val="000000"/>
                          </a:solidFill>
                          <a:effectLst/>
                          <a:latin typeface="微軟正黑體" pitchFamily="34" charset="-120"/>
                          <a:ea typeface="微軟正黑體" pitchFamily="34" charset="-120"/>
                        </a:rPr>
                        <a:t>缺乏資料備份</a:t>
                      </a:r>
                    </a:p>
                  </a:txBody>
                  <a:tcPr marL="3865" marR="3865" marT="3865" marB="0" anchor="ctr">
                    <a:lnL w="6350" cap="flat" cmpd="sng" algn="ctr">
                      <a:solidFill>
                        <a:srgbClr val="808080"/>
                      </a:solidFill>
                      <a:prstDash val="solid"/>
                      <a:round/>
                      <a:headEnd type="none" w="med" len="med"/>
                      <a:tailEnd type="none" w="med" len="med"/>
                    </a:lnL>
                    <a:lnR w="6350" cap="flat" cmpd="sng" algn="ctr">
                      <a:solidFill>
                        <a:srgbClr val="808080"/>
                      </a:solidFill>
                      <a:prstDash val="solid"/>
                      <a:round/>
                      <a:headEnd type="none" w="med" len="med"/>
                      <a:tailEnd type="none" w="med" len="med"/>
                    </a:lnR>
                    <a:lnT w="6350" cap="flat" cmpd="sng" algn="ctr">
                      <a:solidFill>
                        <a:srgbClr val="808080"/>
                      </a:solidFill>
                      <a:prstDash val="solid"/>
                      <a:round/>
                      <a:headEnd type="none" w="med" len="med"/>
                      <a:tailEnd type="none" w="med" len="med"/>
                    </a:lnT>
                    <a:lnB w="6350" cap="flat" cmpd="sng" algn="ctr">
                      <a:solidFill>
                        <a:srgbClr val="808080"/>
                      </a:solidFill>
                      <a:prstDash val="solid"/>
                      <a:round/>
                      <a:headEnd type="none" w="med" len="med"/>
                      <a:tailEnd type="none" w="med" len="med"/>
                    </a:lnB>
                  </a:tcPr>
                </a:tc>
                <a:tc>
                  <a:txBody>
                    <a:bodyPr/>
                    <a:lstStyle/>
                    <a:p>
                      <a:pPr algn="ctr" fontAlgn="ctr"/>
                      <a:endParaRPr lang="en-US" altLang="zh-TW" sz="1400" b="0" i="0" u="none" strike="noStrike" dirty="0">
                        <a:solidFill>
                          <a:srgbClr val="000000"/>
                        </a:solidFill>
                        <a:effectLst/>
                        <a:latin typeface="微軟正黑體" pitchFamily="34" charset="-120"/>
                        <a:ea typeface="微軟正黑體" pitchFamily="34" charset="-120"/>
                      </a:endParaRPr>
                    </a:p>
                  </a:txBody>
                  <a:tcPr marL="3865" marR="3865" marT="3865" marB="0" anchor="ctr">
                    <a:lnL w="6350" cap="flat" cmpd="sng" algn="ctr">
                      <a:solidFill>
                        <a:srgbClr val="808080"/>
                      </a:solidFill>
                      <a:prstDash val="solid"/>
                      <a:round/>
                      <a:headEnd type="none" w="med" len="med"/>
                      <a:tailEnd type="none" w="med" len="med"/>
                    </a:lnL>
                    <a:lnR w="6350" cap="flat" cmpd="sng" algn="ctr">
                      <a:solidFill>
                        <a:srgbClr val="808080"/>
                      </a:solidFill>
                      <a:prstDash val="solid"/>
                      <a:round/>
                      <a:headEnd type="none" w="med" len="med"/>
                      <a:tailEnd type="none" w="med" len="med"/>
                    </a:lnR>
                    <a:lnT w="6350" cap="flat" cmpd="sng" algn="ctr">
                      <a:solidFill>
                        <a:srgbClr val="808080"/>
                      </a:solidFill>
                      <a:prstDash val="solid"/>
                      <a:round/>
                      <a:headEnd type="none" w="med" len="med"/>
                      <a:tailEnd type="none" w="med" len="med"/>
                    </a:lnT>
                    <a:lnB w="6350" cap="flat" cmpd="sng" algn="ctr">
                      <a:solidFill>
                        <a:srgbClr val="808080"/>
                      </a:solidFill>
                      <a:prstDash val="solid"/>
                      <a:round/>
                      <a:headEnd type="none" w="med" len="med"/>
                      <a:tailEnd type="none" w="med" len="med"/>
                    </a:lnB>
                  </a:tcPr>
                </a:tc>
              </a:tr>
              <a:tr h="152280">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a:txBody>
                    <a:bodyPr/>
                    <a:lstStyle/>
                    <a:p>
                      <a:pPr algn="l" fontAlgn="ctr"/>
                      <a:r>
                        <a:rPr lang="zh-TW" altLang="en-US" sz="1400" b="0" i="0" u="none" strike="noStrike">
                          <a:solidFill>
                            <a:srgbClr val="000000"/>
                          </a:solidFill>
                          <a:effectLst/>
                          <a:latin typeface="微軟正黑體" pitchFamily="34" charset="-120"/>
                          <a:ea typeface="微軟正黑體" pitchFamily="34" charset="-120"/>
                        </a:rPr>
                        <a:t>儲存媒體維護不足或安裝瑕疵</a:t>
                      </a:r>
                    </a:p>
                  </a:txBody>
                  <a:tcPr marL="3865" marR="3865" marT="3865" marB="0" anchor="ctr">
                    <a:lnL w="6350" cap="flat" cmpd="sng" algn="ctr">
                      <a:solidFill>
                        <a:srgbClr val="808080"/>
                      </a:solidFill>
                      <a:prstDash val="solid"/>
                      <a:round/>
                      <a:headEnd type="none" w="med" len="med"/>
                      <a:tailEnd type="none" w="med" len="med"/>
                    </a:lnL>
                    <a:lnR w="6350" cap="flat" cmpd="sng" algn="ctr">
                      <a:solidFill>
                        <a:srgbClr val="808080"/>
                      </a:solidFill>
                      <a:prstDash val="solid"/>
                      <a:round/>
                      <a:headEnd type="none" w="med" len="med"/>
                      <a:tailEnd type="none" w="med" len="med"/>
                    </a:lnR>
                    <a:lnT w="6350" cap="flat" cmpd="sng" algn="ctr">
                      <a:solidFill>
                        <a:srgbClr val="808080"/>
                      </a:solidFill>
                      <a:prstDash val="solid"/>
                      <a:round/>
                      <a:headEnd type="none" w="med" len="med"/>
                      <a:tailEnd type="none" w="med" len="med"/>
                    </a:lnT>
                    <a:lnB w="6350" cap="flat" cmpd="sng" algn="ctr">
                      <a:solidFill>
                        <a:srgbClr val="808080"/>
                      </a:solidFill>
                      <a:prstDash val="solid"/>
                      <a:round/>
                      <a:headEnd type="none" w="med" len="med"/>
                      <a:tailEnd type="none" w="med" len="med"/>
                    </a:lnB>
                  </a:tcPr>
                </a:tc>
                <a:tc>
                  <a:txBody>
                    <a:bodyPr/>
                    <a:lstStyle/>
                    <a:p>
                      <a:pPr algn="ctr" fontAlgn="ctr"/>
                      <a:endParaRPr lang="en-US" altLang="zh-TW" sz="1400" b="0" i="0" u="none" strike="noStrike" dirty="0">
                        <a:solidFill>
                          <a:srgbClr val="000000"/>
                        </a:solidFill>
                        <a:effectLst/>
                        <a:latin typeface="微軟正黑體" pitchFamily="34" charset="-120"/>
                        <a:ea typeface="微軟正黑體" pitchFamily="34" charset="-120"/>
                      </a:endParaRPr>
                    </a:p>
                  </a:txBody>
                  <a:tcPr marL="3865" marR="3865" marT="3865" marB="0" anchor="ctr">
                    <a:lnL w="6350" cap="flat" cmpd="sng" algn="ctr">
                      <a:solidFill>
                        <a:srgbClr val="808080"/>
                      </a:solidFill>
                      <a:prstDash val="solid"/>
                      <a:round/>
                      <a:headEnd type="none" w="med" len="med"/>
                      <a:tailEnd type="none" w="med" len="med"/>
                    </a:lnL>
                    <a:lnR w="6350" cap="flat" cmpd="sng" algn="ctr">
                      <a:solidFill>
                        <a:srgbClr val="808080"/>
                      </a:solidFill>
                      <a:prstDash val="solid"/>
                      <a:round/>
                      <a:headEnd type="none" w="med" len="med"/>
                      <a:tailEnd type="none" w="med" len="med"/>
                    </a:lnR>
                    <a:lnT w="6350" cap="flat" cmpd="sng" algn="ctr">
                      <a:solidFill>
                        <a:srgbClr val="808080"/>
                      </a:solidFill>
                      <a:prstDash val="solid"/>
                      <a:round/>
                      <a:headEnd type="none" w="med" len="med"/>
                      <a:tailEnd type="none" w="med" len="med"/>
                    </a:lnT>
                    <a:lnB w="6350" cap="flat" cmpd="sng" algn="ctr">
                      <a:solidFill>
                        <a:srgbClr val="808080"/>
                      </a:solidFill>
                      <a:prstDash val="solid"/>
                      <a:round/>
                      <a:headEnd type="none" w="med" len="med"/>
                      <a:tailEnd type="none" w="med" len="med"/>
                    </a:lnB>
                  </a:tcPr>
                </a:tc>
              </a:tr>
              <a:tr h="152280">
                <a:tc vMerge="1">
                  <a:txBody>
                    <a:bodyPr/>
                    <a:lstStyle/>
                    <a:p>
                      <a:endParaRPr lang="zh-TW" altLang="en-US"/>
                    </a:p>
                  </a:txBody>
                  <a:tcPr/>
                </a:tc>
                <a:tc>
                  <a:txBody>
                    <a:bodyPr/>
                    <a:lstStyle/>
                    <a:p>
                      <a:pPr algn="ctr" fontAlgn="ctr"/>
                      <a:r>
                        <a:rPr lang="zh-TW" altLang="en-US" sz="1400" b="0" i="0" u="none" strike="noStrike">
                          <a:solidFill>
                            <a:srgbClr val="000000"/>
                          </a:solidFill>
                          <a:effectLst/>
                          <a:latin typeface="微軟正黑體" pitchFamily="34" charset="-120"/>
                          <a:ea typeface="微軟正黑體" pitchFamily="34" charset="-120"/>
                        </a:rPr>
                        <a:t>自然</a:t>
                      </a:r>
                    </a:p>
                  </a:txBody>
                  <a:tcPr marL="3865" marR="3865" marT="3865" marB="0" anchor="ctr">
                    <a:lnL w="6350" cap="flat" cmpd="sng" algn="ctr">
                      <a:solidFill>
                        <a:srgbClr val="808080"/>
                      </a:solidFill>
                      <a:prstDash val="solid"/>
                      <a:round/>
                      <a:headEnd type="none" w="med" len="med"/>
                      <a:tailEnd type="none" w="med" len="med"/>
                    </a:lnL>
                    <a:lnR w="6350" cap="flat" cmpd="sng" algn="ctr">
                      <a:solidFill>
                        <a:srgbClr val="808080"/>
                      </a:solidFill>
                      <a:prstDash val="solid"/>
                      <a:round/>
                      <a:headEnd type="none" w="med" len="med"/>
                      <a:tailEnd type="none" w="med" len="med"/>
                    </a:lnR>
                    <a:lnT w="6350" cap="flat" cmpd="sng" algn="ctr">
                      <a:solidFill>
                        <a:srgbClr val="808080"/>
                      </a:solidFill>
                      <a:prstDash val="solid"/>
                      <a:round/>
                      <a:headEnd type="none" w="med" len="med"/>
                      <a:tailEnd type="none" w="med" len="med"/>
                    </a:lnT>
                    <a:lnB w="6350" cap="flat" cmpd="sng" algn="ctr">
                      <a:solidFill>
                        <a:srgbClr val="808080"/>
                      </a:solidFill>
                      <a:prstDash val="solid"/>
                      <a:round/>
                      <a:headEnd type="none" w="med" len="med"/>
                      <a:tailEnd type="none" w="med" len="med"/>
                    </a:lnB>
                  </a:tcPr>
                </a:tc>
                <a:tc>
                  <a:txBody>
                    <a:bodyPr/>
                    <a:lstStyle/>
                    <a:p>
                      <a:pPr algn="ctr" fontAlgn="ctr"/>
                      <a:r>
                        <a:rPr lang="zh-TW" altLang="en-US" sz="1400" b="0" i="0" u="none" strike="noStrike">
                          <a:solidFill>
                            <a:srgbClr val="000000"/>
                          </a:solidFill>
                          <a:effectLst/>
                          <a:latin typeface="微軟正黑體" pitchFamily="34" charset="-120"/>
                          <a:ea typeface="微軟正黑體" pitchFamily="34" charset="-120"/>
                        </a:rPr>
                        <a:t>天然災害</a:t>
                      </a:r>
                    </a:p>
                  </a:txBody>
                  <a:tcPr marL="3865" marR="3865" marT="3865" marB="0" anchor="ctr">
                    <a:lnL w="6350" cap="flat" cmpd="sng" algn="ctr">
                      <a:solidFill>
                        <a:srgbClr val="808080"/>
                      </a:solidFill>
                      <a:prstDash val="solid"/>
                      <a:round/>
                      <a:headEnd type="none" w="med" len="med"/>
                      <a:tailEnd type="none" w="med" len="med"/>
                    </a:lnL>
                    <a:lnR w="6350" cap="flat" cmpd="sng" algn="ctr">
                      <a:solidFill>
                        <a:srgbClr val="808080"/>
                      </a:solidFill>
                      <a:prstDash val="solid"/>
                      <a:round/>
                      <a:headEnd type="none" w="med" len="med"/>
                      <a:tailEnd type="none" w="med" len="med"/>
                    </a:lnR>
                    <a:lnT w="6350" cap="flat" cmpd="sng" algn="ctr">
                      <a:solidFill>
                        <a:srgbClr val="808080"/>
                      </a:solidFill>
                      <a:prstDash val="solid"/>
                      <a:round/>
                      <a:headEnd type="none" w="med" len="med"/>
                      <a:tailEnd type="none" w="med" len="med"/>
                    </a:lnT>
                    <a:lnB w="6350" cap="flat" cmpd="sng" algn="ctr">
                      <a:solidFill>
                        <a:srgbClr val="808080"/>
                      </a:solidFill>
                      <a:prstDash val="solid"/>
                      <a:round/>
                      <a:headEnd type="none" w="med" len="med"/>
                      <a:tailEnd type="none" w="med" len="med"/>
                    </a:lnB>
                  </a:tcPr>
                </a:tc>
                <a:tc>
                  <a:txBody>
                    <a:bodyPr/>
                    <a:lstStyle/>
                    <a:p>
                      <a:pPr algn="l" fontAlgn="ctr"/>
                      <a:r>
                        <a:rPr lang="zh-TW" altLang="en-US" sz="1400" b="0" i="0" u="none" strike="noStrike">
                          <a:solidFill>
                            <a:srgbClr val="000000"/>
                          </a:solidFill>
                          <a:effectLst/>
                          <a:latin typeface="微軟正黑體" pitchFamily="34" charset="-120"/>
                          <a:ea typeface="微軟正黑體" pitchFamily="34" charset="-120"/>
                        </a:rPr>
                        <a:t>水災、火災、颱風、地震等天然災害</a:t>
                      </a:r>
                    </a:p>
                  </a:txBody>
                  <a:tcPr marL="3865" marR="3865" marT="3865" marB="0" anchor="ctr">
                    <a:lnL w="6350" cap="flat" cmpd="sng" algn="ctr">
                      <a:solidFill>
                        <a:srgbClr val="808080"/>
                      </a:solidFill>
                      <a:prstDash val="solid"/>
                      <a:round/>
                      <a:headEnd type="none" w="med" len="med"/>
                      <a:tailEnd type="none" w="med" len="med"/>
                    </a:lnL>
                    <a:lnR w="6350" cap="flat" cmpd="sng" algn="ctr">
                      <a:solidFill>
                        <a:srgbClr val="808080"/>
                      </a:solidFill>
                      <a:prstDash val="solid"/>
                      <a:round/>
                      <a:headEnd type="none" w="med" len="med"/>
                      <a:tailEnd type="none" w="med" len="med"/>
                    </a:lnR>
                    <a:lnT w="6350" cap="flat" cmpd="sng" algn="ctr">
                      <a:solidFill>
                        <a:srgbClr val="808080"/>
                      </a:solidFill>
                      <a:prstDash val="solid"/>
                      <a:round/>
                      <a:headEnd type="none" w="med" len="med"/>
                      <a:tailEnd type="none" w="med" len="med"/>
                    </a:lnT>
                    <a:lnB w="6350" cap="flat" cmpd="sng" algn="ctr">
                      <a:solidFill>
                        <a:srgbClr val="808080"/>
                      </a:solidFill>
                      <a:prstDash val="solid"/>
                      <a:round/>
                      <a:headEnd type="none" w="med" len="med"/>
                      <a:tailEnd type="none" w="med" len="med"/>
                    </a:lnB>
                  </a:tcPr>
                </a:tc>
                <a:tc>
                  <a:txBody>
                    <a:bodyPr/>
                    <a:lstStyle/>
                    <a:p>
                      <a:pPr algn="ctr" fontAlgn="ctr"/>
                      <a:endParaRPr lang="en-US" altLang="zh-TW" sz="1400" b="0" i="0" u="none" strike="noStrike" dirty="0">
                        <a:solidFill>
                          <a:srgbClr val="000000"/>
                        </a:solidFill>
                        <a:effectLst/>
                        <a:latin typeface="微軟正黑體" pitchFamily="34" charset="-120"/>
                        <a:ea typeface="微軟正黑體" pitchFamily="34" charset="-120"/>
                      </a:endParaRPr>
                    </a:p>
                  </a:txBody>
                  <a:tcPr marL="3865" marR="3865" marT="3865" marB="0" anchor="ctr">
                    <a:lnL w="6350" cap="flat" cmpd="sng" algn="ctr">
                      <a:solidFill>
                        <a:srgbClr val="808080"/>
                      </a:solidFill>
                      <a:prstDash val="solid"/>
                      <a:round/>
                      <a:headEnd type="none" w="med" len="med"/>
                      <a:tailEnd type="none" w="med" len="med"/>
                    </a:lnL>
                    <a:lnR w="6350" cap="flat" cmpd="sng" algn="ctr">
                      <a:solidFill>
                        <a:srgbClr val="808080"/>
                      </a:solidFill>
                      <a:prstDash val="solid"/>
                      <a:round/>
                      <a:headEnd type="none" w="med" len="med"/>
                      <a:tailEnd type="none" w="med" len="med"/>
                    </a:lnR>
                    <a:lnT w="6350" cap="flat" cmpd="sng" algn="ctr">
                      <a:solidFill>
                        <a:srgbClr val="808080"/>
                      </a:solidFill>
                      <a:prstDash val="solid"/>
                      <a:round/>
                      <a:headEnd type="none" w="med" len="med"/>
                      <a:tailEnd type="none" w="med" len="med"/>
                    </a:lnT>
                    <a:lnB w="6350" cap="flat" cmpd="sng" algn="ctr">
                      <a:solidFill>
                        <a:srgbClr val="808080"/>
                      </a:solidFill>
                      <a:prstDash val="solid"/>
                      <a:round/>
                      <a:headEnd type="none" w="med" len="med"/>
                      <a:tailEnd type="none" w="med" len="med"/>
                    </a:lnB>
                  </a:tcPr>
                </a:tc>
              </a:tr>
              <a:tr h="78072">
                <a:tc vMerge="1">
                  <a:txBody>
                    <a:bodyPr/>
                    <a:lstStyle/>
                    <a:p>
                      <a:endParaRPr lang="zh-TW" altLang="en-US"/>
                    </a:p>
                  </a:txBody>
                  <a:tcPr/>
                </a:tc>
                <a:tc rowSpan="2">
                  <a:txBody>
                    <a:bodyPr/>
                    <a:lstStyle/>
                    <a:p>
                      <a:pPr algn="ctr" fontAlgn="ctr"/>
                      <a:r>
                        <a:rPr lang="zh-TW" altLang="en-US" sz="1400" b="0" i="0" u="none" strike="noStrike">
                          <a:solidFill>
                            <a:srgbClr val="000000"/>
                          </a:solidFill>
                          <a:effectLst/>
                          <a:latin typeface="微軟正黑體" pitchFamily="34" charset="-120"/>
                          <a:ea typeface="微軟正黑體" pitchFamily="34" charset="-120"/>
                        </a:rPr>
                        <a:t>系統</a:t>
                      </a:r>
                    </a:p>
                  </a:txBody>
                  <a:tcPr marL="3865" marR="3865" marT="3865" marB="0" anchor="ctr">
                    <a:lnL w="6350" cap="flat" cmpd="sng" algn="ctr">
                      <a:solidFill>
                        <a:srgbClr val="808080"/>
                      </a:solidFill>
                      <a:prstDash val="solid"/>
                      <a:round/>
                      <a:headEnd type="none" w="med" len="med"/>
                      <a:tailEnd type="none" w="med" len="med"/>
                    </a:lnL>
                    <a:lnR w="6350" cap="flat" cmpd="sng" algn="ctr">
                      <a:solidFill>
                        <a:srgbClr val="808080"/>
                      </a:solidFill>
                      <a:prstDash val="solid"/>
                      <a:round/>
                      <a:headEnd type="none" w="med" len="med"/>
                      <a:tailEnd type="none" w="med" len="med"/>
                    </a:lnR>
                    <a:lnT w="6350" cap="flat" cmpd="sng" algn="ctr">
                      <a:solidFill>
                        <a:srgbClr val="808080"/>
                      </a:solidFill>
                      <a:prstDash val="solid"/>
                      <a:round/>
                      <a:headEnd type="none" w="med" len="med"/>
                      <a:tailEnd type="none" w="med" len="med"/>
                    </a:lnT>
                    <a:lnB w="6350" cap="flat" cmpd="sng" algn="ctr">
                      <a:solidFill>
                        <a:srgbClr val="808080"/>
                      </a:solidFill>
                      <a:prstDash val="solid"/>
                      <a:round/>
                      <a:headEnd type="none" w="med" len="med"/>
                      <a:tailEnd type="none" w="med" len="med"/>
                    </a:lnB>
                  </a:tcPr>
                </a:tc>
                <a:tc>
                  <a:txBody>
                    <a:bodyPr/>
                    <a:lstStyle/>
                    <a:p>
                      <a:pPr algn="ctr" fontAlgn="ctr"/>
                      <a:r>
                        <a:rPr lang="zh-TW" altLang="en-US" sz="1400" b="0" i="0" u="none" strike="noStrike">
                          <a:solidFill>
                            <a:srgbClr val="000000"/>
                          </a:solidFill>
                          <a:effectLst/>
                          <a:latin typeface="微軟正黑體" pitchFamily="34" charset="-120"/>
                          <a:ea typeface="微軟正黑體" pitchFamily="34" charset="-120"/>
                        </a:rPr>
                        <a:t>硬體失效</a:t>
                      </a:r>
                    </a:p>
                  </a:txBody>
                  <a:tcPr marL="3865" marR="3865" marT="3865" marB="0" anchor="ctr">
                    <a:lnL w="6350" cap="flat" cmpd="sng" algn="ctr">
                      <a:solidFill>
                        <a:srgbClr val="808080"/>
                      </a:solidFill>
                      <a:prstDash val="solid"/>
                      <a:round/>
                      <a:headEnd type="none" w="med" len="med"/>
                      <a:tailEnd type="none" w="med" len="med"/>
                    </a:lnL>
                    <a:lnR w="6350" cap="flat" cmpd="sng" algn="ctr">
                      <a:solidFill>
                        <a:srgbClr val="808080"/>
                      </a:solidFill>
                      <a:prstDash val="solid"/>
                      <a:round/>
                      <a:headEnd type="none" w="med" len="med"/>
                      <a:tailEnd type="none" w="med" len="med"/>
                    </a:lnR>
                    <a:lnT w="6350" cap="flat" cmpd="sng" algn="ctr">
                      <a:solidFill>
                        <a:srgbClr val="808080"/>
                      </a:solidFill>
                      <a:prstDash val="solid"/>
                      <a:round/>
                      <a:headEnd type="none" w="med" len="med"/>
                      <a:tailEnd type="none" w="med" len="med"/>
                    </a:lnT>
                    <a:lnB w="6350" cap="flat" cmpd="sng" algn="ctr">
                      <a:solidFill>
                        <a:srgbClr val="808080"/>
                      </a:solidFill>
                      <a:prstDash val="solid"/>
                      <a:round/>
                      <a:headEnd type="none" w="med" len="med"/>
                      <a:tailEnd type="none" w="med" len="med"/>
                    </a:lnB>
                  </a:tcPr>
                </a:tc>
                <a:tc>
                  <a:txBody>
                    <a:bodyPr/>
                    <a:lstStyle/>
                    <a:p>
                      <a:pPr algn="l" fontAlgn="ctr"/>
                      <a:r>
                        <a:rPr lang="zh-TW" altLang="en-US" sz="1400" b="0" i="0" u="none" strike="noStrike">
                          <a:solidFill>
                            <a:srgbClr val="000000"/>
                          </a:solidFill>
                          <a:effectLst/>
                          <a:latin typeface="微軟正黑體" pitchFamily="34" charset="-120"/>
                          <a:ea typeface="微軟正黑體" pitchFamily="34" charset="-120"/>
                        </a:rPr>
                        <a:t>缺乏有效變更控制</a:t>
                      </a:r>
                    </a:p>
                  </a:txBody>
                  <a:tcPr marL="3865" marR="3865" marT="3865" marB="0" anchor="ctr">
                    <a:lnL w="6350" cap="flat" cmpd="sng" algn="ctr">
                      <a:solidFill>
                        <a:srgbClr val="808080"/>
                      </a:solidFill>
                      <a:prstDash val="solid"/>
                      <a:round/>
                      <a:headEnd type="none" w="med" len="med"/>
                      <a:tailEnd type="none" w="med" len="med"/>
                    </a:lnL>
                    <a:lnR w="6350" cap="flat" cmpd="sng" algn="ctr">
                      <a:solidFill>
                        <a:srgbClr val="808080"/>
                      </a:solidFill>
                      <a:prstDash val="solid"/>
                      <a:round/>
                      <a:headEnd type="none" w="med" len="med"/>
                      <a:tailEnd type="none" w="med" len="med"/>
                    </a:lnR>
                    <a:lnT w="6350" cap="flat" cmpd="sng" algn="ctr">
                      <a:solidFill>
                        <a:srgbClr val="808080"/>
                      </a:solidFill>
                      <a:prstDash val="solid"/>
                      <a:round/>
                      <a:headEnd type="none" w="med" len="med"/>
                      <a:tailEnd type="none" w="med" len="med"/>
                    </a:lnT>
                    <a:lnB w="6350" cap="flat" cmpd="sng" algn="ctr">
                      <a:solidFill>
                        <a:srgbClr val="808080"/>
                      </a:solidFill>
                      <a:prstDash val="solid"/>
                      <a:round/>
                      <a:headEnd type="none" w="med" len="med"/>
                      <a:tailEnd type="none" w="med" len="med"/>
                    </a:lnB>
                  </a:tcPr>
                </a:tc>
                <a:tc>
                  <a:txBody>
                    <a:bodyPr/>
                    <a:lstStyle/>
                    <a:p>
                      <a:pPr algn="ctr" fontAlgn="ctr"/>
                      <a:endParaRPr lang="en-US" altLang="zh-TW" sz="1400" b="0" i="0" u="none" strike="noStrike" dirty="0">
                        <a:solidFill>
                          <a:srgbClr val="000000"/>
                        </a:solidFill>
                        <a:effectLst/>
                        <a:latin typeface="微軟正黑體" pitchFamily="34" charset="-120"/>
                        <a:ea typeface="微軟正黑體" pitchFamily="34" charset="-120"/>
                      </a:endParaRPr>
                    </a:p>
                  </a:txBody>
                  <a:tcPr marL="3865" marR="3865" marT="3865" marB="0" anchor="ctr">
                    <a:lnL w="6350" cap="flat" cmpd="sng" algn="ctr">
                      <a:solidFill>
                        <a:srgbClr val="808080"/>
                      </a:solidFill>
                      <a:prstDash val="solid"/>
                      <a:round/>
                      <a:headEnd type="none" w="med" len="med"/>
                      <a:tailEnd type="none" w="med" len="med"/>
                    </a:lnL>
                    <a:lnR w="6350" cap="flat" cmpd="sng" algn="ctr">
                      <a:solidFill>
                        <a:srgbClr val="808080"/>
                      </a:solidFill>
                      <a:prstDash val="solid"/>
                      <a:round/>
                      <a:headEnd type="none" w="med" len="med"/>
                      <a:tailEnd type="none" w="med" len="med"/>
                    </a:lnR>
                    <a:lnT w="6350" cap="flat" cmpd="sng" algn="ctr">
                      <a:solidFill>
                        <a:srgbClr val="808080"/>
                      </a:solidFill>
                      <a:prstDash val="solid"/>
                      <a:round/>
                      <a:headEnd type="none" w="med" len="med"/>
                      <a:tailEnd type="none" w="med" len="med"/>
                    </a:lnT>
                    <a:lnB w="6350" cap="flat" cmpd="sng" algn="ctr">
                      <a:solidFill>
                        <a:srgbClr val="808080"/>
                      </a:solidFill>
                      <a:prstDash val="solid"/>
                      <a:round/>
                      <a:headEnd type="none" w="med" len="med"/>
                      <a:tailEnd type="none" w="med" len="med"/>
                    </a:lnB>
                  </a:tcPr>
                </a:tc>
              </a:tr>
              <a:tr h="78072">
                <a:tc vMerge="1">
                  <a:txBody>
                    <a:bodyPr/>
                    <a:lstStyle/>
                    <a:p>
                      <a:endParaRPr lang="zh-TW" altLang="en-US"/>
                    </a:p>
                  </a:txBody>
                  <a:tcPr/>
                </a:tc>
                <a:tc vMerge="1">
                  <a:txBody>
                    <a:bodyPr/>
                    <a:lstStyle/>
                    <a:p>
                      <a:endParaRPr lang="zh-TW" altLang="en-US"/>
                    </a:p>
                  </a:txBody>
                  <a:tcPr/>
                </a:tc>
                <a:tc>
                  <a:txBody>
                    <a:bodyPr/>
                    <a:lstStyle/>
                    <a:p>
                      <a:pPr algn="ctr" fontAlgn="ctr"/>
                      <a:r>
                        <a:rPr lang="zh-TW" altLang="en-US" sz="1400" b="0" i="0" u="none" strike="noStrike">
                          <a:solidFill>
                            <a:srgbClr val="000000"/>
                          </a:solidFill>
                          <a:effectLst/>
                          <a:latin typeface="微軟正黑體" pitchFamily="34" charset="-120"/>
                          <a:ea typeface="微軟正黑體" pitchFamily="34" charset="-120"/>
                        </a:rPr>
                        <a:t>軟體失效</a:t>
                      </a:r>
                    </a:p>
                  </a:txBody>
                  <a:tcPr marL="3865" marR="3865" marT="3865" marB="0" anchor="ctr">
                    <a:lnL w="6350" cap="flat" cmpd="sng" algn="ctr">
                      <a:solidFill>
                        <a:srgbClr val="808080"/>
                      </a:solidFill>
                      <a:prstDash val="solid"/>
                      <a:round/>
                      <a:headEnd type="none" w="med" len="med"/>
                      <a:tailEnd type="none" w="med" len="med"/>
                    </a:lnL>
                    <a:lnR w="6350" cap="flat" cmpd="sng" algn="ctr">
                      <a:solidFill>
                        <a:srgbClr val="808080"/>
                      </a:solidFill>
                      <a:prstDash val="solid"/>
                      <a:round/>
                      <a:headEnd type="none" w="med" len="med"/>
                      <a:tailEnd type="none" w="med" len="med"/>
                    </a:lnR>
                    <a:lnT w="6350" cap="flat" cmpd="sng" algn="ctr">
                      <a:solidFill>
                        <a:srgbClr val="808080"/>
                      </a:solidFill>
                      <a:prstDash val="solid"/>
                      <a:round/>
                      <a:headEnd type="none" w="med" len="med"/>
                      <a:tailEnd type="none" w="med" len="med"/>
                    </a:lnT>
                    <a:lnB w="6350" cap="flat" cmpd="sng" algn="ctr">
                      <a:solidFill>
                        <a:srgbClr val="808080"/>
                      </a:solidFill>
                      <a:prstDash val="solid"/>
                      <a:round/>
                      <a:headEnd type="none" w="med" len="med"/>
                      <a:tailEnd type="none" w="med" len="med"/>
                    </a:lnB>
                  </a:tcPr>
                </a:tc>
                <a:tc>
                  <a:txBody>
                    <a:bodyPr/>
                    <a:lstStyle/>
                    <a:p>
                      <a:pPr algn="l" fontAlgn="ctr"/>
                      <a:r>
                        <a:rPr lang="zh-TW" altLang="en-US" sz="1400" b="0" i="0" u="none" strike="noStrike">
                          <a:solidFill>
                            <a:srgbClr val="000000"/>
                          </a:solidFill>
                          <a:effectLst/>
                          <a:latin typeface="微軟正黑體" pitchFamily="34" charset="-120"/>
                          <a:ea typeface="微軟正黑體" pitchFamily="34" charset="-120"/>
                        </a:rPr>
                        <a:t>缺乏有效變更控制</a:t>
                      </a:r>
                    </a:p>
                  </a:txBody>
                  <a:tcPr marL="3865" marR="3865" marT="3865" marB="0" anchor="ctr">
                    <a:lnL w="6350" cap="flat" cmpd="sng" algn="ctr">
                      <a:solidFill>
                        <a:srgbClr val="808080"/>
                      </a:solidFill>
                      <a:prstDash val="solid"/>
                      <a:round/>
                      <a:headEnd type="none" w="med" len="med"/>
                      <a:tailEnd type="none" w="med" len="med"/>
                    </a:lnL>
                    <a:lnR w="6350" cap="flat" cmpd="sng" algn="ctr">
                      <a:solidFill>
                        <a:srgbClr val="808080"/>
                      </a:solidFill>
                      <a:prstDash val="solid"/>
                      <a:round/>
                      <a:headEnd type="none" w="med" len="med"/>
                      <a:tailEnd type="none" w="med" len="med"/>
                    </a:lnR>
                    <a:lnT w="6350" cap="flat" cmpd="sng" algn="ctr">
                      <a:solidFill>
                        <a:srgbClr val="808080"/>
                      </a:solidFill>
                      <a:prstDash val="solid"/>
                      <a:round/>
                      <a:headEnd type="none" w="med" len="med"/>
                      <a:tailEnd type="none" w="med" len="med"/>
                    </a:lnT>
                    <a:lnB w="6350" cap="flat" cmpd="sng" algn="ctr">
                      <a:solidFill>
                        <a:srgbClr val="808080"/>
                      </a:solidFill>
                      <a:prstDash val="solid"/>
                      <a:round/>
                      <a:headEnd type="none" w="med" len="med"/>
                      <a:tailEnd type="none" w="med" len="med"/>
                    </a:lnB>
                  </a:tcPr>
                </a:tc>
                <a:tc>
                  <a:txBody>
                    <a:bodyPr/>
                    <a:lstStyle/>
                    <a:p>
                      <a:pPr algn="ctr" fontAlgn="ctr"/>
                      <a:endParaRPr lang="en-US" altLang="zh-TW" sz="1400" b="0" i="0" u="none" strike="noStrike" dirty="0">
                        <a:solidFill>
                          <a:srgbClr val="000000"/>
                        </a:solidFill>
                        <a:effectLst/>
                        <a:latin typeface="微軟正黑體" pitchFamily="34" charset="-120"/>
                        <a:ea typeface="微軟正黑體" pitchFamily="34" charset="-120"/>
                      </a:endParaRPr>
                    </a:p>
                  </a:txBody>
                  <a:tcPr marL="3865" marR="3865" marT="3865" marB="0" anchor="ctr">
                    <a:lnL w="6350" cap="flat" cmpd="sng" algn="ctr">
                      <a:solidFill>
                        <a:srgbClr val="808080"/>
                      </a:solidFill>
                      <a:prstDash val="solid"/>
                      <a:round/>
                      <a:headEnd type="none" w="med" len="med"/>
                      <a:tailEnd type="none" w="med" len="med"/>
                    </a:lnL>
                    <a:lnR w="6350" cap="flat" cmpd="sng" algn="ctr">
                      <a:solidFill>
                        <a:srgbClr val="808080"/>
                      </a:solidFill>
                      <a:prstDash val="solid"/>
                      <a:round/>
                      <a:headEnd type="none" w="med" len="med"/>
                      <a:tailEnd type="none" w="med" len="med"/>
                    </a:lnR>
                    <a:lnT w="6350" cap="flat" cmpd="sng" algn="ctr">
                      <a:solidFill>
                        <a:srgbClr val="808080"/>
                      </a:solidFill>
                      <a:prstDash val="solid"/>
                      <a:round/>
                      <a:headEnd type="none" w="med" len="med"/>
                      <a:tailEnd type="none" w="med" len="med"/>
                    </a:lnT>
                    <a:lnB w="6350" cap="flat" cmpd="sng" algn="ctr">
                      <a:solidFill>
                        <a:srgbClr val="808080"/>
                      </a:solidFill>
                      <a:prstDash val="solid"/>
                      <a:round/>
                      <a:headEnd type="none" w="med" len="med"/>
                      <a:tailEnd type="none" w="med" len="med"/>
                    </a:lnB>
                  </a:tcPr>
                </a:tc>
              </a:tr>
              <a:tr h="152280">
                <a:tc vMerge="1">
                  <a:txBody>
                    <a:bodyPr/>
                    <a:lstStyle/>
                    <a:p>
                      <a:endParaRPr lang="zh-TW" altLang="en-US"/>
                    </a:p>
                  </a:txBody>
                  <a:tcPr/>
                </a:tc>
                <a:tc rowSpan="2">
                  <a:txBody>
                    <a:bodyPr/>
                    <a:lstStyle/>
                    <a:p>
                      <a:pPr algn="ctr" fontAlgn="ctr"/>
                      <a:r>
                        <a:rPr lang="zh-TW" altLang="en-US" sz="1400" b="0" i="0" u="none" strike="noStrike">
                          <a:solidFill>
                            <a:srgbClr val="000000"/>
                          </a:solidFill>
                          <a:effectLst/>
                          <a:latin typeface="微軟正黑體" pitchFamily="34" charset="-120"/>
                          <a:ea typeface="微軟正黑體" pitchFamily="34" charset="-120"/>
                        </a:rPr>
                        <a:t>外部單位</a:t>
                      </a:r>
                    </a:p>
                  </a:txBody>
                  <a:tcPr marL="3865" marR="3865" marT="3865" marB="0" anchor="ctr">
                    <a:lnL w="6350" cap="flat" cmpd="sng" algn="ctr">
                      <a:solidFill>
                        <a:srgbClr val="808080"/>
                      </a:solidFill>
                      <a:prstDash val="solid"/>
                      <a:round/>
                      <a:headEnd type="none" w="med" len="med"/>
                      <a:tailEnd type="none" w="med" len="med"/>
                    </a:lnL>
                    <a:lnR w="6350" cap="flat" cmpd="sng" algn="ctr">
                      <a:solidFill>
                        <a:srgbClr val="808080"/>
                      </a:solidFill>
                      <a:prstDash val="solid"/>
                      <a:round/>
                      <a:headEnd type="none" w="med" len="med"/>
                      <a:tailEnd type="none" w="med" len="med"/>
                    </a:lnR>
                    <a:lnT w="6350" cap="flat" cmpd="sng" algn="ctr">
                      <a:solidFill>
                        <a:srgbClr val="808080"/>
                      </a:solidFill>
                      <a:prstDash val="solid"/>
                      <a:round/>
                      <a:headEnd type="none" w="med" len="med"/>
                      <a:tailEnd type="none" w="med" len="med"/>
                    </a:lnT>
                    <a:lnB w="6350" cap="flat" cmpd="sng" algn="ctr">
                      <a:solidFill>
                        <a:srgbClr val="808080"/>
                      </a:solidFill>
                      <a:prstDash val="solid"/>
                      <a:round/>
                      <a:headEnd type="none" w="med" len="med"/>
                      <a:tailEnd type="none" w="med" len="med"/>
                    </a:lnB>
                  </a:tcPr>
                </a:tc>
                <a:tc rowSpan="2">
                  <a:txBody>
                    <a:bodyPr/>
                    <a:lstStyle/>
                    <a:p>
                      <a:pPr algn="ctr" fontAlgn="ctr"/>
                      <a:r>
                        <a:rPr lang="zh-TW" altLang="en-US" sz="1400" b="0" i="0" u="none" strike="noStrike" dirty="0">
                          <a:solidFill>
                            <a:srgbClr val="000000"/>
                          </a:solidFill>
                          <a:effectLst/>
                          <a:latin typeface="微軟正黑體" pitchFamily="34" charset="-120"/>
                          <a:ea typeface="微軟正黑體" pitchFamily="34" charset="-120"/>
                        </a:rPr>
                        <a:t>未妥善管理合作單位</a:t>
                      </a:r>
                    </a:p>
                  </a:txBody>
                  <a:tcPr marL="3865" marR="3865" marT="3865" marB="0" anchor="ctr">
                    <a:lnL w="6350" cap="flat" cmpd="sng" algn="ctr">
                      <a:solidFill>
                        <a:srgbClr val="808080"/>
                      </a:solidFill>
                      <a:prstDash val="solid"/>
                      <a:round/>
                      <a:headEnd type="none" w="med" len="med"/>
                      <a:tailEnd type="none" w="med" len="med"/>
                    </a:lnL>
                    <a:lnR w="6350" cap="flat" cmpd="sng" algn="ctr">
                      <a:solidFill>
                        <a:srgbClr val="808080"/>
                      </a:solidFill>
                      <a:prstDash val="solid"/>
                      <a:round/>
                      <a:headEnd type="none" w="med" len="med"/>
                      <a:tailEnd type="none" w="med" len="med"/>
                    </a:lnR>
                    <a:lnT w="6350" cap="flat" cmpd="sng" algn="ctr">
                      <a:solidFill>
                        <a:srgbClr val="808080"/>
                      </a:solidFill>
                      <a:prstDash val="solid"/>
                      <a:round/>
                      <a:headEnd type="none" w="med" len="med"/>
                      <a:tailEnd type="none" w="med" len="med"/>
                    </a:lnT>
                    <a:lnB w="6350" cap="flat" cmpd="sng" algn="ctr">
                      <a:solidFill>
                        <a:srgbClr val="808080"/>
                      </a:solidFill>
                      <a:prstDash val="solid"/>
                      <a:round/>
                      <a:headEnd type="none" w="med" len="med"/>
                      <a:tailEnd type="none" w="med" len="med"/>
                    </a:lnB>
                  </a:tcPr>
                </a:tc>
                <a:tc>
                  <a:txBody>
                    <a:bodyPr/>
                    <a:lstStyle/>
                    <a:p>
                      <a:pPr algn="l" fontAlgn="ctr"/>
                      <a:r>
                        <a:rPr lang="zh-TW" altLang="en-US" sz="1400" b="0" i="0" u="none" strike="noStrike">
                          <a:solidFill>
                            <a:srgbClr val="000000"/>
                          </a:solidFill>
                          <a:effectLst/>
                          <a:latin typeface="微軟正黑體" pitchFamily="34" charset="-120"/>
                          <a:ea typeface="微軟正黑體" pitchFamily="34" charset="-120"/>
                        </a:rPr>
                        <a:t>缺乏與外部單位簽訂適當的合約規範</a:t>
                      </a:r>
                    </a:p>
                  </a:txBody>
                  <a:tcPr marL="3865" marR="3865" marT="3865" marB="0" anchor="ctr">
                    <a:lnL w="6350" cap="flat" cmpd="sng" algn="ctr">
                      <a:solidFill>
                        <a:srgbClr val="808080"/>
                      </a:solidFill>
                      <a:prstDash val="solid"/>
                      <a:round/>
                      <a:headEnd type="none" w="med" len="med"/>
                      <a:tailEnd type="none" w="med" len="med"/>
                    </a:lnL>
                    <a:lnR w="6350" cap="flat" cmpd="sng" algn="ctr">
                      <a:solidFill>
                        <a:srgbClr val="808080"/>
                      </a:solidFill>
                      <a:prstDash val="solid"/>
                      <a:round/>
                      <a:headEnd type="none" w="med" len="med"/>
                      <a:tailEnd type="none" w="med" len="med"/>
                    </a:lnR>
                    <a:lnT w="6350" cap="flat" cmpd="sng" algn="ctr">
                      <a:solidFill>
                        <a:srgbClr val="808080"/>
                      </a:solidFill>
                      <a:prstDash val="solid"/>
                      <a:round/>
                      <a:headEnd type="none" w="med" len="med"/>
                      <a:tailEnd type="none" w="med" len="med"/>
                    </a:lnT>
                    <a:lnB w="6350" cap="flat" cmpd="sng" algn="ctr">
                      <a:solidFill>
                        <a:srgbClr val="808080"/>
                      </a:solidFill>
                      <a:prstDash val="solid"/>
                      <a:round/>
                      <a:headEnd type="none" w="med" len="med"/>
                      <a:tailEnd type="none" w="med" len="med"/>
                    </a:lnB>
                  </a:tcPr>
                </a:tc>
                <a:tc>
                  <a:txBody>
                    <a:bodyPr/>
                    <a:lstStyle/>
                    <a:p>
                      <a:pPr algn="ctr" fontAlgn="ctr"/>
                      <a:endParaRPr lang="en-US" altLang="zh-TW" sz="1400" b="0" i="0" u="none" strike="noStrike" dirty="0">
                        <a:solidFill>
                          <a:srgbClr val="000000"/>
                        </a:solidFill>
                        <a:effectLst/>
                        <a:latin typeface="微軟正黑體" pitchFamily="34" charset="-120"/>
                        <a:ea typeface="微軟正黑體" pitchFamily="34" charset="-120"/>
                      </a:endParaRPr>
                    </a:p>
                  </a:txBody>
                  <a:tcPr marL="3865" marR="3865" marT="3865" marB="0" anchor="ctr">
                    <a:lnL w="6350" cap="flat" cmpd="sng" algn="ctr">
                      <a:solidFill>
                        <a:srgbClr val="808080"/>
                      </a:solidFill>
                      <a:prstDash val="solid"/>
                      <a:round/>
                      <a:headEnd type="none" w="med" len="med"/>
                      <a:tailEnd type="none" w="med" len="med"/>
                    </a:lnL>
                    <a:lnR w="6350" cap="flat" cmpd="sng" algn="ctr">
                      <a:solidFill>
                        <a:srgbClr val="808080"/>
                      </a:solidFill>
                      <a:prstDash val="solid"/>
                      <a:round/>
                      <a:headEnd type="none" w="med" len="med"/>
                      <a:tailEnd type="none" w="med" len="med"/>
                    </a:lnR>
                    <a:lnT w="6350" cap="flat" cmpd="sng" algn="ctr">
                      <a:solidFill>
                        <a:srgbClr val="808080"/>
                      </a:solidFill>
                      <a:prstDash val="solid"/>
                      <a:round/>
                      <a:headEnd type="none" w="med" len="med"/>
                      <a:tailEnd type="none" w="med" len="med"/>
                    </a:lnT>
                    <a:lnB w="6350" cap="flat" cmpd="sng" algn="ctr">
                      <a:solidFill>
                        <a:srgbClr val="808080"/>
                      </a:solidFill>
                      <a:prstDash val="solid"/>
                      <a:round/>
                      <a:headEnd type="none" w="med" len="med"/>
                      <a:tailEnd type="none" w="med" len="med"/>
                    </a:lnB>
                  </a:tcPr>
                </a:tc>
              </a:tr>
              <a:tr h="243493">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a:txBody>
                    <a:bodyPr/>
                    <a:lstStyle/>
                    <a:p>
                      <a:pPr algn="l" fontAlgn="ctr"/>
                      <a:r>
                        <a:rPr lang="zh-TW" altLang="en-US" sz="1400" b="0" i="0" u="none" strike="noStrike">
                          <a:solidFill>
                            <a:srgbClr val="000000"/>
                          </a:solidFill>
                          <a:effectLst/>
                          <a:latin typeface="微軟正黑體" pitchFamily="34" charset="-120"/>
                          <a:ea typeface="微軟正黑體" pitchFamily="34" charset="-120"/>
                        </a:rPr>
                        <a:t>缺乏適當的委外管理機制</a:t>
                      </a:r>
                    </a:p>
                  </a:txBody>
                  <a:tcPr marL="3865" marR="3865" marT="3865" marB="0" anchor="ctr">
                    <a:lnL w="6350" cap="flat" cmpd="sng" algn="ctr">
                      <a:solidFill>
                        <a:srgbClr val="808080"/>
                      </a:solidFill>
                      <a:prstDash val="solid"/>
                      <a:round/>
                      <a:headEnd type="none" w="med" len="med"/>
                      <a:tailEnd type="none" w="med" len="med"/>
                    </a:lnL>
                    <a:lnR w="6350" cap="flat" cmpd="sng" algn="ctr">
                      <a:solidFill>
                        <a:srgbClr val="808080"/>
                      </a:solidFill>
                      <a:prstDash val="solid"/>
                      <a:round/>
                      <a:headEnd type="none" w="med" len="med"/>
                      <a:tailEnd type="none" w="med" len="med"/>
                    </a:lnR>
                    <a:lnT w="6350" cap="flat" cmpd="sng" algn="ctr">
                      <a:solidFill>
                        <a:srgbClr val="808080"/>
                      </a:solidFill>
                      <a:prstDash val="solid"/>
                      <a:round/>
                      <a:headEnd type="none" w="med" len="med"/>
                      <a:tailEnd type="none" w="med" len="med"/>
                    </a:lnT>
                    <a:lnB w="6350" cap="flat" cmpd="sng" algn="ctr">
                      <a:solidFill>
                        <a:srgbClr val="808080"/>
                      </a:solidFill>
                      <a:prstDash val="solid"/>
                      <a:round/>
                      <a:headEnd type="none" w="med" len="med"/>
                      <a:tailEnd type="none" w="med" len="med"/>
                    </a:lnB>
                  </a:tcPr>
                </a:tc>
                <a:tc>
                  <a:txBody>
                    <a:bodyPr/>
                    <a:lstStyle/>
                    <a:p>
                      <a:pPr algn="ctr" fontAlgn="ctr"/>
                      <a:endParaRPr lang="en-US" altLang="zh-TW" sz="1400" b="0" i="0" u="none" strike="noStrike" dirty="0">
                        <a:solidFill>
                          <a:srgbClr val="000000"/>
                        </a:solidFill>
                        <a:effectLst/>
                        <a:latin typeface="微軟正黑體" pitchFamily="34" charset="-120"/>
                        <a:ea typeface="微軟正黑體" pitchFamily="34" charset="-120"/>
                      </a:endParaRPr>
                    </a:p>
                  </a:txBody>
                  <a:tcPr marL="3865" marR="3865" marT="3865" marB="0" anchor="ctr">
                    <a:lnL w="6350" cap="flat" cmpd="sng" algn="ctr">
                      <a:solidFill>
                        <a:srgbClr val="808080"/>
                      </a:solidFill>
                      <a:prstDash val="solid"/>
                      <a:round/>
                      <a:headEnd type="none" w="med" len="med"/>
                      <a:tailEnd type="none" w="med" len="med"/>
                    </a:lnL>
                    <a:lnR w="6350" cap="flat" cmpd="sng" algn="ctr">
                      <a:solidFill>
                        <a:srgbClr val="808080"/>
                      </a:solidFill>
                      <a:prstDash val="solid"/>
                      <a:round/>
                      <a:headEnd type="none" w="med" len="med"/>
                      <a:tailEnd type="none" w="med" len="med"/>
                    </a:lnR>
                    <a:lnT w="6350" cap="flat" cmpd="sng" algn="ctr">
                      <a:solidFill>
                        <a:srgbClr val="808080"/>
                      </a:solidFill>
                      <a:prstDash val="solid"/>
                      <a:round/>
                      <a:headEnd type="none" w="med" len="med"/>
                      <a:tailEnd type="none" w="med" len="med"/>
                    </a:lnT>
                    <a:lnB w="6350" cap="flat" cmpd="sng" algn="ctr">
                      <a:solidFill>
                        <a:srgbClr val="808080"/>
                      </a:solidFill>
                      <a:prstDash val="solid"/>
                      <a:round/>
                      <a:headEnd type="none" w="med" len="med"/>
                      <a:tailEnd type="none" w="med" len="med"/>
                    </a:lnB>
                  </a:tcPr>
                </a:tc>
              </a:tr>
              <a:tr h="162329">
                <a:tc vMerge="1">
                  <a:txBody>
                    <a:bodyPr/>
                    <a:lstStyle/>
                    <a:p>
                      <a:endParaRPr lang="zh-TW" altLang="en-US"/>
                    </a:p>
                  </a:txBody>
                  <a:tcPr/>
                </a:tc>
                <a:tc rowSpan="2">
                  <a:txBody>
                    <a:bodyPr/>
                    <a:lstStyle/>
                    <a:p>
                      <a:pPr algn="ctr" fontAlgn="ctr"/>
                      <a:r>
                        <a:rPr lang="zh-TW" altLang="en-US" sz="1400" b="0" i="0" u="none" strike="noStrike">
                          <a:solidFill>
                            <a:srgbClr val="000000"/>
                          </a:solidFill>
                          <a:effectLst/>
                          <a:latin typeface="微軟正黑體" pitchFamily="34" charset="-120"/>
                          <a:ea typeface="微軟正黑體" pitchFamily="34" charset="-120"/>
                        </a:rPr>
                        <a:t>駭客</a:t>
                      </a:r>
                      <a:r>
                        <a:rPr lang="en-US" altLang="zh-TW" sz="1400" b="0" i="0" u="none" strike="noStrike">
                          <a:solidFill>
                            <a:srgbClr val="000000"/>
                          </a:solidFill>
                          <a:effectLst/>
                          <a:latin typeface="微軟正黑體" pitchFamily="34" charset="-120"/>
                          <a:ea typeface="微軟正黑體" pitchFamily="34" charset="-120"/>
                        </a:rPr>
                        <a:t>/</a:t>
                      </a:r>
                      <a:r>
                        <a:rPr lang="zh-TW" altLang="en-US" sz="1400" b="0" i="0" u="none" strike="noStrike">
                          <a:solidFill>
                            <a:srgbClr val="000000"/>
                          </a:solidFill>
                          <a:effectLst/>
                          <a:latin typeface="微軟正黑體" pitchFamily="34" charset="-120"/>
                          <a:ea typeface="微軟正黑體" pitchFamily="34" charset="-120"/>
                        </a:rPr>
                        <a:t>攻擊者</a:t>
                      </a:r>
                    </a:p>
                  </a:txBody>
                  <a:tcPr marL="3865" marR="3865" marT="3865" marB="0" anchor="ctr">
                    <a:lnL w="6350" cap="flat" cmpd="sng" algn="ctr">
                      <a:solidFill>
                        <a:srgbClr val="808080"/>
                      </a:solidFill>
                      <a:prstDash val="solid"/>
                      <a:round/>
                      <a:headEnd type="none" w="med" len="med"/>
                      <a:tailEnd type="none" w="med" len="med"/>
                    </a:lnL>
                    <a:lnR w="6350" cap="flat" cmpd="sng" algn="ctr">
                      <a:solidFill>
                        <a:srgbClr val="808080"/>
                      </a:solidFill>
                      <a:prstDash val="solid"/>
                      <a:round/>
                      <a:headEnd type="none" w="med" len="med"/>
                      <a:tailEnd type="none" w="med" len="med"/>
                    </a:lnR>
                    <a:lnT w="6350" cap="flat" cmpd="sng" algn="ctr">
                      <a:solidFill>
                        <a:srgbClr val="808080"/>
                      </a:solidFill>
                      <a:prstDash val="solid"/>
                      <a:round/>
                      <a:headEnd type="none" w="med" len="med"/>
                      <a:tailEnd type="none" w="med" len="med"/>
                    </a:lnT>
                    <a:lnB w="6350" cap="flat" cmpd="sng" algn="ctr">
                      <a:solidFill>
                        <a:srgbClr val="808080"/>
                      </a:solidFill>
                      <a:prstDash val="solid"/>
                      <a:round/>
                      <a:headEnd type="none" w="med" len="med"/>
                      <a:tailEnd type="none" w="med" len="med"/>
                    </a:lnB>
                  </a:tcPr>
                </a:tc>
                <a:tc rowSpan="2">
                  <a:txBody>
                    <a:bodyPr/>
                    <a:lstStyle/>
                    <a:p>
                      <a:pPr algn="ctr" fontAlgn="ctr"/>
                      <a:r>
                        <a:rPr lang="zh-TW" altLang="en-US" sz="1400" b="0" i="0" u="none" strike="noStrike">
                          <a:solidFill>
                            <a:srgbClr val="000000"/>
                          </a:solidFill>
                          <a:effectLst/>
                          <a:latin typeface="微軟正黑體" pitchFamily="34" charset="-120"/>
                          <a:ea typeface="微軟正黑體" pitchFamily="34" charset="-120"/>
                        </a:rPr>
                        <a:t>惡意軟體攻擊</a:t>
                      </a:r>
                    </a:p>
                  </a:txBody>
                  <a:tcPr marL="3865" marR="3865" marT="3865" marB="0" anchor="ctr">
                    <a:lnL w="6350" cap="flat" cmpd="sng" algn="ctr">
                      <a:solidFill>
                        <a:srgbClr val="808080"/>
                      </a:solidFill>
                      <a:prstDash val="solid"/>
                      <a:round/>
                      <a:headEnd type="none" w="med" len="med"/>
                      <a:tailEnd type="none" w="med" len="med"/>
                    </a:lnL>
                    <a:lnR w="6350" cap="flat" cmpd="sng" algn="ctr">
                      <a:solidFill>
                        <a:srgbClr val="808080"/>
                      </a:solidFill>
                      <a:prstDash val="solid"/>
                      <a:round/>
                      <a:headEnd type="none" w="med" len="med"/>
                      <a:tailEnd type="none" w="med" len="med"/>
                    </a:lnR>
                    <a:lnT w="6350" cap="flat" cmpd="sng" algn="ctr">
                      <a:solidFill>
                        <a:srgbClr val="808080"/>
                      </a:solidFill>
                      <a:prstDash val="solid"/>
                      <a:round/>
                      <a:headEnd type="none" w="med" len="med"/>
                      <a:tailEnd type="none" w="med" len="med"/>
                    </a:lnT>
                    <a:lnB w="6350" cap="flat" cmpd="sng" algn="ctr">
                      <a:solidFill>
                        <a:srgbClr val="808080"/>
                      </a:solidFill>
                      <a:prstDash val="solid"/>
                      <a:round/>
                      <a:headEnd type="none" w="med" len="med"/>
                      <a:tailEnd type="none" w="med" len="med"/>
                    </a:lnB>
                  </a:tcPr>
                </a:tc>
                <a:tc>
                  <a:txBody>
                    <a:bodyPr/>
                    <a:lstStyle/>
                    <a:p>
                      <a:pPr algn="l" fontAlgn="ctr"/>
                      <a:r>
                        <a:rPr lang="zh-TW" altLang="en-US" sz="1400" b="0" i="0" u="none" strike="noStrike">
                          <a:solidFill>
                            <a:srgbClr val="000000"/>
                          </a:solidFill>
                          <a:effectLst/>
                          <a:latin typeface="微軟正黑體" pitchFamily="34" charset="-120"/>
                          <a:ea typeface="微軟正黑體" pitchFamily="34" charset="-120"/>
                        </a:rPr>
                        <a:t>人員安全訓練不足</a:t>
                      </a:r>
                    </a:p>
                  </a:txBody>
                  <a:tcPr marL="3865" marR="3865" marT="3865" marB="0" anchor="ctr">
                    <a:lnL w="6350" cap="flat" cmpd="sng" algn="ctr">
                      <a:solidFill>
                        <a:srgbClr val="808080"/>
                      </a:solidFill>
                      <a:prstDash val="solid"/>
                      <a:round/>
                      <a:headEnd type="none" w="med" len="med"/>
                      <a:tailEnd type="none" w="med" len="med"/>
                    </a:lnL>
                    <a:lnR w="6350" cap="flat" cmpd="sng" algn="ctr">
                      <a:solidFill>
                        <a:srgbClr val="808080"/>
                      </a:solidFill>
                      <a:prstDash val="solid"/>
                      <a:round/>
                      <a:headEnd type="none" w="med" len="med"/>
                      <a:tailEnd type="none" w="med" len="med"/>
                    </a:lnR>
                    <a:lnT w="6350" cap="flat" cmpd="sng" algn="ctr">
                      <a:solidFill>
                        <a:srgbClr val="808080"/>
                      </a:solidFill>
                      <a:prstDash val="solid"/>
                      <a:round/>
                      <a:headEnd type="none" w="med" len="med"/>
                      <a:tailEnd type="none" w="med" len="med"/>
                    </a:lnT>
                    <a:lnB w="6350" cap="flat" cmpd="sng" algn="ctr">
                      <a:solidFill>
                        <a:srgbClr val="808080"/>
                      </a:solidFill>
                      <a:prstDash val="solid"/>
                      <a:round/>
                      <a:headEnd type="none" w="med" len="med"/>
                      <a:tailEnd type="none" w="med" len="med"/>
                    </a:lnB>
                  </a:tcPr>
                </a:tc>
                <a:tc>
                  <a:txBody>
                    <a:bodyPr/>
                    <a:lstStyle/>
                    <a:p>
                      <a:pPr algn="ctr" fontAlgn="ctr"/>
                      <a:endParaRPr lang="en-US" altLang="zh-TW" sz="1400" b="0" i="0" u="none" strike="noStrike" dirty="0">
                        <a:solidFill>
                          <a:srgbClr val="000000"/>
                        </a:solidFill>
                        <a:effectLst/>
                        <a:latin typeface="微軟正黑體" pitchFamily="34" charset="-120"/>
                        <a:ea typeface="微軟正黑體" pitchFamily="34" charset="-120"/>
                      </a:endParaRPr>
                    </a:p>
                  </a:txBody>
                  <a:tcPr marL="3865" marR="3865" marT="3865" marB="0" anchor="ctr">
                    <a:lnL w="6350" cap="flat" cmpd="sng" algn="ctr">
                      <a:solidFill>
                        <a:srgbClr val="808080"/>
                      </a:solidFill>
                      <a:prstDash val="solid"/>
                      <a:round/>
                      <a:headEnd type="none" w="med" len="med"/>
                      <a:tailEnd type="none" w="med" len="med"/>
                    </a:lnL>
                    <a:lnR w="6350" cap="flat" cmpd="sng" algn="ctr">
                      <a:solidFill>
                        <a:srgbClr val="808080"/>
                      </a:solidFill>
                      <a:prstDash val="solid"/>
                      <a:round/>
                      <a:headEnd type="none" w="med" len="med"/>
                      <a:tailEnd type="none" w="med" len="med"/>
                    </a:lnR>
                    <a:lnT w="6350" cap="flat" cmpd="sng" algn="ctr">
                      <a:solidFill>
                        <a:srgbClr val="808080"/>
                      </a:solidFill>
                      <a:prstDash val="solid"/>
                      <a:round/>
                      <a:headEnd type="none" w="med" len="med"/>
                      <a:tailEnd type="none" w="med" len="med"/>
                    </a:lnT>
                    <a:lnB w="6350" cap="flat" cmpd="sng" algn="ctr">
                      <a:solidFill>
                        <a:srgbClr val="808080"/>
                      </a:solidFill>
                      <a:prstDash val="solid"/>
                      <a:round/>
                      <a:headEnd type="none" w="med" len="med"/>
                      <a:tailEnd type="none" w="med" len="med"/>
                    </a:lnB>
                  </a:tcPr>
                </a:tc>
              </a:tr>
              <a:tr h="78072">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a:txBody>
                    <a:bodyPr/>
                    <a:lstStyle/>
                    <a:p>
                      <a:pPr algn="l" fontAlgn="ctr"/>
                      <a:r>
                        <a:rPr lang="zh-TW" altLang="en-US" sz="1400" b="0" i="0" u="none" strike="noStrike">
                          <a:solidFill>
                            <a:srgbClr val="000000"/>
                          </a:solidFill>
                          <a:effectLst/>
                          <a:latin typeface="微軟正黑體" pitchFamily="34" charset="-120"/>
                          <a:ea typeface="微軟正黑體" pitchFamily="34" charset="-120"/>
                        </a:rPr>
                        <a:t>軟體漏洞</a:t>
                      </a:r>
                    </a:p>
                  </a:txBody>
                  <a:tcPr marL="3865" marR="3865" marT="3865" marB="0" anchor="ctr">
                    <a:lnL w="6350" cap="flat" cmpd="sng" algn="ctr">
                      <a:solidFill>
                        <a:srgbClr val="808080"/>
                      </a:solidFill>
                      <a:prstDash val="solid"/>
                      <a:round/>
                      <a:headEnd type="none" w="med" len="med"/>
                      <a:tailEnd type="none" w="med" len="med"/>
                    </a:lnL>
                    <a:lnR w="6350" cap="flat" cmpd="sng" algn="ctr">
                      <a:solidFill>
                        <a:srgbClr val="808080"/>
                      </a:solidFill>
                      <a:prstDash val="solid"/>
                      <a:round/>
                      <a:headEnd type="none" w="med" len="med"/>
                      <a:tailEnd type="none" w="med" len="med"/>
                    </a:lnR>
                    <a:lnT w="6350" cap="flat" cmpd="sng" algn="ctr">
                      <a:solidFill>
                        <a:srgbClr val="808080"/>
                      </a:solidFill>
                      <a:prstDash val="solid"/>
                      <a:round/>
                      <a:headEnd type="none" w="med" len="med"/>
                      <a:tailEnd type="none" w="med" len="med"/>
                    </a:lnT>
                    <a:lnB w="6350" cap="flat" cmpd="sng" algn="ctr">
                      <a:solidFill>
                        <a:srgbClr val="808080"/>
                      </a:solidFill>
                      <a:prstDash val="solid"/>
                      <a:round/>
                      <a:headEnd type="none" w="med" len="med"/>
                      <a:tailEnd type="none" w="med" len="med"/>
                    </a:lnB>
                  </a:tcPr>
                </a:tc>
                <a:tc>
                  <a:txBody>
                    <a:bodyPr/>
                    <a:lstStyle/>
                    <a:p>
                      <a:pPr algn="ctr" fontAlgn="ctr"/>
                      <a:endParaRPr lang="en-US" altLang="zh-TW" sz="1400" b="0" i="0" u="none" strike="noStrike" dirty="0">
                        <a:solidFill>
                          <a:srgbClr val="000000"/>
                        </a:solidFill>
                        <a:effectLst/>
                        <a:latin typeface="微軟正黑體" pitchFamily="34" charset="-120"/>
                        <a:ea typeface="微軟正黑體" pitchFamily="34" charset="-120"/>
                      </a:endParaRPr>
                    </a:p>
                  </a:txBody>
                  <a:tcPr marL="3865" marR="3865" marT="3865" marB="0" anchor="ctr">
                    <a:lnL w="6350" cap="flat" cmpd="sng" algn="ctr">
                      <a:solidFill>
                        <a:srgbClr val="808080"/>
                      </a:solidFill>
                      <a:prstDash val="solid"/>
                      <a:round/>
                      <a:headEnd type="none" w="med" len="med"/>
                      <a:tailEnd type="none" w="med" len="med"/>
                    </a:lnL>
                    <a:lnR w="6350" cap="flat" cmpd="sng" algn="ctr">
                      <a:solidFill>
                        <a:srgbClr val="808080"/>
                      </a:solidFill>
                      <a:prstDash val="solid"/>
                      <a:round/>
                      <a:headEnd type="none" w="med" len="med"/>
                      <a:tailEnd type="none" w="med" len="med"/>
                    </a:lnR>
                    <a:lnT w="6350" cap="flat" cmpd="sng" algn="ctr">
                      <a:solidFill>
                        <a:srgbClr val="808080"/>
                      </a:solidFill>
                      <a:prstDash val="solid"/>
                      <a:round/>
                      <a:headEnd type="none" w="med" len="med"/>
                      <a:tailEnd type="none" w="med" len="med"/>
                    </a:lnT>
                    <a:lnB w="6350" cap="flat" cmpd="sng" algn="ctr">
                      <a:solidFill>
                        <a:srgbClr val="808080"/>
                      </a:solidFill>
                      <a:prstDash val="solid"/>
                      <a:round/>
                      <a:headEnd type="none" w="med" len="med"/>
                      <a:tailEnd type="none" w="med" len="med"/>
                    </a:lnB>
                  </a:tcPr>
                </a:tc>
              </a:tr>
              <a:tr h="152280">
                <a:tc vMerge="1">
                  <a:txBody>
                    <a:bodyPr/>
                    <a:lstStyle/>
                    <a:p>
                      <a:endParaRPr lang="zh-TW" altLang="en-US"/>
                    </a:p>
                  </a:txBody>
                  <a:tcPr/>
                </a:tc>
                <a:tc rowSpan="4">
                  <a:txBody>
                    <a:bodyPr/>
                    <a:lstStyle/>
                    <a:p>
                      <a:pPr algn="ctr" fontAlgn="ctr"/>
                      <a:r>
                        <a:rPr lang="zh-TW" altLang="en-US" sz="1400" b="0" i="0" u="none" strike="noStrike">
                          <a:solidFill>
                            <a:srgbClr val="000000"/>
                          </a:solidFill>
                          <a:effectLst/>
                          <a:latin typeface="微軟正黑體" pitchFamily="34" charset="-120"/>
                          <a:ea typeface="微軟正黑體" pitchFamily="34" charset="-120"/>
                        </a:rPr>
                        <a:t>資料傳輸</a:t>
                      </a:r>
                    </a:p>
                  </a:txBody>
                  <a:tcPr marL="3865" marR="3865" marT="3865" marB="0" anchor="ctr">
                    <a:lnL w="6350" cap="flat" cmpd="sng" algn="ctr">
                      <a:solidFill>
                        <a:srgbClr val="808080"/>
                      </a:solidFill>
                      <a:prstDash val="solid"/>
                      <a:round/>
                      <a:headEnd type="none" w="med" len="med"/>
                      <a:tailEnd type="none" w="med" len="med"/>
                    </a:lnL>
                    <a:lnR w="6350" cap="flat" cmpd="sng" algn="ctr">
                      <a:solidFill>
                        <a:srgbClr val="808080"/>
                      </a:solidFill>
                      <a:prstDash val="solid"/>
                      <a:round/>
                      <a:headEnd type="none" w="med" len="med"/>
                      <a:tailEnd type="none" w="med" len="med"/>
                    </a:lnR>
                    <a:lnT w="6350" cap="flat" cmpd="sng" algn="ctr">
                      <a:solidFill>
                        <a:srgbClr val="808080"/>
                      </a:solidFill>
                      <a:prstDash val="solid"/>
                      <a:round/>
                      <a:headEnd type="none" w="med" len="med"/>
                      <a:tailEnd type="none" w="med" len="med"/>
                    </a:lnT>
                    <a:lnB w="6350" cap="flat" cmpd="sng" algn="ctr">
                      <a:solidFill>
                        <a:srgbClr val="808080"/>
                      </a:solidFill>
                      <a:prstDash val="solid"/>
                      <a:round/>
                      <a:headEnd type="none" w="med" len="med"/>
                      <a:tailEnd type="none" w="med" len="med"/>
                    </a:lnB>
                  </a:tcPr>
                </a:tc>
                <a:tc rowSpan="4">
                  <a:txBody>
                    <a:bodyPr/>
                    <a:lstStyle/>
                    <a:p>
                      <a:pPr algn="ctr" fontAlgn="ctr"/>
                      <a:r>
                        <a:rPr lang="zh-TW" altLang="en-US" sz="1400" b="0" i="0" u="none" strike="noStrike">
                          <a:solidFill>
                            <a:srgbClr val="000000"/>
                          </a:solidFill>
                          <a:effectLst/>
                          <a:latin typeface="微軟正黑體" pitchFamily="34" charset="-120"/>
                          <a:ea typeface="微軟正黑體" pitchFamily="34" charset="-120"/>
                        </a:rPr>
                        <a:t>資料傳輸漏洞</a:t>
                      </a:r>
                    </a:p>
                  </a:txBody>
                  <a:tcPr marL="3865" marR="3865" marT="3865" marB="0" anchor="ctr">
                    <a:lnL w="6350" cap="flat" cmpd="sng" algn="ctr">
                      <a:solidFill>
                        <a:srgbClr val="808080"/>
                      </a:solidFill>
                      <a:prstDash val="solid"/>
                      <a:round/>
                      <a:headEnd type="none" w="med" len="med"/>
                      <a:tailEnd type="none" w="med" len="med"/>
                    </a:lnL>
                    <a:lnR w="6350" cap="flat" cmpd="sng" algn="ctr">
                      <a:solidFill>
                        <a:srgbClr val="808080"/>
                      </a:solidFill>
                      <a:prstDash val="solid"/>
                      <a:round/>
                      <a:headEnd type="none" w="med" len="med"/>
                      <a:tailEnd type="none" w="med" len="med"/>
                    </a:lnR>
                    <a:lnT w="6350" cap="flat" cmpd="sng" algn="ctr">
                      <a:solidFill>
                        <a:srgbClr val="808080"/>
                      </a:solidFill>
                      <a:prstDash val="solid"/>
                      <a:round/>
                      <a:headEnd type="none" w="med" len="med"/>
                      <a:tailEnd type="none" w="med" len="med"/>
                    </a:lnT>
                    <a:lnB w="6350" cap="flat" cmpd="sng" algn="ctr">
                      <a:solidFill>
                        <a:srgbClr val="808080"/>
                      </a:solidFill>
                      <a:prstDash val="solid"/>
                      <a:round/>
                      <a:headEnd type="none" w="med" len="med"/>
                      <a:tailEnd type="none" w="med" len="med"/>
                    </a:lnB>
                  </a:tcPr>
                </a:tc>
                <a:tc>
                  <a:txBody>
                    <a:bodyPr/>
                    <a:lstStyle/>
                    <a:p>
                      <a:pPr algn="l" fontAlgn="ctr"/>
                      <a:r>
                        <a:rPr lang="zh-TW" altLang="en-US" sz="1400" b="0" i="0" u="none" strike="noStrike">
                          <a:solidFill>
                            <a:srgbClr val="000000"/>
                          </a:solidFill>
                          <a:effectLst/>
                          <a:latin typeface="微軟正黑體" pitchFamily="34" charset="-120"/>
                          <a:ea typeface="微軟正黑體" pitchFamily="34" charset="-120"/>
                        </a:rPr>
                        <a:t>缺乏與外部資料傳輸之安全機制與管控</a:t>
                      </a:r>
                    </a:p>
                  </a:txBody>
                  <a:tcPr marL="3865" marR="3865" marT="3865" marB="0" anchor="ctr">
                    <a:lnL w="6350" cap="flat" cmpd="sng" algn="ctr">
                      <a:solidFill>
                        <a:srgbClr val="808080"/>
                      </a:solidFill>
                      <a:prstDash val="solid"/>
                      <a:round/>
                      <a:headEnd type="none" w="med" len="med"/>
                      <a:tailEnd type="none" w="med" len="med"/>
                    </a:lnL>
                    <a:lnR w="6350" cap="flat" cmpd="sng" algn="ctr">
                      <a:solidFill>
                        <a:srgbClr val="808080"/>
                      </a:solidFill>
                      <a:prstDash val="solid"/>
                      <a:round/>
                      <a:headEnd type="none" w="med" len="med"/>
                      <a:tailEnd type="none" w="med" len="med"/>
                    </a:lnR>
                    <a:lnT w="6350" cap="flat" cmpd="sng" algn="ctr">
                      <a:solidFill>
                        <a:srgbClr val="808080"/>
                      </a:solidFill>
                      <a:prstDash val="solid"/>
                      <a:round/>
                      <a:headEnd type="none" w="med" len="med"/>
                      <a:tailEnd type="none" w="med" len="med"/>
                    </a:lnT>
                    <a:lnB w="6350" cap="flat" cmpd="sng" algn="ctr">
                      <a:solidFill>
                        <a:srgbClr val="808080"/>
                      </a:solidFill>
                      <a:prstDash val="solid"/>
                      <a:round/>
                      <a:headEnd type="none" w="med" len="med"/>
                      <a:tailEnd type="none" w="med" len="med"/>
                    </a:lnB>
                  </a:tcPr>
                </a:tc>
                <a:tc>
                  <a:txBody>
                    <a:bodyPr/>
                    <a:lstStyle/>
                    <a:p>
                      <a:pPr algn="ctr" fontAlgn="ctr"/>
                      <a:endParaRPr lang="en-US" altLang="zh-TW" sz="1400" b="0" i="0" u="none" strike="noStrike" dirty="0">
                        <a:solidFill>
                          <a:srgbClr val="000000"/>
                        </a:solidFill>
                        <a:effectLst/>
                        <a:latin typeface="微軟正黑體" pitchFamily="34" charset="-120"/>
                        <a:ea typeface="微軟正黑體" pitchFamily="34" charset="-120"/>
                      </a:endParaRPr>
                    </a:p>
                  </a:txBody>
                  <a:tcPr marL="3865" marR="3865" marT="3865" marB="0" anchor="ctr">
                    <a:lnL w="6350" cap="flat" cmpd="sng" algn="ctr">
                      <a:solidFill>
                        <a:srgbClr val="808080"/>
                      </a:solidFill>
                      <a:prstDash val="solid"/>
                      <a:round/>
                      <a:headEnd type="none" w="med" len="med"/>
                      <a:tailEnd type="none" w="med" len="med"/>
                    </a:lnL>
                    <a:lnR w="6350" cap="flat" cmpd="sng" algn="ctr">
                      <a:solidFill>
                        <a:srgbClr val="808080"/>
                      </a:solidFill>
                      <a:prstDash val="solid"/>
                      <a:round/>
                      <a:headEnd type="none" w="med" len="med"/>
                      <a:tailEnd type="none" w="med" len="med"/>
                    </a:lnR>
                    <a:lnT w="6350" cap="flat" cmpd="sng" algn="ctr">
                      <a:solidFill>
                        <a:srgbClr val="808080"/>
                      </a:solidFill>
                      <a:prstDash val="solid"/>
                      <a:round/>
                      <a:headEnd type="none" w="med" len="med"/>
                      <a:tailEnd type="none" w="med" len="med"/>
                    </a:lnT>
                    <a:lnB w="6350" cap="flat" cmpd="sng" algn="ctr">
                      <a:solidFill>
                        <a:srgbClr val="808080"/>
                      </a:solidFill>
                      <a:prstDash val="solid"/>
                      <a:round/>
                      <a:headEnd type="none" w="med" len="med"/>
                      <a:tailEnd type="none" w="med" len="med"/>
                    </a:lnB>
                  </a:tcPr>
                </a:tc>
              </a:tr>
              <a:tr h="152280">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a:txBody>
                    <a:bodyPr/>
                    <a:lstStyle/>
                    <a:p>
                      <a:pPr algn="l" fontAlgn="ctr"/>
                      <a:r>
                        <a:rPr lang="zh-TW" altLang="en-US" sz="1400" b="0" i="0" u="none" strike="noStrike">
                          <a:solidFill>
                            <a:srgbClr val="000000"/>
                          </a:solidFill>
                          <a:effectLst/>
                          <a:latin typeface="微軟正黑體" pitchFamily="34" charset="-120"/>
                          <a:ea typeface="微軟正黑體" pitchFamily="34" charset="-120"/>
                        </a:rPr>
                        <a:t>缺乏內部系統互連或資料分享之安全管控</a:t>
                      </a:r>
                    </a:p>
                  </a:txBody>
                  <a:tcPr marL="3865" marR="3865" marT="3865" marB="0" anchor="ctr">
                    <a:lnL w="6350" cap="flat" cmpd="sng" algn="ctr">
                      <a:solidFill>
                        <a:srgbClr val="808080"/>
                      </a:solidFill>
                      <a:prstDash val="solid"/>
                      <a:round/>
                      <a:headEnd type="none" w="med" len="med"/>
                      <a:tailEnd type="none" w="med" len="med"/>
                    </a:lnL>
                    <a:lnR w="6350" cap="flat" cmpd="sng" algn="ctr">
                      <a:solidFill>
                        <a:srgbClr val="808080"/>
                      </a:solidFill>
                      <a:prstDash val="solid"/>
                      <a:round/>
                      <a:headEnd type="none" w="med" len="med"/>
                      <a:tailEnd type="none" w="med" len="med"/>
                    </a:lnR>
                    <a:lnT w="6350" cap="flat" cmpd="sng" algn="ctr">
                      <a:solidFill>
                        <a:srgbClr val="808080"/>
                      </a:solidFill>
                      <a:prstDash val="solid"/>
                      <a:round/>
                      <a:headEnd type="none" w="med" len="med"/>
                      <a:tailEnd type="none" w="med" len="med"/>
                    </a:lnT>
                    <a:lnB w="6350" cap="flat" cmpd="sng" algn="ctr">
                      <a:solidFill>
                        <a:srgbClr val="808080"/>
                      </a:solidFill>
                      <a:prstDash val="solid"/>
                      <a:round/>
                      <a:headEnd type="none" w="med" len="med"/>
                      <a:tailEnd type="none" w="med" len="med"/>
                    </a:lnB>
                  </a:tcPr>
                </a:tc>
                <a:tc>
                  <a:txBody>
                    <a:bodyPr/>
                    <a:lstStyle/>
                    <a:p>
                      <a:pPr algn="ctr" fontAlgn="ctr"/>
                      <a:endParaRPr lang="en-US" altLang="zh-TW" sz="1400" b="0" i="0" u="none" strike="noStrike" dirty="0">
                        <a:solidFill>
                          <a:srgbClr val="000000"/>
                        </a:solidFill>
                        <a:effectLst/>
                        <a:latin typeface="微軟正黑體" pitchFamily="34" charset="-120"/>
                        <a:ea typeface="微軟正黑體" pitchFamily="34" charset="-120"/>
                      </a:endParaRPr>
                    </a:p>
                  </a:txBody>
                  <a:tcPr marL="3865" marR="3865" marT="3865" marB="0" anchor="ctr">
                    <a:lnL w="6350" cap="flat" cmpd="sng" algn="ctr">
                      <a:solidFill>
                        <a:srgbClr val="808080"/>
                      </a:solidFill>
                      <a:prstDash val="solid"/>
                      <a:round/>
                      <a:headEnd type="none" w="med" len="med"/>
                      <a:tailEnd type="none" w="med" len="med"/>
                    </a:lnL>
                    <a:lnR w="6350" cap="flat" cmpd="sng" algn="ctr">
                      <a:solidFill>
                        <a:srgbClr val="808080"/>
                      </a:solidFill>
                      <a:prstDash val="solid"/>
                      <a:round/>
                      <a:headEnd type="none" w="med" len="med"/>
                      <a:tailEnd type="none" w="med" len="med"/>
                    </a:lnR>
                    <a:lnT w="6350" cap="flat" cmpd="sng" algn="ctr">
                      <a:solidFill>
                        <a:srgbClr val="808080"/>
                      </a:solidFill>
                      <a:prstDash val="solid"/>
                      <a:round/>
                      <a:headEnd type="none" w="med" len="med"/>
                      <a:tailEnd type="none" w="med" len="med"/>
                    </a:lnT>
                    <a:lnB w="6350" cap="flat" cmpd="sng" algn="ctr">
                      <a:solidFill>
                        <a:srgbClr val="808080"/>
                      </a:solidFill>
                      <a:prstDash val="solid"/>
                      <a:round/>
                      <a:headEnd type="none" w="med" len="med"/>
                      <a:tailEnd type="none" w="med" len="med"/>
                    </a:lnB>
                  </a:tcPr>
                </a:tc>
              </a:tr>
              <a:tr h="152280">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a:txBody>
                    <a:bodyPr/>
                    <a:lstStyle/>
                    <a:p>
                      <a:pPr algn="l" fontAlgn="ctr"/>
                      <a:r>
                        <a:rPr lang="zh-TW" altLang="en-US" sz="1400" b="0" i="0" u="none" strike="noStrike">
                          <a:solidFill>
                            <a:srgbClr val="000000"/>
                          </a:solidFill>
                          <a:effectLst/>
                          <a:latin typeface="微軟正黑體" pitchFamily="34" charset="-120"/>
                          <a:ea typeface="微軟正黑體" pitchFamily="34" charset="-120"/>
                        </a:rPr>
                        <a:t>未建立適當的加解密規範及控管機制</a:t>
                      </a:r>
                    </a:p>
                  </a:txBody>
                  <a:tcPr marL="3865" marR="3865" marT="3865" marB="0" anchor="ctr">
                    <a:lnL w="6350" cap="flat" cmpd="sng" algn="ctr">
                      <a:solidFill>
                        <a:srgbClr val="808080"/>
                      </a:solidFill>
                      <a:prstDash val="solid"/>
                      <a:round/>
                      <a:headEnd type="none" w="med" len="med"/>
                      <a:tailEnd type="none" w="med" len="med"/>
                    </a:lnL>
                    <a:lnR w="6350" cap="flat" cmpd="sng" algn="ctr">
                      <a:solidFill>
                        <a:srgbClr val="808080"/>
                      </a:solidFill>
                      <a:prstDash val="solid"/>
                      <a:round/>
                      <a:headEnd type="none" w="med" len="med"/>
                      <a:tailEnd type="none" w="med" len="med"/>
                    </a:lnR>
                    <a:lnT w="6350" cap="flat" cmpd="sng" algn="ctr">
                      <a:solidFill>
                        <a:srgbClr val="808080"/>
                      </a:solidFill>
                      <a:prstDash val="solid"/>
                      <a:round/>
                      <a:headEnd type="none" w="med" len="med"/>
                      <a:tailEnd type="none" w="med" len="med"/>
                    </a:lnT>
                    <a:lnB w="6350" cap="flat" cmpd="sng" algn="ctr">
                      <a:solidFill>
                        <a:srgbClr val="808080"/>
                      </a:solidFill>
                      <a:prstDash val="solid"/>
                      <a:round/>
                      <a:headEnd type="none" w="med" len="med"/>
                      <a:tailEnd type="none" w="med" len="med"/>
                    </a:lnB>
                  </a:tcPr>
                </a:tc>
                <a:tc>
                  <a:txBody>
                    <a:bodyPr/>
                    <a:lstStyle/>
                    <a:p>
                      <a:pPr algn="ctr" fontAlgn="ctr"/>
                      <a:endParaRPr lang="en-US" altLang="zh-TW" sz="1400" b="0" i="0" u="none" strike="noStrike" dirty="0">
                        <a:solidFill>
                          <a:srgbClr val="000000"/>
                        </a:solidFill>
                        <a:effectLst/>
                        <a:latin typeface="微軟正黑體" pitchFamily="34" charset="-120"/>
                        <a:ea typeface="微軟正黑體" pitchFamily="34" charset="-120"/>
                      </a:endParaRPr>
                    </a:p>
                  </a:txBody>
                  <a:tcPr marL="3865" marR="3865" marT="3865" marB="0" anchor="ctr">
                    <a:lnL w="6350" cap="flat" cmpd="sng" algn="ctr">
                      <a:solidFill>
                        <a:srgbClr val="808080"/>
                      </a:solidFill>
                      <a:prstDash val="solid"/>
                      <a:round/>
                      <a:headEnd type="none" w="med" len="med"/>
                      <a:tailEnd type="none" w="med" len="med"/>
                    </a:lnL>
                    <a:lnR w="6350" cap="flat" cmpd="sng" algn="ctr">
                      <a:solidFill>
                        <a:srgbClr val="808080"/>
                      </a:solidFill>
                      <a:prstDash val="solid"/>
                      <a:round/>
                      <a:headEnd type="none" w="med" len="med"/>
                      <a:tailEnd type="none" w="med" len="med"/>
                    </a:lnR>
                    <a:lnT w="6350" cap="flat" cmpd="sng" algn="ctr">
                      <a:solidFill>
                        <a:srgbClr val="808080"/>
                      </a:solidFill>
                      <a:prstDash val="solid"/>
                      <a:round/>
                      <a:headEnd type="none" w="med" len="med"/>
                      <a:tailEnd type="none" w="med" len="med"/>
                    </a:lnT>
                    <a:lnB w="6350" cap="flat" cmpd="sng" algn="ctr">
                      <a:solidFill>
                        <a:srgbClr val="808080"/>
                      </a:solidFill>
                      <a:prstDash val="solid"/>
                      <a:round/>
                      <a:headEnd type="none" w="med" len="med"/>
                      <a:tailEnd type="none" w="med" len="med"/>
                    </a:lnB>
                  </a:tcPr>
                </a:tc>
              </a:tr>
              <a:tr h="152280">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a:txBody>
                    <a:bodyPr/>
                    <a:lstStyle/>
                    <a:p>
                      <a:pPr algn="l" fontAlgn="ctr"/>
                      <a:r>
                        <a:rPr lang="zh-TW" altLang="en-US" sz="1400" b="0" i="0" u="none" strike="noStrike">
                          <a:solidFill>
                            <a:srgbClr val="000000"/>
                          </a:solidFill>
                          <a:effectLst/>
                          <a:latin typeface="微軟正黑體" pitchFamily="34" charset="-120"/>
                          <a:ea typeface="微軟正黑體" pitchFamily="34" charset="-120"/>
                        </a:rPr>
                        <a:t>缺乏與外部資料傳輸的身份鑑別或設備識別機制</a:t>
                      </a:r>
                    </a:p>
                  </a:txBody>
                  <a:tcPr marL="3865" marR="3865" marT="3865" marB="0" anchor="ctr">
                    <a:lnL w="6350" cap="flat" cmpd="sng" algn="ctr">
                      <a:solidFill>
                        <a:srgbClr val="808080"/>
                      </a:solidFill>
                      <a:prstDash val="solid"/>
                      <a:round/>
                      <a:headEnd type="none" w="med" len="med"/>
                      <a:tailEnd type="none" w="med" len="med"/>
                    </a:lnL>
                    <a:lnR w="6350" cap="flat" cmpd="sng" algn="ctr">
                      <a:solidFill>
                        <a:srgbClr val="808080"/>
                      </a:solidFill>
                      <a:prstDash val="solid"/>
                      <a:round/>
                      <a:headEnd type="none" w="med" len="med"/>
                      <a:tailEnd type="none" w="med" len="med"/>
                    </a:lnR>
                    <a:lnT w="6350" cap="flat" cmpd="sng" algn="ctr">
                      <a:solidFill>
                        <a:srgbClr val="808080"/>
                      </a:solidFill>
                      <a:prstDash val="solid"/>
                      <a:round/>
                      <a:headEnd type="none" w="med" len="med"/>
                      <a:tailEnd type="none" w="med" len="med"/>
                    </a:lnT>
                    <a:lnB w="6350" cap="flat" cmpd="sng" algn="ctr">
                      <a:solidFill>
                        <a:srgbClr val="808080"/>
                      </a:solidFill>
                      <a:prstDash val="solid"/>
                      <a:round/>
                      <a:headEnd type="none" w="med" len="med"/>
                      <a:tailEnd type="none" w="med" len="med"/>
                    </a:lnB>
                  </a:tcPr>
                </a:tc>
                <a:tc>
                  <a:txBody>
                    <a:bodyPr/>
                    <a:lstStyle/>
                    <a:p>
                      <a:pPr algn="ctr" fontAlgn="ctr"/>
                      <a:endParaRPr lang="en-US" altLang="zh-TW" sz="1400" b="0" i="0" u="none" strike="noStrike" dirty="0">
                        <a:solidFill>
                          <a:srgbClr val="000000"/>
                        </a:solidFill>
                        <a:effectLst/>
                        <a:latin typeface="微軟正黑體" pitchFamily="34" charset="-120"/>
                        <a:ea typeface="微軟正黑體" pitchFamily="34" charset="-120"/>
                      </a:endParaRPr>
                    </a:p>
                  </a:txBody>
                  <a:tcPr marL="3865" marR="3865" marT="3865" marB="0" anchor="ctr">
                    <a:lnL w="6350" cap="flat" cmpd="sng" algn="ctr">
                      <a:solidFill>
                        <a:srgbClr val="808080"/>
                      </a:solidFill>
                      <a:prstDash val="solid"/>
                      <a:round/>
                      <a:headEnd type="none" w="med" len="med"/>
                      <a:tailEnd type="none" w="med" len="med"/>
                    </a:lnL>
                    <a:lnR w="6350" cap="flat" cmpd="sng" algn="ctr">
                      <a:solidFill>
                        <a:srgbClr val="808080"/>
                      </a:solidFill>
                      <a:prstDash val="solid"/>
                      <a:round/>
                      <a:headEnd type="none" w="med" len="med"/>
                      <a:tailEnd type="none" w="med" len="med"/>
                    </a:lnR>
                    <a:lnT w="6350" cap="flat" cmpd="sng" algn="ctr">
                      <a:solidFill>
                        <a:srgbClr val="808080"/>
                      </a:solidFill>
                      <a:prstDash val="solid"/>
                      <a:round/>
                      <a:headEnd type="none" w="med" len="med"/>
                      <a:tailEnd type="none" w="med" len="med"/>
                    </a:lnT>
                    <a:lnB w="6350" cap="flat" cmpd="sng" algn="ctr">
                      <a:solidFill>
                        <a:srgbClr val="808080"/>
                      </a:solidFill>
                      <a:prstDash val="solid"/>
                      <a:round/>
                      <a:headEnd type="none" w="med" len="med"/>
                      <a:tailEnd type="none" w="med" len="med"/>
                    </a:lnB>
                  </a:tcPr>
                </a:tc>
              </a:tr>
              <a:tr h="78072">
                <a:tc vMerge="1">
                  <a:txBody>
                    <a:bodyPr/>
                    <a:lstStyle/>
                    <a:p>
                      <a:endParaRPr lang="zh-TW" altLang="en-US"/>
                    </a:p>
                  </a:txBody>
                  <a:tcPr/>
                </a:tc>
                <a:tc>
                  <a:txBody>
                    <a:bodyPr/>
                    <a:lstStyle/>
                    <a:p>
                      <a:pPr algn="ctr" fontAlgn="ctr"/>
                      <a:r>
                        <a:rPr lang="zh-TW" altLang="en-US" sz="1400" b="0" i="0" u="none" strike="noStrike">
                          <a:solidFill>
                            <a:srgbClr val="000000"/>
                          </a:solidFill>
                          <a:effectLst/>
                          <a:latin typeface="微軟正黑體" pitchFamily="34" charset="-120"/>
                          <a:ea typeface="微軟正黑體" pitchFamily="34" charset="-120"/>
                        </a:rPr>
                        <a:t>網路</a:t>
                      </a:r>
                    </a:p>
                  </a:txBody>
                  <a:tcPr marL="3865" marR="3865" marT="3865" marB="0" anchor="ctr">
                    <a:lnL w="6350" cap="flat" cmpd="sng" algn="ctr">
                      <a:solidFill>
                        <a:srgbClr val="808080"/>
                      </a:solidFill>
                      <a:prstDash val="solid"/>
                      <a:round/>
                      <a:headEnd type="none" w="med" len="med"/>
                      <a:tailEnd type="none" w="med" len="med"/>
                    </a:lnL>
                    <a:lnR w="6350" cap="flat" cmpd="sng" algn="ctr">
                      <a:solidFill>
                        <a:srgbClr val="808080"/>
                      </a:solidFill>
                      <a:prstDash val="solid"/>
                      <a:round/>
                      <a:headEnd type="none" w="med" len="med"/>
                      <a:tailEnd type="none" w="med" len="med"/>
                    </a:lnR>
                    <a:lnT w="6350" cap="flat" cmpd="sng" algn="ctr">
                      <a:solidFill>
                        <a:srgbClr val="808080"/>
                      </a:solidFill>
                      <a:prstDash val="solid"/>
                      <a:round/>
                      <a:headEnd type="none" w="med" len="med"/>
                      <a:tailEnd type="none" w="med" len="med"/>
                    </a:lnT>
                    <a:lnB w="6350" cap="flat" cmpd="sng" algn="ctr">
                      <a:solidFill>
                        <a:srgbClr val="808080"/>
                      </a:solidFill>
                      <a:prstDash val="solid"/>
                      <a:round/>
                      <a:headEnd type="none" w="med" len="med"/>
                      <a:tailEnd type="none" w="med" len="med"/>
                    </a:lnB>
                  </a:tcPr>
                </a:tc>
                <a:tc>
                  <a:txBody>
                    <a:bodyPr/>
                    <a:lstStyle/>
                    <a:p>
                      <a:pPr algn="ctr" fontAlgn="ctr"/>
                      <a:r>
                        <a:rPr lang="zh-TW" altLang="en-US" sz="1400" b="0" i="0" u="none" strike="noStrike">
                          <a:solidFill>
                            <a:srgbClr val="000000"/>
                          </a:solidFill>
                          <a:effectLst/>
                          <a:latin typeface="微軟正黑體" pitchFamily="34" charset="-120"/>
                          <a:ea typeface="微軟正黑體" pitchFamily="34" charset="-120"/>
                        </a:rPr>
                        <a:t>網路管理</a:t>
                      </a:r>
                    </a:p>
                  </a:txBody>
                  <a:tcPr marL="3865" marR="3865" marT="3865" marB="0" anchor="ctr">
                    <a:lnL w="6350" cap="flat" cmpd="sng" algn="ctr">
                      <a:solidFill>
                        <a:srgbClr val="808080"/>
                      </a:solidFill>
                      <a:prstDash val="solid"/>
                      <a:round/>
                      <a:headEnd type="none" w="med" len="med"/>
                      <a:tailEnd type="none" w="med" len="med"/>
                    </a:lnL>
                    <a:lnR w="6350" cap="flat" cmpd="sng" algn="ctr">
                      <a:solidFill>
                        <a:srgbClr val="808080"/>
                      </a:solidFill>
                      <a:prstDash val="solid"/>
                      <a:round/>
                      <a:headEnd type="none" w="med" len="med"/>
                      <a:tailEnd type="none" w="med" len="med"/>
                    </a:lnR>
                    <a:lnT w="6350" cap="flat" cmpd="sng" algn="ctr">
                      <a:solidFill>
                        <a:srgbClr val="808080"/>
                      </a:solidFill>
                      <a:prstDash val="solid"/>
                      <a:round/>
                      <a:headEnd type="none" w="med" len="med"/>
                      <a:tailEnd type="none" w="med" len="med"/>
                    </a:lnT>
                    <a:lnB w="6350" cap="flat" cmpd="sng" algn="ctr">
                      <a:solidFill>
                        <a:srgbClr val="808080"/>
                      </a:solidFill>
                      <a:prstDash val="solid"/>
                      <a:round/>
                      <a:headEnd type="none" w="med" len="med"/>
                      <a:tailEnd type="none" w="med" len="med"/>
                    </a:lnB>
                  </a:tcPr>
                </a:tc>
                <a:tc>
                  <a:txBody>
                    <a:bodyPr/>
                    <a:lstStyle/>
                    <a:p>
                      <a:pPr algn="l" fontAlgn="ctr"/>
                      <a:r>
                        <a:rPr lang="zh-TW" altLang="en-US" sz="1400" b="0" i="0" u="none" strike="noStrike">
                          <a:solidFill>
                            <a:srgbClr val="000000"/>
                          </a:solidFill>
                          <a:effectLst/>
                          <a:latin typeface="微軟正黑體" pitchFamily="34" charset="-120"/>
                          <a:ea typeface="微軟正黑體" pitchFamily="34" charset="-120"/>
                        </a:rPr>
                        <a:t>網路管理不足（如防火牆）</a:t>
                      </a:r>
                    </a:p>
                  </a:txBody>
                  <a:tcPr marL="3865" marR="3865" marT="3865" marB="0" anchor="ctr">
                    <a:lnL w="6350" cap="flat" cmpd="sng" algn="ctr">
                      <a:solidFill>
                        <a:srgbClr val="808080"/>
                      </a:solidFill>
                      <a:prstDash val="solid"/>
                      <a:round/>
                      <a:headEnd type="none" w="med" len="med"/>
                      <a:tailEnd type="none" w="med" len="med"/>
                    </a:lnL>
                    <a:lnR w="6350" cap="flat" cmpd="sng" algn="ctr">
                      <a:solidFill>
                        <a:srgbClr val="808080"/>
                      </a:solidFill>
                      <a:prstDash val="solid"/>
                      <a:round/>
                      <a:headEnd type="none" w="med" len="med"/>
                      <a:tailEnd type="none" w="med" len="med"/>
                    </a:lnR>
                    <a:lnT w="6350" cap="flat" cmpd="sng" algn="ctr">
                      <a:solidFill>
                        <a:srgbClr val="808080"/>
                      </a:solidFill>
                      <a:prstDash val="solid"/>
                      <a:round/>
                      <a:headEnd type="none" w="med" len="med"/>
                      <a:tailEnd type="none" w="med" len="med"/>
                    </a:lnT>
                    <a:lnB w="6350" cap="flat" cmpd="sng" algn="ctr">
                      <a:solidFill>
                        <a:srgbClr val="808080"/>
                      </a:solidFill>
                      <a:prstDash val="solid"/>
                      <a:round/>
                      <a:headEnd type="none" w="med" len="med"/>
                      <a:tailEnd type="none" w="med" len="med"/>
                    </a:lnB>
                  </a:tcPr>
                </a:tc>
                <a:tc>
                  <a:txBody>
                    <a:bodyPr/>
                    <a:lstStyle/>
                    <a:p>
                      <a:pPr algn="ctr" fontAlgn="ctr"/>
                      <a:endParaRPr lang="en-US" altLang="zh-TW" sz="1400" b="0" i="0" u="none" strike="noStrike" dirty="0">
                        <a:solidFill>
                          <a:srgbClr val="000000"/>
                        </a:solidFill>
                        <a:effectLst/>
                        <a:latin typeface="微軟正黑體" pitchFamily="34" charset="-120"/>
                        <a:ea typeface="微軟正黑體" pitchFamily="34" charset="-120"/>
                      </a:endParaRPr>
                    </a:p>
                  </a:txBody>
                  <a:tcPr marL="3865" marR="3865" marT="3865" marB="0" anchor="ctr">
                    <a:lnL w="6350" cap="flat" cmpd="sng" algn="ctr">
                      <a:solidFill>
                        <a:srgbClr val="808080"/>
                      </a:solidFill>
                      <a:prstDash val="solid"/>
                      <a:round/>
                      <a:headEnd type="none" w="med" len="med"/>
                      <a:tailEnd type="none" w="med" len="med"/>
                    </a:lnL>
                    <a:lnR w="6350" cap="flat" cmpd="sng" algn="ctr">
                      <a:solidFill>
                        <a:srgbClr val="808080"/>
                      </a:solidFill>
                      <a:prstDash val="solid"/>
                      <a:round/>
                      <a:headEnd type="none" w="med" len="med"/>
                      <a:tailEnd type="none" w="med" len="med"/>
                    </a:lnR>
                    <a:lnT w="6350" cap="flat" cmpd="sng" algn="ctr">
                      <a:solidFill>
                        <a:srgbClr val="808080"/>
                      </a:solidFill>
                      <a:prstDash val="solid"/>
                      <a:round/>
                      <a:headEnd type="none" w="med" len="med"/>
                      <a:tailEnd type="none" w="med" len="med"/>
                    </a:lnT>
                    <a:lnB w="6350" cap="flat" cmpd="sng" algn="ctr">
                      <a:solidFill>
                        <a:srgbClr val="808080"/>
                      </a:solidFill>
                      <a:prstDash val="solid"/>
                      <a:round/>
                      <a:headEnd type="none" w="med" len="med"/>
                      <a:tailEnd type="none" w="med" len="med"/>
                    </a:lnB>
                  </a:tcPr>
                </a:tc>
              </a:tr>
              <a:tr h="85029">
                <a:tc vMerge="1">
                  <a:txBody>
                    <a:bodyPr/>
                    <a:lstStyle/>
                    <a:p>
                      <a:endParaRPr lang="zh-TW" altLang="en-US"/>
                    </a:p>
                  </a:txBody>
                  <a:tcPr/>
                </a:tc>
                <a:tc gridSpan="3">
                  <a:txBody>
                    <a:bodyPr/>
                    <a:lstStyle/>
                    <a:p>
                      <a:pPr algn="ctr" fontAlgn="ctr"/>
                      <a:r>
                        <a:rPr lang="zh-TW" altLang="en-US" sz="1400" b="0" i="0" u="none" strike="noStrike">
                          <a:solidFill>
                            <a:srgbClr val="FFFFFF"/>
                          </a:solidFill>
                          <a:effectLst/>
                          <a:latin typeface="微軟正黑體" pitchFamily="34" charset="-120"/>
                          <a:ea typeface="微軟正黑體" pitchFamily="34" charset="-120"/>
                        </a:rPr>
                        <a:t>平均值</a:t>
                      </a:r>
                    </a:p>
                  </a:txBody>
                  <a:tcPr marL="3865" marR="3865" marT="3865" marB="0" anchor="ctr">
                    <a:lnL w="6350" cap="flat" cmpd="sng" algn="ctr">
                      <a:solidFill>
                        <a:srgbClr val="808080"/>
                      </a:solidFill>
                      <a:prstDash val="solid"/>
                      <a:round/>
                      <a:headEnd type="none" w="med" len="med"/>
                      <a:tailEnd type="none" w="med" len="med"/>
                    </a:lnL>
                    <a:lnR w="6350" cap="flat" cmpd="sng" algn="ctr">
                      <a:solidFill>
                        <a:srgbClr val="808080"/>
                      </a:solidFill>
                      <a:prstDash val="solid"/>
                      <a:round/>
                      <a:headEnd type="none" w="med" len="med"/>
                      <a:tailEnd type="none" w="med" len="med"/>
                    </a:lnR>
                    <a:lnT w="6350" cap="flat" cmpd="sng" algn="ctr">
                      <a:solidFill>
                        <a:srgbClr val="808080"/>
                      </a:solidFill>
                      <a:prstDash val="solid"/>
                      <a:round/>
                      <a:headEnd type="none" w="med" len="med"/>
                      <a:tailEnd type="none" w="med" len="med"/>
                    </a:lnT>
                    <a:lnB w="6350" cap="flat" cmpd="sng" algn="ctr">
                      <a:solidFill>
                        <a:srgbClr val="808080"/>
                      </a:solidFill>
                      <a:prstDash val="solid"/>
                      <a:round/>
                      <a:headEnd type="none" w="med" len="med"/>
                      <a:tailEnd type="none" w="med" len="med"/>
                    </a:lnB>
                    <a:solidFill>
                      <a:srgbClr val="0F243E"/>
                    </a:solidFill>
                  </a:tcPr>
                </a:tc>
                <a:tc hMerge="1">
                  <a:txBody>
                    <a:bodyPr/>
                    <a:lstStyle/>
                    <a:p>
                      <a:endParaRPr lang="zh-TW" altLang="en-US"/>
                    </a:p>
                  </a:txBody>
                  <a:tcPr/>
                </a:tc>
                <a:tc hMerge="1">
                  <a:txBody>
                    <a:bodyPr/>
                    <a:lstStyle/>
                    <a:p>
                      <a:endParaRPr lang="zh-TW" altLang="en-US"/>
                    </a:p>
                  </a:txBody>
                  <a:tcPr/>
                </a:tc>
                <a:tc>
                  <a:txBody>
                    <a:bodyPr/>
                    <a:lstStyle/>
                    <a:p>
                      <a:pPr algn="ctr" fontAlgn="ctr"/>
                      <a:endParaRPr lang="en-US" altLang="zh-TW" sz="1400" b="0" i="0" u="none" strike="noStrike" dirty="0">
                        <a:solidFill>
                          <a:srgbClr val="000000"/>
                        </a:solidFill>
                        <a:effectLst/>
                        <a:latin typeface="微軟正黑體" pitchFamily="34" charset="-120"/>
                        <a:ea typeface="微軟正黑體" pitchFamily="34" charset="-120"/>
                      </a:endParaRPr>
                    </a:p>
                  </a:txBody>
                  <a:tcPr marL="3865" marR="3865" marT="3865" marB="0" anchor="ctr">
                    <a:lnL w="6350" cap="flat" cmpd="sng" algn="ctr">
                      <a:solidFill>
                        <a:srgbClr val="808080"/>
                      </a:solidFill>
                      <a:prstDash val="solid"/>
                      <a:round/>
                      <a:headEnd type="none" w="med" len="med"/>
                      <a:tailEnd type="none" w="med" len="med"/>
                    </a:lnL>
                    <a:lnR w="6350" cap="flat" cmpd="sng" algn="ctr">
                      <a:solidFill>
                        <a:srgbClr val="808080"/>
                      </a:solidFill>
                      <a:prstDash val="solid"/>
                      <a:round/>
                      <a:headEnd type="none" w="med" len="med"/>
                      <a:tailEnd type="none" w="med" len="med"/>
                    </a:lnR>
                    <a:lnT w="6350" cap="flat" cmpd="sng" algn="ctr">
                      <a:solidFill>
                        <a:srgbClr val="808080"/>
                      </a:solidFill>
                      <a:prstDash val="solid"/>
                      <a:round/>
                      <a:headEnd type="none" w="med" len="med"/>
                      <a:tailEnd type="none" w="med" len="med"/>
                    </a:lnT>
                    <a:lnB w="6350" cap="flat" cmpd="sng" algn="ctr">
                      <a:solidFill>
                        <a:srgbClr val="80808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148252022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標題 3"/>
          <p:cNvSpPr>
            <a:spLocks noGrp="1"/>
          </p:cNvSpPr>
          <p:nvPr>
            <p:ph type="title"/>
          </p:nvPr>
        </p:nvSpPr>
        <p:spPr/>
        <p:txBody>
          <a:bodyPr/>
          <a:lstStyle/>
          <a:p>
            <a:r>
              <a:rPr lang="zh-TW" altLang="en-US" dirty="0"/>
              <a:t>風險分級表</a:t>
            </a:r>
            <a:endParaRPr lang="zh-TW" altLang="en-US" dirty="0" smtClean="0"/>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9512" y="1412777"/>
            <a:ext cx="8784976" cy="496855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ransition spd="slow"/>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標題 3"/>
          <p:cNvSpPr>
            <a:spLocks noGrp="1"/>
          </p:cNvSpPr>
          <p:nvPr>
            <p:ph type="title"/>
          </p:nvPr>
        </p:nvSpPr>
        <p:spPr/>
        <p:txBody>
          <a:bodyPr/>
          <a:lstStyle/>
          <a:p>
            <a:r>
              <a:rPr lang="zh-TW" altLang="en-US" dirty="0"/>
              <a:t>建議控制措施</a:t>
            </a:r>
            <a:r>
              <a:rPr lang="zh-TW" altLang="en-US" dirty="0" smtClean="0"/>
              <a:t>列表</a:t>
            </a:r>
            <a:r>
              <a:rPr lang="en-US" altLang="zh-TW" dirty="0" smtClean="0"/>
              <a:t>(1)</a:t>
            </a:r>
            <a:endParaRPr lang="zh-TW" altLang="en-US" dirty="0" smtClean="0"/>
          </a:p>
        </p:txBody>
      </p:sp>
      <p:graphicFrame>
        <p:nvGraphicFramePr>
          <p:cNvPr id="3" name="表格 2"/>
          <p:cNvGraphicFramePr>
            <a:graphicFrameLocks noGrp="1"/>
          </p:cNvGraphicFramePr>
          <p:nvPr>
            <p:extLst>
              <p:ext uri="{D42A27DB-BD31-4B8C-83A1-F6EECF244321}">
                <p14:modId xmlns:p14="http://schemas.microsoft.com/office/powerpoint/2010/main" val="4126442030"/>
              </p:ext>
            </p:extLst>
          </p:nvPr>
        </p:nvGraphicFramePr>
        <p:xfrm>
          <a:off x="323528" y="1196752"/>
          <a:ext cx="8496944" cy="5487194"/>
        </p:xfrm>
        <a:graphic>
          <a:graphicData uri="http://schemas.openxmlformats.org/drawingml/2006/table">
            <a:tbl>
              <a:tblPr/>
              <a:tblGrid>
                <a:gridCol w="546693"/>
                <a:gridCol w="7135386"/>
                <a:gridCol w="814865"/>
              </a:tblGrid>
              <a:tr h="343306">
                <a:tc>
                  <a:txBody>
                    <a:bodyPr/>
                    <a:lstStyle/>
                    <a:p>
                      <a:pPr algn="ctr" fontAlgn="ctr"/>
                      <a:r>
                        <a:rPr lang="zh-TW" altLang="en-US" sz="1600" b="1" i="0" u="none" strike="noStrike" dirty="0">
                          <a:solidFill>
                            <a:srgbClr val="FFFFFF"/>
                          </a:solidFill>
                          <a:effectLst/>
                          <a:latin typeface="微軟正黑體" pitchFamily="34" charset="-120"/>
                          <a:ea typeface="微軟正黑體" pitchFamily="34" charset="-120"/>
                        </a:rPr>
                        <a:t>序號</a:t>
                      </a:r>
                    </a:p>
                  </a:txBody>
                  <a:tcPr marL="0" marR="0" marT="0" marB="0" anchor="ctr">
                    <a:lnL w="6350" cap="flat" cmpd="sng" algn="ctr">
                      <a:solidFill>
                        <a:srgbClr val="808080"/>
                      </a:solidFill>
                      <a:prstDash val="solid"/>
                      <a:round/>
                      <a:headEnd type="none" w="med" len="med"/>
                      <a:tailEnd type="none" w="med" len="med"/>
                    </a:lnL>
                    <a:lnR w="6350" cap="flat" cmpd="sng" algn="ctr">
                      <a:solidFill>
                        <a:srgbClr val="808080"/>
                      </a:solidFill>
                      <a:prstDash val="solid"/>
                      <a:round/>
                      <a:headEnd type="none" w="med" len="med"/>
                      <a:tailEnd type="none" w="med" len="med"/>
                    </a:lnR>
                    <a:lnT w="6350" cap="flat" cmpd="sng" algn="ctr">
                      <a:solidFill>
                        <a:srgbClr val="808080"/>
                      </a:solidFill>
                      <a:prstDash val="solid"/>
                      <a:round/>
                      <a:headEnd type="none" w="med" len="med"/>
                      <a:tailEnd type="none" w="med" len="med"/>
                    </a:lnT>
                    <a:lnB w="6350" cap="flat" cmpd="sng" algn="ctr">
                      <a:solidFill>
                        <a:srgbClr val="808080"/>
                      </a:solidFill>
                      <a:prstDash val="solid"/>
                      <a:round/>
                      <a:headEnd type="none" w="med" len="med"/>
                      <a:tailEnd type="none" w="med" len="med"/>
                    </a:lnB>
                    <a:solidFill>
                      <a:srgbClr val="244062"/>
                    </a:solidFill>
                  </a:tcPr>
                </a:tc>
                <a:tc>
                  <a:txBody>
                    <a:bodyPr/>
                    <a:lstStyle/>
                    <a:p>
                      <a:pPr algn="ctr" fontAlgn="ctr"/>
                      <a:r>
                        <a:rPr lang="zh-TW" altLang="en-US" sz="1600" b="1" i="0" u="none" strike="noStrike">
                          <a:solidFill>
                            <a:srgbClr val="FFFFFF"/>
                          </a:solidFill>
                          <a:effectLst/>
                          <a:latin typeface="微軟正黑體" pitchFamily="34" charset="-120"/>
                          <a:ea typeface="微軟正黑體" pitchFamily="34" charset="-120"/>
                        </a:rPr>
                        <a:t>建議控制措施</a:t>
                      </a:r>
                    </a:p>
                  </a:txBody>
                  <a:tcPr marL="0" marR="0" marT="0" marB="0" anchor="ctr">
                    <a:lnL w="6350" cap="flat" cmpd="sng" algn="ctr">
                      <a:solidFill>
                        <a:srgbClr val="808080"/>
                      </a:solidFill>
                      <a:prstDash val="solid"/>
                      <a:round/>
                      <a:headEnd type="none" w="med" len="med"/>
                      <a:tailEnd type="none" w="med" len="med"/>
                    </a:lnL>
                    <a:lnR w="6350" cap="flat" cmpd="sng" algn="ctr">
                      <a:solidFill>
                        <a:srgbClr val="808080"/>
                      </a:solidFill>
                      <a:prstDash val="solid"/>
                      <a:round/>
                      <a:headEnd type="none" w="med" len="med"/>
                      <a:tailEnd type="none" w="med" len="med"/>
                    </a:lnR>
                    <a:lnT w="6350" cap="flat" cmpd="sng" algn="ctr">
                      <a:solidFill>
                        <a:srgbClr val="808080"/>
                      </a:solidFill>
                      <a:prstDash val="solid"/>
                      <a:round/>
                      <a:headEnd type="none" w="med" len="med"/>
                      <a:tailEnd type="none" w="med" len="med"/>
                    </a:lnT>
                    <a:lnB w="6350" cap="flat" cmpd="sng" algn="ctr">
                      <a:solidFill>
                        <a:srgbClr val="808080"/>
                      </a:solidFill>
                      <a:prstDash val="solid"/>
                      <a:round/>
                      <a:headEnd type="none" w="med" len="med"/>
                      <a:tailEnd type="none" w="med" len="med"/>
                    </a:lnB>
                    <a:solidFill>
                      <a:srgbClr val="244062"/>
                    </a:solidFill>
                  </a:tcPr>
                </a:tc>
                <a:tc>
                  <a:txBody>
                    <a:bodyPr/>
                    <a:lstStyle/>
                    <a:p>
                      <a:pPr algn="ctr" fontAlgn="ctr"/>
                      <a:r>
                        <a:rPr lang="zh-TW" altLang="en-US" sz="1600" b="1" i="0" u="none" strike="noStrike">
                          <a:solidFill>
                            <a:srgbClr val="FFFFFF"/>
                          </a:solidFill>
                          <a:effectLst/>
                          <a:latin typeface="微軟正黑體" pitchFamily="34" charset="-120"/>
                          <a:ea typeface="微軟正黑體" pitchFamily="34" charset="-120"/>
                        </a:rPr>
                        <a:t>建置狀況</a:t>
                      </a:r>
                    </a:p>
                  </a:txBody>
                  <a:tcPr marL="0" marR="0" marT="0" marB="0" anchor="ctr">
                    <a:lnL w="6350" cap="flat" cmpd="sng" algn="ctr">
                      <a:solidFill>
                        <a:srgbClr val="808080"/>
                      </a:solidFill>
                      <a:prstDash val="solid"/>
                      <a:round/>
                      <a:headEnd type="none" w="med" len="med"/>
                      <a:tailEnd type="none" w="med" len="med"/>
                    </a:lnL>
                    <a:lnR w="6350" cap="flat" cmpd="sng" algn="ctr">
                      <a:solidFill>
                        <a:srgbClr val="808080"/>
                      </a:solidFill>
                      <a:prstDash val="solid"/>
                      <a:round/>
                      <a:headEnd type="none" w="med" len="med"/>
                      <a:tailEnd type="none" w="med" len="med"/>
                    </a:lnR>
                    <a:lnT w="6350" cap="flat" cmpd="sng" algn="ctr">
                      <a:solidFill>
                        <a:srgbClr val="808080"/>
                      </a:solidFill>
                      <a:prstDash val="solid"/>
                      <a:round/>
                      <a:headEnd type="none" w="med" len="med"/>
                      <a:tailEnd type="none" w="med" len="med"/>
                    </a:lnT>
                    <a:lnB w="6350" cap="flat" cmpd="sng" algn="ctr">
                      <a:solidFill>
                        <a:srgbClr val="808080"/>
                      </a:solidFill>
                      <a:prstDash val="solid"/>
                      <a:round/>
                      <a:headEnd type="none" w="med" len="med"/>
                      <a:tailEnd type="none" w="med" len="med"/>
                    </a:lnB>
                    <a:solidFill>
                      <a:srgbClr val="244062"/>
                    </a:solidFill>
                  </a:tcPr>
                </a:tc>
              </a:tr>
              <a:tr h="343306">
                <a:tc>
                  <a:txBody>
                    <a:bodyPr/>
                    <a:lstStyle/>
                    <a:p>
                      <a:pPr algn="ctr" fontAlgn="ctr"/>
                      <a:r>
                        <a:rPr lang="en-US" altLang="zh-TW" sz="1600" b="0" i="0" u="none" strike="noStrike" kern="1200">
                          <a:solidFill>
                            <a:srgbClr val="000000"/>
                          </a:solidFill>
                          <a:effectLst/>
                          <a:latin typeface="微軟正黑體" panose="020B0604030504040204" pitchFamily="34" charset="-120"/>
                          <a:ea typeface="微軟正黑體" panose="020B0604030504040204" pitchFamily="34" charset="-120"/>
                          <a:cs typeface="+mn-cs"/>
                        </a:rPr>
                        <a:t>29</a:t>
                      </a:r>
                    </a:p>
                  </a:txBody>
                  <a:tcPr marL="0" marR="0" marT="0" marB="0" anchor="ctr">
                    <a:lnL w="6350" cap="flat" cmpd="sng" algn="ctr">
                      <a:solidFill>
                        <a:srgbClr val="808080"/>
                      </a:solidFill>
                      <a:prstDash val="solid"/>
                      <a:round/>
                      <a:headEnd type="none" w="med" len="med"/>
                      <a:tailEnd type="none" w="med" len="med"/>
                    </a:lnL>
                    <a:lnR w="6350" cap="flat" cmpd="sng" algn="ctr">
                      <a:solidFill>
                        <a:srgbClr val="808080"/>
                      </a:solidFill>
                      <a:prstDash val="solid"/>
                      <a:round/>
                      <a:headEnd type="none" w="med" len="med"/>
                      <a:tailEnd type="none" w="med" len="med"/>
                    </a:lnR>
                    <a:lnT w="6350" cap="flat" cmpd="sng" algn="ctr">
                      <a:solidFill>
                        <a:srgbClr val="808080"/>
                      </a:solidFill>
                      <a:prstDash val="solid"/>
                      <a:round/>
                      <a:headEnd type="none" w="med" len="med"/>
                      <a:tailEnd type="none" w="med" len="med"/>
                    </a:lnT>
                    <a:lnB w="6350" cap="flat" cmpd="sng" algn="ctr">
                      <a:solidFill>
                        <a:srgbClr val="808080"/>
                      </a:solidFill>
                      <a:prstDash val="solid"/>
                      <a:round/>
                      <a:headEnd type="none" w="med" len="med"/>
                      <a:tailEnd type="none" w="med" len="med"/>
                    </a:lnB>
                  </a:tcPr>
                </a:tc>
                <a:tc>
                  <a:txBody>
                    <a:bodyPr/>
                    <a:lstStyle/>
                    <a:p>
                      <a:pPr algn="l" fontAlgn="ctr"/>
                      <a:r>
                        <a:rPr lang="zh-TW" altLang="en-US" sz="1600" b="0" i="0" u="none" strike="noStrike" kern="1200" dirty="0">
                          <a:solidFill>
                            <a:srgbClr val="000000"/>
                          </a:solidFill>
                          <a:effectLst/>
                          <a:latin typeface="微軟正黑體" panose="020B0604030504040204" pitchFamily="34" charset="-120"/>
                          <a:ea typeface="微軟正黑體" panose="020B0604030504040204" pitchFamily="34" charset="-120"/>
                          <a:cs typeface="+mn-cs"/>
                        </a:rPr>
                        <a:t>機房設有不斷電系統，確保系統主機能夠持續運作。</a:t>
                      </a:r>
                    </a:p>
                  </a:txBody>
                  <a:tcPr marL="0" marR="0" marT="0" marB="0" anchor="ctr">
                    <a:lnL w="6350" cap="flat" cmpd="sng" algn="ctr">
                      <a:solidFill>
                        <a:srgbClr val="808080"/>
                      </a:solidFill>
                      <a:prstDash val="solid"/>
                      <a:round/>
                      <a:headEnd type="none" w="med" len="med"/>
                      <a:tailEnd type="none" w="med" len="med"/>
                    </a:lnL>
                    <a:lnR w="6350" cap="flat" cmpd="sng" algn="ctr">
                      <a:solidFill>
                        <a:srgbClr val="808080"/>
                      </a:solidFill>
                      <a:prstDash val="solid"/>
                      <a:round/>
                      <a:headEnd type="none" w="med" len="med"/>
                      <a:tailEnd type="none" w="med" len="med"/>
                    </a:lnR>
                    <a:lnT w="6350" cap="flat" cmpd="sng" algn="ctr">
                      <a:solidFill>
                        <a:srgbClr val="808080"/>
                      </a:solidFill>
                      <a:prstDash val="solid"/>
                      <a:round/>
                      <a:headEnd type="none" w="med" len="med"/>
                      <a:tailEnd type="none" w="med" len="med"/>
                    </a:lnT>
                    <a:lnB w="6350" cap="flat" cmpd="sng" algn="ctr">
                      <a:solidFill>
                        <a:srgbClr val="808080"/>
                      </a:solidFill>
                      <a:prstDash val="solid"/>
                      <a:round/>
                      <a:headEnd type="none" w="med" len="med"/>
                      <a:tailEnd type="none" w="med" len="med"/>
                    </a:lnB>
                  </a:tcPr>
                </a:tc>
                <a:tc>
                  <a:txBody>
                    <a:bodyPr/>
                    <a:lstStyle/>
                    <a:p>
                      <a:pPr algn="ctr" fontAlgn="ctr"/>
                      <a:r>
                        <a:rPr lang="zh-TW" altLang="en-US" sz="1600" b="0" i="0" u="none" strike="noStrike">
                          <a:solidFill>
                            <a:srgbClr val="9C0006"/>
                          </a:solidFill>
                          <a:effectLst/>
                          <a:latin typeface="微軟正黑體" pitchFamily="34" charset="-120"/>
                          <a:ea typeface="微軟正黑體" pitchFamily="34" charset="-120"/>
                        </a:rPr>
                        <a:t>待建置</a:t>
                      </a:r>
                    </a:p>
                  </a:txBody>
                  <a:tcPr marL="0" marR="0" marT="0" marB="0" anchor="ctr">
                    <a:lnL w="6350" cap="flat" cmpd="sng" algn="ctr">
                      <a:solidFill>
                        <a:srgbClr val="808080"/>
                      </a:solidFill>
                      <a:prstDash val="solid"/>
                      <a:round/>
                      <a:headEnd type="none" w="med" len="med"/>
                      <a:tailEnd type="none" w="med" len="med"/>
                    </a:lnL>
                    <a:lnR w="6350" cap="flat" cmpd="sng" algn="ctr">
                      <a:solidFill>
                        <a:srgbClr val="808080"/>
                      </a:solidFill>
                      <a:prstDash val="solid"/>
                      <a:round/>
                      <a:headEnd type="none" w="med" len="med"/>
                      <a:tailEnd type="none" w="med" len="med"/>
                    </a:lnR>
                    <a:lnT w="6350" cap="flat" cmpd="sng" algn="ctr">
                      <a:solidFill>
                        <a:srgbClr val="808080"/>
                      </a:solidFill>
                      <a:prstDash val="solid"/>
                      <a:round/>
                      <a:headEnd type="none" w="med" len="med"/>
                      <a:tailEnd type="none" w="med" len="med"/>
                    </a:lnT>
                    <a:lnB w="6350" cap="flat" cmpd="sng" algn="ctr">
                      <a:solidFill>
                        <a:srgbClr val="808080"/>
                      </a:solidFill>
                      <a:prstDash val="solid"/>
                      <a:round/>
                      <a:headEnd type="none" w="med" len="med"/>
                      <a:tailEnd type="none" w="med" len="med"/>
                    </a:lnB>
                    <a:solidFill>
                      <a:srgbClr val="FFC7CE"/>
                    </a:solidFill>
                  </a:tcPr>
                </a:tc>
              </a:tr>
              <a:tr h="519272">
                <a:tc>
                  <a:txBody>
                    <a:bodyPr/>
                    <a:lstStyle/>
                    <a:p>
                      <a:pPr algn="ctr" fontAlgn="ctr"/>
                      <a:r>
                        <a:rPr lang="en-US" altLang="zh-TW" sz="1600" b="0" i="0" u="none" strike="noStrike" kern="1200">
                          <a:solidFill>
                            <a:srgbClr val="000000"/>
                          </a:solidFill>
                          <a:effectLst/>
                          <a:latin typeface="微軟正黑體" panose="020B0604030504040204" pitchFamily="34" charset="-120"/>
                          <a:ea typeface="微軟正黑體" panose="020B0604030504040204" pitchFamily="34" charset="-120"/>
                          <a:cs typeface="+mn-cs"/>
                        </a:rPr>
                        <a:t>30</a:t>
                      </a:r>
                    </a:p>
                  </a:txBody>
                  <a:tcPr marL="0" marR="0" marT="0" marB="0" anchor="ctr">
                    <a:lnL w="6350" cap="flat" cmpd="sng" algn="ctr">
                      <a:solidFill>
                        <a:srgbClr val="808080"/>
                      </a:solidFill>
                      <a:prstDash val="solid"/>
                      <a:round/>
                      <a:headEnd type="none" w="med" len="med"/>
                      <a:tailEnd type="none" w="med" len="med"/>
                    </a:lnL>
                    <a:lnR w="6350" cap="flat" cmpd="sng" algn="ctr">
                      <a:solidFill>
                        <a:srgbClr val="808080"/>
                      </a:solidFill>
                      <a:prstDash val="solid"/>
                      <a:round/>
                      <a:headEnd type="none" w="med" len="med"/>
                      <a:tailEnd type="none" w="med" len="med"/>
                    </a:lnR>
                    <a:lnT w="6350" cap="flat" cmpd="sng" algn="ctr">
                      <a:solidFill>
                        <a:srgbClr val="808080"/>
                      </a:solidFill>
                      <a:prstDash val="solid"/>
                      <a:round/>
                      <a:headEnd type="none" w="med" len="med"/>
                      <a:tailEnd type="none" w="med" len="med"/>
                    </a:lnT>
                    <a:lnB w="6350" cap="flat" cmpd="sng" algn="ctr">
                      <a:solidFill>
                        <a:srgbClr val="808080"/>
                      </a:solidFill>
                      <a:prstDash val="solid"/>
                      <a:round/>
                      <a:headEnd type="none" w="med" len="med"/>
                      <a:tailEnd type="none" w="med" len="med"/>
                    </a:lnB>
                  </a:tcPr>
                </a:tc>
                <a:tc>
                  <a:txBody>
                    <a:bodyPr/>
                    <a:lstStyle/>
                    <a:p>
                      <a:pPr algn="l" fontAlgn="ctr"/>
                      <a:r>
                        <a:rPr lang="zh-TW" altLang="en-US" sz="1600" b="0" i="0" u="none" strike="noStrike" kern="1200" dirty="0">
                          <a:solidFill>
                            <a:srgbClr val="000000"/>
                          </a:solidFill>
                          <a:effectLst/>
                          <a:latin typeface="微軟正黑體" panose="020B0604030504040204" pitchFamily="34" charset="-120"/>
                          <a:ea typeface="微軟正黑體" panose="020B0604030504040204" pitchFamily="34" charset="-120"/>
                          <a:cs typeface="+mn-cs"/>
                        </a:rPr>
                        <a:t>定期測試機房不斷電系統是否正常運作。</a:t>
                      </a:r>
                    </a:p>
                  </a:txBody>
                  <a:tcPr marL="0" marR="0" marT="0" marB="0" anchor="ctr">
                    <a:lnL w="6350" cap="flat" cmpd="sng" algn="ctr">
                      <a:solidFill>
                        <a:srgbClr val="808080"/>
                      </a:solidFill>
                      <a:prstDash val="solid"/>
                      <a:round/>
                      <a:headEnd type="none" w="med" len="med"/>
                      <a:tailEnd type="none" w="med" len="med"/>
                    </a:lnL>
                    <a:lnR w="6350" cap="flat" cmpd="sng" algn="ctr">
                      <a:solidFill>
                        <a:srgbClr val="808080"/>
                      </a:solidFill>
                      <a:prstDash val="solid"/>
                      <a:round/>
                      <a:headEnd type="none" w="med" len="med"/>
                      <a:tailEnd type="none" w="med" len="med"/>
                    </a:lnR>
                    <a:lnT w="6350" cap="flat" cmpd="sng" algn="ctr">
                      <a:solidFill>
                        <a:srgbClr val="808080"/>
                      </a:solidFill>
                      <a:prstDash val="solid"/>
                      <a:round/>
                      <a:headEnd type="none" w="med" len="med"/>
                      <a:tailEnd type="none" w="med" len="med"/>
                    </a:lnT>
                    <a:lnB w="6350" cap="flat" cmpd="sng" algn="ctr">
                      <a:solidFill>
                        <a:srgbClr val="808080"/>
                      </a:solidFill>
                      <a:prstDash val="solid"/>
                      <a:round/>
                      <a:headEnd type="none" w="med" len="med"/>
                      <a:tailEnd type="none" w="med" len="med"/>
                    </a:lnB>
                  </a:tcPr>
                </a:tc>
                <a:tc>
                  <a:txBody>
                    <a:bodyPr/>
                    <a:lstStyle/>
                    <a:p>
                      <a:pPr algn="ctr" fontAlgn="ctr"/>
                      <a:r>
                        <a:rPr lang="zh-TW" altLang="en-US" sz="1600" b="0" i="0" u="none" strike="noStrike" dirty="0">
                          <a:solidFill>
                            <a:srgbClr val="9C0006"/>
                          </a:solidFill>
                          <a:effectLst/>
                          <a:latin typeface="微軟正黑體" pitchFamily="34" charset="-120"/>
                          <a:ea typeface="微軟正黑體" pitchFamily="34" charset="-120"/>
                        </a:rPr>
                        <a:t>待建置</a:t>
                      </a:r>
                    </a:p>
                  </a:txBody>
                  <a:tcPr marL="0" marR="0" marT="0" marB="0" anchor="ctr">
                    <a:lnL w="6350" cap="flat" cmpd="sng" algn="ctr">
                      <a:solidFill>
                        <a:srgbClr val="808080"/>
                      </a:solidFill>
                      <a:prstDash val="solid"/>
                      <a:round/>
                      <a:headEnd type="none" w="med" len="med"/>
                      <a:tailEnd type="none" w="med" len="med"/>
                    </a:lnL>
                    <a:lnR w="6350" cap="flat" cmpd="sng" algn="ctr">
                      <a:solidFill>
                        <a:srgbClr val="808080"/>
                      </a:solidFill>
                      <a:prstDash val="solid"/>
                      <a:round/>
                      <a:headEnd type="none" w="med" len="med"/>
                      <a:tailEnd type="none" w="med" len="med"/>
                    </a:lnR>
                    <a:lnT w="6350" cap="flat" cmpd="sng" algn="ctr">
                      <a:solidFill>
                        <a:srgbClr val="808080"/>
                      </a:solidFill>
                      <a:prstDash val="solid"/>
                      <a:round/>
                      <a:headEnd type="none" w="med" len="med"/>
                      <a:tailEnd type="none" w="med" len="med"/>
                    </a:lnT>
                    <a:lnB w="6350" cap="flat" cmpd="sng" algn="ctr">
                      <a:solidFill>
                        <a:srgbClr val="808080"/>
                      </a:solidFill>
                      <a:prstDash val="solid"/>
                      <a:round/>
                      <a:headEnd type="none" w="med" len="med"/>
                      <a:tailEnd type="none" w="med" len="med"/>
                    </a:lnB>
                    <a:solidFill>
                      <a:srgbClr val="FFC7CE"/>
                    </a:solidFill>
                  </a:tcPr>
                </a:tc>
              </a:tr>
              <a:tr h="504056">
                <a:tc>
                  <a:txBody>
                    <a:bodyPr/>
                    <a:lstStyle/>
                    <a:p>
                      <a:pPr algn="ctr" fontAlgn="ctr"/>
                      <a:r>
                        <a:rPr lang="en-US" altLang="zh-TW" sz="1600" b="0" i="0" u="none" strike="noStrike" kern="1200">
                          <a:solidFill>
                            <a:srgbClr val="000000"/>
                          </a:solidFill>
                          <a:effectLst/>
                          <a:latin typeface="微軟正黑體" panose="020B0604030504040204" pitchFamily="34" charset="-120"/>
                          <a:ea typeface="微軟正黑體" panose="020B0604030504040204" pitchFamily="34" charset="-120"/>
                          <a:cs typeface="+mn-cs"/>
                        </a:rPr>
                        <a:t>35</a:t>
                      </a:r>
                    </a:p>
                  </a:txBody>
                  <a:tcPr marL="0" marR="0" marT="0" marB="0" anchor="ctr">
                    <a:lnL w="6350" cap="flat" cmpd="sng" algn="ctr">
                      <a:solidFill>
                        <a:srgbClr val="808080"/>
                      </a:solidFill>
                      <a:prstDash val="solid"/>
                      <a:round/>
                      <a:headEnd type="none" w="med" len="med"/>
                      <a:tailEnd type="none" w="med" len="med"/>
                    </a:lnL>
                    <a:lnR w="6350" cap="flat" cmpd="sng" algn="ctr">
                      <a:solidFill>
                        <a:srgbClr val="808080"/>
                      </a:solidFill>
                      <a:prstDash val="solid"/>
                      <a:round/>
                      <a:headEnd type="none" w="med" len="med"/>
                      <a:tailEnd type="none" w="med" len="med"/>
                    </a:lnR>
                    <a:lnT w="6350" cap="flat" cmpd="sng" algn="ctr">
                      <a:solidFill>
                        <a:srgbClr val="808080"/>
                      </a:solidFill>
                      <a:prstDash val="solid"/>
                      <a:round/>
                      <a:headEnd type="none" w="med" len="med"/>
                      <a:tailEnd type="none" w="med" len="med"/>
                    </a:lnT>
                    <a:lnB w="6350" cap="flat" cmpd="sng" algn="ctr">
                      <a:solidFill>
                        <a:srgbClr val="808080"/>
                      </a:solidFill>
                      <a:prstDash val="solid"/>
                      <a:round/>
                      <a:headEnd type="none" w="med" len="med"/>
                      <a:tailEnd type="none" w="med" len="med"/>
                    </a:lnB>
                  </a:tcPr>
                </a:tc>
                <a:tc>
                  <a:txBody>
                    <a:bodyPr/>
                    <a:lstStyle/>
                    <a:p>
                      <a:pPr algn="l" fontAlgn="ctr"/>
                      <a:r>
                        <a:rPr lang="zh-TW" altLang="en-US" sz="1600" b="0" i="0" u="none" strike="noStrike" kern="1200">
                          <a:solidFill>
                            <a:srgbClr val="000000"/>
                          </a:solidFill>
                          <a:effectLst/>
                          <a:latin typeface="微軟正黑體" panose="020B0604030504040204" pitchFamily="34" charset="-120"/>
                          <a:ea typeface="微軟正黑體" panose="020B0604030504040204" pitchFamily="34" charset="-120"/>
                          <a:cs typeface="+mn-cs"/>
                        </a:rPr>
                        <a:t>建立營運持續管理（</a:t>
                      </a:r>
                      <a:r>
                        <a:rPr lang="en-US" altLang="zh-TW" sz="1600" b="0" i="0" u="none" strike="noStrike" kern="1200">
                          <a:solidFill>
                            <a:srgbClr val="000000"/>
                          </a:solidFill>
                          <a:effectLst/>
                          <a:latin typeface="微軟正黑體" panose="020B0604030504040204" pitchFamily="34" charset="-120"/>
                          <a:ea typeface="微軟正黑體" panose="020B0604030504040204" pitchFamily="34" charset="-120"/>
                          <a:cs typeface="+mn-cs"/>
                        </a:rPr>
                        <a:t>BCM</a:t>
                      </a:r>
                      <a:r>
                        <a:rPr lang="zh-TW" altLang="en-US" sz="1600" b="0" i="0" u="none" strike="noStrike" kern="1200">
                          <a:solidFill>
                            <a:srgbClr val="000000"/>
                          </a:solidFill>
                          <a:effectLst/>
                          <a:latin typeface="微軟正黑體" panose="020B0604030504040204" pitchFamily="34" charset="-120"/>
                          <a:ea typeface="微軟正黑體" panose="020B0604030504040204" pitchFamily="34" charset="-120"/>
                          <a:cs typeface="+mn-cs"/>
                        </a:rPr>
                        <a:t>），並將個人資料保護納入營運持續計畫（</a:t>
                      </a:r>
                      <a:r>
                        <a:rPr lang="en-US" altLang="zh-TW" sz="1600" b="0" i="0" u="none" strike="noStrike" kern="1200">
                          <a:solidFill>
                            <a:srgbClr val="000000"/>
                          </a:solidFill>
                          <a:effectLst/>
                          <a:latin typeface="微軟正黑體" panose="020B0604030504040204" pitchFamily="34" charset="-120"/>
                          <a:ea typeface="微軟正黑體" panose="020B0604030504040204" pitchFamily="34" charset="-120"/>
                          <a:cs typeface="+mn-cs"/>
                        </a:rPr>
                        <a:t>BCP</a:t>
                      </a:r>
                      <a:r>
                        <a:rPr lang="zh-TW" altLang="en-US" sz="1600" b="0" i="0" u="none" strike="noStrike" kern="1200">
                          <a:solidFill>
                            <a:srgbClr val="000000"/>
                          </a:solidFill>
                          <a:effectLst/>
                          <a:latin typeface="微軟正黑體" panose="020B0604030504040204" pitchFamily="34" charset="-120"/>
                          <a:ea typeface="微軟正黑體" panose="020B0604030504040204" pitchFamily="34" charset="-120"/>
                          <a:cs typeface="+mn-cs"/>
                        </a:rPr>
                        <a:t>）。</a:t>
                      </a:r>
                    </a:p>
                  </a:txBody>
                  <a:tcPr marL="0" marR="0" marT="0" marB="0" anchor="ctr">
                    <a:lnL w="6350" cap="flat" cmpd="sng" algn="ctr">
                      <a:solidFill>
                        <a:srgbClr val="808080"/>
                      </a:solidFill>
                      <a:prstDash val="solid"/>
                      <a:round/>
                      <a:headEnd type="none" w="med" len="med"/>
                      <a:tailEnd type="none" w="med" len="med"/>
                    </a:lnL>
                    <a:lnR w="6350" cap="flat" cmpd="sng" algn="ctr">
                      <a:solidFill>
                        <a:srgbClr val="808080"/>
                      </a:solidFill>
                      <a:prstDash val="solid"/>
                      <a:round/>
                      <a:headEnd type="none" w="med" len="med"/>
                      <a:tailEnd type="none" w="med" len="med"/>
                    </a:lnR>
                    <a:lnT w="6350" cap="flat" cmpd="sng" algn="ctr">
                      <a:solidFill>
                        <a:srgbClr val="808080"/>
                      </a:solidFill>
                      <a:prstDash val="solid"/>
                      <a:round/>
                      <a:headEnd type="none" w="med" len="med"/>
                      <a:tailEnd type="none" w="med" len="med"/>
                    </a:lnT>
                    <a:lnB w="6350" cap="flat" cmpd="sng" algn="ctr">
                      <a:solidFill>
                        <a:srgbClr val="808080"/>
                      </a:solidFill>
                      <a:prstDash val="solid"/>
                      <a:round/>
                      <a:headEnd type="none" w="med" len="med"/>
                      <a:tailEnd type="none" w="med" len="med"/>
                    </a:lnB>
                  </a:tcPr>
                </a:tc>
                <a:tc>
                  <a:txBody>
                    <a:bodyPr/>
                    <a:lstStyle/>
                    <a:p>
                      <a:pPr marL="0" marR="0" indent="0" algn="ctr" defTabSz="914253" rtl="0" eaLnBrk="1" fontAlgn="ctr" latinLnBrk="0" hangingPunct="1">
                        <a:lnSpc>
                          <a:spcPct val="100000"/>
                        </a:lnSpc>
                        <a:spcBef>
                          <a:spcPts val="0"/>
                        </a:spcBef>
                        <a:spcAft>
                          <a:spcPts val="0"/>
                        </a:spcAft>
                        <a:buClrTx/>
                        <a:buSzTx/>
                        <a:buFontTx/>
                        <a:buNone/>
                        <a:tabLst/>
                        <a:defRPr/>
                      </a:pPr>
                      <a:r>
                        <a:rPr lang="zh-TW" altLang="en-US" sz="1600" b="0" i="0" u="none" strike="noStrike" dirty="0" smtClean="0">
                          <a:solidFill>
                            <a:srgbClr val="9C0006"/>
                          </a:solidFill>
                          <a:effectLst/>
                          <a:latin typeface="微軟正黑體" pitchFamily="34" charset="-120"/>
                          <a:ea typeface="微軟正黑體" pitchFamily="34" charset="-120"/>
                        </a:rPr>
                        <a:t>待建置</a:t>
                      </a:r>
                    </a:p>
                  </a:txBody>
                  <a:tcPr marL="0" marR="0" marT="0" marB="0" anchor="ctr">
                    <a:lnL w="6350" cap="flat" cmpd="sng" algn="ctr">
                      <a:solidFill>
                        <a:srgbClr val="808080"/>
                      </a:solidFill>
                      <a:prstDash val="solid"/>
                      <a:round/>
                      <a:headEnd type="none" w="med" len="med"/>
                      <a:tailEnd type="none" w="med" len="med"/>
                    </a:lnL>
                    <a:lnR w="6350" cap="flat" cmpd="sng" algn="ctr">
                      <a:solidFill>
                        <a:srgbClr val="808080"/>
                      </a:solidFill>
                      <a:prstDash val="solid"/>
                      <a:round/>
                      <a:headEnd type="none" w="med" len="med"/>
                      <a:tailEnd type="none" w="med" len="med"/>
                    </a:lnR>
                    <a:lnT w="6350" cap="flat" cmpd="sng" algn="ctr">
                      <a:solidFill>
                        <a:srgbClr val="808080"/>
                      </a:solidFill>
                      <a:prstDash val="solid"/>
                      <a:round/>
                      <a:headEnd type="none" w="med" len="med"/>
                      <a:tailEnd type="none" w="med" len="med"/>
                    </a:lnT>
                    <a:lnB w="6350" cap="flat" cmpd="sng" algn="ctr">
                      <a:solidFill>
                        <a:srgbClr val="808080"/>
                      </a:solidFill>
                      <a:prstDash val="solid"/>
                      <a:round/>
                      <a:headEnd type="none" w="med" len="med"/>
                      <a:tailEnd type="none" w="med" len="med"/>
                    </a:lnB>
                    <a:solidFill>
                      <a:srgbClr val="FFC7CE"/>
                    </a:solidFill>
                  </a:tcPr>
                </a:tc>
              </a:tr>
              <a:tr h="343306">
                <a:tc>
                  <a:txBody>
                    <a:bodyPr/>
                    <a:lstStyle/>
                    <a:p>
                      <a:pPr algn="ctr" fontAlgn="ctr"/>
                      <a:r>
                        <a:rPr lang="en-US" altLang="zh-TW" sz="1600" b="0" i="0" u="none" strike="noStrike" kern="1200">
                          <a:solidFill>
                            <a:srgbClr val="000000"/>
                          </a:solidFill>
                          <a:effectLst/>
                          <a:latin typeface="微軟正黑體" panose="020B0604030504040204" pitchFamily="34" charset="-120"/>
                          <a:ea typeface="微軟正黑體" panose="020B0604030504040204" pitchFamily="34" charset="-120"/>
                          <a:cs typeface="+mn-cs"/>
                        </a:rPr>
                        <a:t>36</a:t>
                      </a:r>
                    </a:p>
                  </a:txBody>
                  <a:tcPr marL="0" marR="0" marT="0" marB="0" anchor="ctr">
                    <a:lnL w="6350" cap="flat" cmpd="sng" algn="ctr">
                      <a:solidFill>
                        <a:srgbClr val="808080"/>
                      </a:solidFill>
                      <a:prstDash val="solid"/>
                      <a:round/>
                      <a:headEnd type="none" w="med" len="med"/>
                      <a:tailEnd type="none" w="med" len="med"/>
                    </a:lnL>
                    <a:lnR w="6350" cap="flat" cmpd="sng" algn="ctr">
                      <a:solidFill>
                        <a:srgbClr val="808080"/>
                      </a:solidFill>
                      <a:prstDash val="solid"/>
                      <a:round/>
                      <a:headEnd type="none" w="med" len="med"/>
                      <a:tailEnd type="none" w="med" len="med"/>
                    </a:lnR>
                    <a:lnT w="6350" cap="flat" cmpd="sng" algn="ctr">
                      <a:solidFill>
                        <a:srgbClr val="808080"/>
                      </a:solidFill>
                      <a:prstDash val="solid"/>
                      <a:round/>
                      <a:headEnd type="none" w="med" len="med"/>
                      <a:tailEnd type="none" w="med" len="med"/>
                    </a:lnT>
                    <a:lnB w="6350" cap="flat" cmpd="sng" algn="ctr">
                      <a:solidFill>
                        <a:srgbClr val="808080"/>
                      </a:solidFill>
                      <a:prstDash val="solid"/>
                      <a:round/>
                      <a:headEnd type="none" w="med" len="med"/>
                      <a:tailEnd type="none" w="med" len="med"/>
                    </a:lnB>
                  </a:tcPr>
                </a:tc>
                <a:tc>
                  <a:txBody>
                    <a:bodyPr/>
                    <a:lstStyle/>
                    <a:p>
                      <a:pPr algn="l" fontAlgn="ctr"/>
                      <a:r>
                        <a:rPr lang="zh-TW" altLang="en-US" sz="1600" b="0" i="0" u="none" strike="noStrike" kern="1200" dirty="0">
                          <a:solidFill>
                            <a:srgbClr val="000000"/>
                          </a:solidFill>
                          <a:effectLst/>
                          <a:latin typeface="微軟正黑體" panose="020B0604030504040204" pitchFamily="34" charset="-120"/>
                          <a:ea typeface="微軟正黑體" panose="020B0604030504040204" pitchFamily="34" charset="-120"/>
                          <a:cs typeface="+mn-cs"/>
                        </a:rPr>
                        <a:t>定期演練營運持續計畫（</a:t>
                      </a:r>
                      <a:r>
                        <a:rPr lang="en-US" altLang="zh-TW" sz="1600" b="0" i="0" u="none" strike="noStrike" kern="1200" dirty="0">
                          <a:solidFill>
                            <a:srgbClr val="000000"/>
                          </a:solidFill>
                          <a:effectLst/>
                          <a:latin typeface="微軟正黑體" panose="020B0604030504040204" pitchFamily="34" charset="-120"/>
                          <a:ea typeface="微軟正黑體" panose="020B0604030504040204" pitchFamily="34" charset="-120"/>
                          <a:cs typeface="+mn-cs"/>
                        </a:rPr>
                        <a:t>BCP</a:t>
                      </a:r>
                      <a:r>
                        <a:rPr lang="zh-TW" altLang="en-US" sz="1600" b="0" i="0" u="none" strike="noStrike" kern="1200" dirty="0">
                          <a:solidFill>
                            <a:srgbClr val="000000"/>
                          </a:solidFill>
                          <a:effectLst/>
                          <a:latin typeface="微軟正黑體" panose="020B0604030504040204" pitchFamily="34" charset="-120"/>
                          <a:ea typeface="微軟正黑體" panose="020B0604030504040204" pitchFamily="34" charset="-120"/>
                          <a:cs typeface="+mn-cs"/>
                        </a:rPr>
                        <a:t>），確保計畫內容有效落實。</a:t>
                      </a:r>
                    </a:p>
                  </a:txBody>
                  <a:tcPr marL="0" marR="0" marT="0" marB="0" anchor="ctr">
                    <a:lnL w="6350" cap="flat" cmpd="sng" algn="ctr">
                      <a:solidFill>
                        <a:srgbClr val="808080"/>
                      </a:solidFill>
                      <a:prstDash val="solid"/>
                      <a:round/>
                      <a:headEnd type="none" w="med" len="med"/>
                      <a:tailEnd type="none" w="med" len="med"/>
                    </a:lnL>
                    <a:lnR w="6350" cap="flat" cmpd="sng" algn="ctr">
                      <a:solidFill>
                        <a:srgbClr val="808080"/>
                      </a:solidFill>
                      <a:prstDash val="solid"/>
                      <a:round/>
                      <a:headEnd type="none" w="med" len="med"/>
                      <a:tailEnd type="none" w="med" len="med"/>
                    </a:lnR>
                    <a:lnT w="6350" cap="flat" cmpd="sng" algn="ctr">
                      <a:solidFill>
                        <a:srgbClr val="808080"/>
                      </a:solidFill>
                      <a:prstDash val="solid"/>
                      <a:round/>
                      <a:headEnd type="none" w="med" len="med"/>
                      <a:tailEnd type="none" w="med" len="med"/>
                    </a:lnT>
                    <a:lnB w="6350" cap="flat" cmpd="sng" algn="ctr">
                      <a:solidFill>
                        <a:srgbClr val="808080"/>
                      </a:solidFill>
                      <a:prstDash val="solid"/>
                      <a:round/>
                      <a:headEnd type="none" w="med" len="med"/>
                      <a:tailEnd type="none" w="med" len="med"/>
                    </a:lnB>
                  </a:tcPr>
                </a:tc>
                <a:tc>
                  <a:txBody>
                    <a:bodyPr/>
                    <a:lstStyle/>
                    <a:p>
                      <a:pPr algn="ctr" fontAlgn="ctr"/>
                      <a:r>
                        <a:rPr lang="zh-TW" altLang="en-US" sz="1600" b="0" i="0" u="none" strike="noStrike">
                          <a:solidFill>
                            <a:srgbClr val="9C0006"/>
                          </a:solidFill>
                          <a:effectLst/>
                          <a:latin typeface="微軟正黑體" pitchFamily="34" charset="-120"/>
                          <a:ea typeface="微軟正黑體" pitchFamily="34" charset="-120"/>
                        </a:rPr>
                        <a:t>待建置</a:t>
                      </a:r>
                    </a:p>
                  </a:txBody>
                  <a:tcPr marL="0" marR="0" marT="0" marB="0" anchor="ctr">
                    <a:lnL w="6350" cap="flat" cmpd="sng" algn="ctr">
                      <a:solidFill>
                        <a:srgbClr val="808080"/>
                      </a:solidFill>
                      <a:prstDash val="solid"/>
                      <a:round/>
                      <a:headEnd type="none" w="med" len="med"/>
                      <a:tailEnd type="none" w="med" len="med"/>
                    </a:lnL>
                    <a:lnR w="6350" cap="flat" cmpd="sng" algn="ctr">
                      <a:solidFill>
                        <a:srgbClr val="808080"/>
                      </a:solidFill>
                      <a:prstDash val="solid"/>
                      <a:round/>
                      <a:headEnd type="none" w="med" len="med"/>
                      <a:tailEnd type="none" w="med" len="med"/>
                    </a:lnR>
                    <a:lnT w="6350" cap="flat" cmpd="sng" algn="ctr">
                      <a:solidFill>
                        <a:srgbClr val="808080"/>
                      </a:solidFill>
                      <a:prstDash val="solid"/>
                      <a:round/>
                      <a:headEnd type="none" w="med" len="med"/>
                      <a:tailEnd type="none" w="med" len="med"/>
                    </a:lnT>
                    <a:lnB w="6350" cap="flat" cmpd="sng" algn="ctr">
                      <a:solidFill>
                        <a:srgbClr val="808080"/>
                      </a:solidFill>
                      <a:prstDash val="solid"/>
                      <a:round/>
                      <a:headEnd type="none" w="med" len="med"/>
                      <a:tailEnd type="none" w="med" len="med"/>
                    </a:lnB>
                    <a:solidFill>
                      <a:srgbClr val="FFC7CE"/>
                    </a:solidFill>
                  </a:tcPr>
                </a:tc>
              </a:tr>
              <a:tr h="686612">
                <a:tc>
                  <a:txBody>
                    <a:bodyPr/>
                    <a:lstStyle/>
                    <a:p>
                      <a:pPr algn="ctr" fontAlgn="ctr"/>
                      <a:r>
                        <a:rPr lang="en-US" altLang="zh-TW" sz="1600" b="0" i="0" u="none" strike="noStrike" kern="1200">
                          <a:solidFill>
                            <a:srgbClr val="000000"/>
                          </a:solidFill>
                          <a:effectLst/>
                          <a:latin typeface="微軟正黑體" panose="020B0604030504040204" pitchFamily="34" charset="-120"/>
                          <a:ea typeface="微軟正黑體" panose="020B0604030504040204" pitchFamily="34" charset="-120"/>
                          <a:cs typeface="+mn-cs"/>
                        </a:rPr>
                        <a:t>39</a:t>
                      </a:r>
                    </a:p>
                  </a:txBody>
                  <a:tcPr marL="0" marR="0" marT="0" marB="0" anchor="ctr">
                    <a:lnL w="6350" cap="flat" cmpd="sng" algn="ctr">
                      <a:solidFill>
                        <a:srgbClr val="808080"/>
                      </a:solidFill>
                      <a:prstDash val="solid"/>
                      <a:round/>
                      <a:headEnd type="none" w="med" len="med"/>
                      <a:tailEnd type="none" w="med" len="med"/>
                    </a:lnL>
                    <a:lnR w="6350" cap="flat" cmpd="sng" algn="ctr">
                      <a:solidFill>
                        <a:srgbClr val="808080"/>
                      </a:solidFill>
                      <a:prstDash val="solid"/>
                      <a:round/>
                      <a:headEnd type="none" w="med" len="med"/>
                      <a:tailEnd type="none" w="med" len="med"/>
                    </a:lnR>
                    <a:lnT w="6350" cap="flat" cmpd="sng" algn="ctr">
                      <a:solidFill>
                        <a:srgbClr val="808080"/>
                      </a:solidFill>
                      <a:prstDash val="solid"/>
                      <a:round/>
                      <a:headEnd type="none" w="med" len="med"/>
                      <a:tailEnd type="none" w="med" len="med"/>
                    </a:lnT>
                    <a:lnB w="6350" cap="flat" cmpd="sng" algn="ctr">
                      <a:solidFill>
                        <a:srgbClr val="808080"/>
                      </a:solidFill>
                      <a:prstDash val="solid"/>
                      <a:round/>
                      <a:headEnd type="none" w="med" len="med"/>
                      <a:tailEnd type="none" w="med" len="med"/>
                    </a:lnB>
                  </a:tcPr>
                </a:tc>
                <a:tc>
                  <a:txBody>
                    <a:bodyPr/>
                    <a:lstStyle/>
                    <a:p>
                      <a:pPr algn="l" fontAlgn="ctr"/>
                      <a:r>
                        <a:rPr lang="zh-TW" altLang="en-US" sz="1600" b="0" i="0" u="none" strike="noStrike" kern="1200" dirty="0">
                          <a:solidFill>
                            <a:srgbClr val="000000"/>
                          </a:solidFill>
                          <a:effectLst/>
                          <a:latin typeface="微軟正黑體" panose="020B0604030504040204" pitchFamily="34" charset="-120"/>
                          <a:ea typeface="微軟正黑體" panose="020B0604030504040204" pitchFamily="34" charset="-120"/>
                          <a:cs typeface="+mn-cs"/>
                        </a:rPr>
                        <a:t>檢視各類文件表單是否業已刪除不必要之欄位，以符合個資使用最小化原則之要求。</a:t>
                      </a:r>
                    </a:p>
                  </a:txBody>
                  <a:tcPr marL="0" marR="0" marT="0" marB="0" anchor="ctr">
                    <a:lnL w="6350" cap="flat" cmpd="sng" algn="ctr">
                      <a:solidFill>
                        <a:srgbClr val="808080"/>
                      </a:solidFill>
                      <a:prstDash val="solid"/>
                      <a:round/>
                      <a:headEnd type="none" w="med" len="med"/>
                      <a:tailEnd type="none" w="med" len="med"/>
                    </a:lnL>
                    <a:lnR w="6350" cap="flat" cmpd="sng" algn="ctr">
                      <a:solidFill>
                        <a:srgbClr val="808080"/>
                      </a:solidFill>
                      <a:prstDash val="solid"/>
                      <a:round/>
                      <a:headEnd type="none" w="med" len="med"/>
                      <a:tailEnd type="none" w="med" len="med"/>
                    </a:lnR>
                    <a:lnT w="6350" cap="flat" cmpd="sng" algn="ctr">
                      <a:solidFill>
                        <a:srgbClr val="808080"/>
                      </a:solidFill>
                      <a:prstDash val="solid"/>
                      <a:round/>
                      <a:headEnd type="none" w="med" len="med"/>
                      <a:tailEnd type="none" w="med" len="med"/>
                    </a:lnT>
                    <a:lnB w="6350" cap="flat" cmpd="sng" algn="ctr">
                      <a:solidFill>
                        <a:srgbClr val="808080"/>
                      </a:solidFill>
                      <a:prstDash val="solid"/>
                      <a:round/>
                      <a:headEnd type="none" w="med" len="med"/>
                      <a:tailEnd type="none" w="med" len="med"/>
                    </a:lnB>
                  </a:tcPr>
                </a:tc>
                <a:tc>
                  <a:txBody>
                    <a:bodyPr/>
                    <a:lstStyle/>
                    <a:p>
                      <a:pPr algn="ctr" fontAlgn="ctr"/>
                      <a:r>
                        <a:rPr lang="zh-TW" altLang="en-US" sz="1600" b="0" i="0" u="none" strike="noStrike" dirty="0">
                          <a:solidFill>
                            <a:srgbClr val="9C0006"/>
                          </a:solidFill>
                          <a:effectLst/>
                          <a:latin typeface="微軟正黑體" pitchFamily="34" charset="-120"/>
                          <a:ea typeface="微軟正黑體" pitchFamily="34" charset="-120"/>
                        </a:rPr>
                        <a:t>待建置</a:t>
                      </a:r>
                    </a:p>
                  </a:txBody>
                  <a:tcPr marL="0" marR="0" marT="0" marB="0" anchor="ctr">
                    <a:lnL w="6350" cap="flat" cmpd="sng" algn="ctr">
                      <a:solidFill>
                        <a:srgbClr val="808080"/>
                      </a:solidFill>
                      <a:prstDash val="solid"/>
                      <a:round/>
                      <a:headEnd type="none" w="med" len="med"/>
                      <a:tailEnd type="none" w="med" len="med"/>
                    </a:lnL>
                    <a:lnR w="6350" cap="flat" cmpd="sng" algn="ctr">
                      <a:solidFill>
                        <a:srgbClr val="808080"/>
                      </a:solidFill>
                      <a:prstDash val="solid"/>
                      <a:round/>
                      <a:headEnd type="none" w="med" len="med"/>
                      <a:tailEnd type="none" w="med" len="med"/>
                    </a:lnR>
                    <a:lnT w="6350" cap="flat" cmpd="sng" algn="ctr">
                      <a:solidFill>
                        <a:srgbClr val="808080"/>
                      </a:solidFill>
                      <a:prstDash val="solid"/>
                      <a:round/>
                      <a:headEnd type="none" w="med" len="med"/>
                      <a:tailEnd type="none" w="med" len="med"/>
                    </a:lnT>
                    <a:lnB w="6350" cap="flat" cmpd="sng" algn="ctr">
                      <a:solidFill>
                        <a:srgbClr val="808080"/>
                      </a:solidFill>
                      <a:prstDash val="solid"/>
                      <a:round/>
                      <a:headEnd type="none" w="med" len="med"/>
                      <a:tailEnd type="none" w="med" len="med"/>
                    </a:lnB>
                    <a:solidFill>
                      <a:srgbClr val="FFC7CE"/>
                    </a:solidFill>
                  </a:tcPr>
                </a:tc>
              </a:tr>
              <a:tr h="698274">
                <a:tc>
                  <a:txBody>
                    <a:bodyPr/>
                    <a:lstStyle/>
                    <a:p>
                      <a:pPr algn="ctr" fontAlgn="ctr"/>
                      <a:r>
                        <a:rPr lang="en-US" altLang="zh-TW" sz="1600" b="0" i="0" u="none" strike="noStrike" kern="1200">
                          <a:solidFill>
                            <a:srgbClr val="000000"/>
                          </a:solidFill>
                          <a:effectLst/>
                          <a:latin typeface="微軟正黑體" panose="020B0604030504040204" pitchFamily="34" charset="-120"/>
                          <a:ea typeface="微軟正黑體" panose="020B0604030504040204" pitchFamily="34" charset="-120"/>
                          <a:cs typeface="+mn-cs"/>
                        </a:rPr>
                        <a:t>44</a:t>
                      </a:r>
                    </a:p>
                  </a:txBody>
                  <a:tcPr marL="0" marR="0" marT="0" marB="0" anchor="ctr">
                    <a:lnL w="6350" cap="flat" cmpd="sng" algn="ctr">
                      <a:solidFill>
                        <a:srgbClr val="808080"/>
                      </a:solidFill>
                      <a:prstDash val="solid"/>
                      <a:round/>
                      <a:headEnd type="none" w="med" len="med"/>
                      <a:tailEnd type="none" w="med" len="med"/>
                    </a:lnL>
                    <a:lnR w="6350" cap="flat" cmpd="sng" algn="ctr">
                      <a:solidFill>
                        <a:srgbClr val="808080"/>
                      </a:solidFill>
                      <a:prstDash val="solid"/>
                      <a:round/>
                      <a:headEnd type="none" w="med" len="med"/>
                      <a:tailEnd type="none" w="med" len="med"/>
                    </a:lnR>
                    <a:lnT w="6350" cap="flat" cmpd="sng" algn="ctr">
                      <a:solidFill>
                        <a:srgbClr val="808080"/>
                      </a:solidFill>
                      <a:prstDash val="solid"/>
                      <a:round/>
                      <a:headEnd type="none" w="med" len="med"/>
                      <a:tailEnd type="none" w="med" len="med"/>
                    </a:lnT>
                    <a:lnB w="6350" cap="flat" cmpd="sng" algn="ctr">
                      <a:solidFill>
                        <a:srgbClr val="808080"/>
                      </a:solidFill>
                      <a:prstDash val="solid"/>
                      <a:round/>
                      <a:headEnd type="none" w="med" len="med"/>
                      <a:tailEnd type="none" w="med" len="med"/>
                    </a:lnB>
                  </a:tcPr>
                </a:tc>
                <a:tc>
                  <a:txBody>
                    <a:bodyPr/>
                    <a:lstStyle/>
                    <a:p>
                      <a:pPr algn="l" fontAlgn="ctr"/>
                      <a:r>
                        <a:rPr lang="zh-TW" altLang="en-US" sz="1600" b="0" i="0" u="none" strike="noStrike" kern="1200" dirty="0">
                          <a:solidFill>
                            <a:srgbClr val="000000"/>
                          </a:solidFill>
                          <a:effectLst/>
                          <a:latin typeface="微軟正黑體" panose="020B0604030504040204" pitchFamily="34" charset="-120"/>
                          <a:ea typeface="微軟正黑體" panose="020B0604030504040204" pitchFamily="34" charset="-120"/>
                          <a:cs typeface="+mn-cs"/>
                        </a:rPr>
                        <a:t>審閱文件時，權責主管會檢視文件及其附件之內容是否含有個人資料，並評估傳遞個人資料是否有其必要性。</a:t>
                      </a:r>
                    </a:p>
                  </a:txBody>
                  <a:tcPr marL="0" marR="0" marT="0" marB="0" anchor="ctr">
                    <a:lnL w="6350" cap="flat" cmpd="sng" algn="ctr">
                      <a:solidFill>
                        <a:srgbClr val="808080"/>
                      </a:solidFill>
                      <a:prstDash val="solid"/>
                      <a:round/>
                      <a:headEnd type="none" w="med" len="med"/>
                      <a:tailEnd type="none" w="med" len="med"/>
                    </a:lnL>
                    <a:lnR w="6350" cap="flat" cmpd="sng" algn="ctr">
                      <a:solidFill>
                        <a:srgbClr val="808080"/>
                      </a:solidFill>
                      <a:prstDash val="solid"/>
                      <a:round/>
                      <a:headEnd type="none" w="med" len="med"/>
                      <a:tailEnd type="none" w="med" len="med"/>
                    </a:lnR>
                    <a:lnT w="6350" cap="flat" cmpd="sng" algn="ctr">
                      <a:solidFill>
                        <a:srgbClr val="808080"/>
                      </a:solidFill>
                      <a:prstDash val="solid"/>
                      <a:round/>
                      <a:headEnd type="none" w="med" len="med"/>
                      <a:tailEnd type="none" w="med" len="med"/>
                    </a:lnT>
                    <a:lnB w="6350" cap="flat" cmpd="sng" algn="ctr">
                      <a:solidFill>
                        <a:srgbClr val="808080"/>
                      </a:solidFill>
                      <a:prstDash val="solid"/>
                      <a:round/>
                      <a:headEnd type="none" w="med" len="med"/>
                      <a:tailEnd type="none" w="med" len="med"/>
                    </a:lnB>
                  </a:tcPr>
                </a:tc>
                <a:tc>
                  <a:txBody>
                    <a:bodyPr/>
                    <a:lstStyle/>
                    <a:p>
                      <a:pPr algn="ctr" fontAlgn="ctr"/>
                      <a:r>
                        <a:rPr lang="zh-TW" altLang="en-US" sz="1600" b="0" i="0" u="none" strike="noStrike" dirty="0">
                          <a:solidFill>
                            <a:srgbClr val="9C0006"/>
                          </a:solidFill>
                          <a:effectLst/>
                          <a:latin typeface="微軟正黑體" pitchFamily="34" charset="-120"/>
                          <a:ea typeface="微軟正黑體" pitchFamily="34" charset="-120"/>
                        </a:rPr>
                        <a:t>待建置</a:t>
                      </a:r>
                    </a:p>
                  </a:txBody>
                  <a:tcPr marL="0" marR="0" marT="0" marB="0" anchor="ctr">
                    <a:lnL w="6350" cap="flat" cmpd="sng" algn="ctr">
                      <a:solidFill>
                        <a:srgbClr val="808080"/>
                      </a:solidFill>
                      <a:prstDash val="solid"/>
                      <a:round/>
                      <a:headEnd type="none" w="med" len="med"/>
                      <a:tailEnd type="none" w="med" len="med"/>
                    </a:lnL>
                    <a:lnR w="6350" cap="flat" cmpd="sng" algn="ctr">
                      <a:solidFill>
                        <a:srgbClr val="808080"/>
                      </a:solidFill>
                      <a:prstDash val="solid"/>
                      <a:round/>
                      <a:headEnd type="none" w="med" len="med"/>
                      <a:tailEnd type="none" w="med" len="med"/>
                    </a:lnR>
                    <a:lnT w="6350" cap="flat" cmpd="sng" algn="ctr">
                      <a:solidFill>
                        <a:srgbClr val="808080"/>
                      </a:solidFill>
                      <a:prstDash val="solid"/>
                      <a:round/>
                      <a:headEnd type="none" w="med" len="med"/>
                      <a:tailEnd type="none" w="med" len="med"/>
                    </a:lnT>
                    <a:lnB w="6350" cap="flat" cmpd="sng" algn="ctr">
                      <a:solidFill>
                        <a:srgbClr val="808080"/>
                      </a:solidFill>
                      <a:prstDash val="solid"/>
                      <a:round/>
                      <a:headEnd type="none" w="med" len="med"/>
                      <a:tailEnd type="none" w="med" len="med"/>
                    </a:lnB>
                    <a:solidFill>
                      <a:srgbClr val="FFC7CE"/>
                    </a:solidFill>
                  </a:tcPr>
                </a:tc>
              </a:tr>
              <a:tr h="570634">
                <a:tc>
                  <a:txBody>
                    <a:bodyPr/>
                    <a:lstStyle/>
                    <a:p>
                      <a:pPr algn="ctr" fontAlgn="ctr"/>
                      <a:r>
                        <a:rPr lang="en-US" altLang="zh-TW" sz="1600" b="0" i="0" u="none" strike="noStrike" kern="1200">
                          <a:solidFill>
                            <a:srgbClr val="000000"/>
                          </a:solidFill>
                          <a:effectLst/>
                          <a:latin typeface="微軟正黑體" panose="020B0604030504040204" pitchFamily="34" charset="-120"/>
                          <a:ea typeface="微軟正黑體" panose="020B0604030504040204" pitchFamily="34" charset="-120"/>
                          <a:cs typeface="+mn-cs"/>
                        </a:rPr>
                        <a:t>45</a:t>
                      </a:r>
                    </a:p>
                  </a:txBody>
                  <a:tcPr marL="0" marR="0" marT="0" marB="0" anchor="ctr">
                    <a:lnL w="6350" cap="flat" cmpd="sng" algn="ctr">
                      <a:solidFill>
                        <a:srgbClr val="808080"/>
                      </a:solidFill>
                      <a:prstDash val="solid"/>
                      <a:round/>
                      <a:headEnd type="none" w="med" len="med"/>
                      <a:tailEnd type="none" w="med" len="med"/>
                    </a:lnL>
                    <a:lnR w="6350" cap="flat" cmpd="sng" algn="ctr">
                      <a:solidFill>
                        <a:srgbClr val="808080"/>
                      </a:solidFill>
                      <a:prstDash val="solid"/>
                      <a:round/>
                      <a:headEnd type="none" w="med" len="med"/>
                      <a:tailEnd type="none" w="med" len="med"/>
                    </a:lnR>
                    <a:lnT w="6350" cap="flat" cmpd="sng" algn="ctr">
                      <a:solidFill>
                        <a:srgbClr val="808080"/>
                      </a:solidFill>
                      <a:prstDash val="solid"/>
                      <a:round/>
                      <a:headEnd type="none" w="med" len="med"/>
                      <a:tailEnd type="none" w="med" len="med"/>
                    </a:lnT>
                    <a:lnB w="6350" cap="flat" cmpd="sng" algn="ctr">
                      <a:solidFill>
                        <a:srgbClr val="808080"/>
                      </a:solidFill>
                      <a:prstDash val="solid"/>
                      <a:round/>
                      <a:headEnd type="none" w="med" len="med"/>
                      <a:tailEnd type="none" w="med" len="med"/>
                    </a:lnB>
                  </a:tcPr>
                </a:tc>
                <a:tc>
                  <a:txBody>
                    <a:bodyPr/>
                    <a:lstStyle/>
                    <a:p>
                      <a:pPr algn="l" fontAlgn="ctr"/>
                      <a:r>
                        <a:rPr lang="zh-TW" altLang="en-US" sz="1600" b="0" i="0" u="none" strike="noStrike" kern="1200" dirty="0">
                          <a:solidFill>
                            <a:srgbClr val="000000"/>
                          </a:solidFill>
                          <a:effectLst/>
                          <a:latin typeface="微軟正黑體" panose="020B0604030504040204" pitchFamily="34" charset="-120"/>
                          <a:ea typeface="微軟正黑體" panose="020B0604030504040204" pitchFamily="34" charset="-120"/>
                          <a:cs typeface="+mn-cs"/>
                        </a:rPr>
                        <a:t>傳遞含有高風險個資或特種個資之個人資料檔案時，經權責主管確認其適當性及必要性，並評估是否有欄位需要遮蓋或隱碼。</a:t>
                      </a:r>
                    </a:p>
                  </a:txBody>
                  <a:tcPr marL="0" marR="0" marT="0" marB="0" anchor="ctr">
                    <a:lnL w="6350" cap="flat" cmpd="sng" algn="ctr">
                      <a:solidFill>
                        <a:srgbClr val="808080"/>
                      </a:solidFill>
                      <a:prstDash val="solid"/>
                      <a:round/>
                      <a:headEnd type="none" w="med" len="med"/>
                      <a:tailEnd type="none" w="med" len="med"/>
                    </a:lnL>
                    <a:lnR w="6350" cap="flat" cmpd="sng" algn="ctr">
                      <a:solidFill>
                        <a:srgbClr val="808080"/>
                      </a:solidFill>
                      <a:prstDash val="solid"/>
                      <a:round/>
                      <a:headEnd type="none" w="med" len="med"/>
                      <a:tailEnd type="none" w="med" len="med"/>
                    </a:lnR>
                    <a:lnT w="6350" cap="flat" cmpd="sng" algn="ctr">
                      <a:solidFill>
                        <a:srgbClr val="808080"/>
                      </a:solidFill>
                      <a:prstDash val="solid"/>
                      <a:round/>
                      <a:headEnd type="none" w="med" len="med"/>
                      <a:tailEnd type="none" w="med" len="med"/>
                    </a:lnT>
                    <a:lnB w="6350" cap="flat" cmpd="sng" algn="ctr">
                      <a:solidFill>
                        <a:srgbClr val="808080"/>
                      </a:solidFill>
                      <a:prstDash val="solid"/>
                      <a:round/>
                      <a:headEnd type="none" w="med" len="med"/>
                      <a:tailEnd type="none" w="med" len="med"/>
                    </a:lnB>
                  </a:tcPr>
                </a:tc>
                <a:tc>
                  <a:txBody>
                    <a:bodyPr/>
                    <a:lstStyle/>
                    <a:p>
                      <a:pPr algn="ctr" fontAlgn="ctr"/>
                      <a:r>
                        <a:rPr lang="zh-TW" altLang="en-US" sz="1600" b="0" i="0" u="none" strike="noStrike">
                          <a:solidFill>
                            <a:srgbClr val="9C0006"/>
                          </a:solidFill>
                          <a:effectLst/>
                          <a:latin typeface="微軟正黑體" pitchFamily="34" charset="-120"/>
                          <a:ea typeface="微軟正黑體" pitchFamily="34" charset="-120"/>
                        </a:rPr>
                        <a:t>待建置</a:t>
                      </a:r>
                    </a:p>
                  </a:txBody>
                  <a:tcPr marL="0" marR="0" marT="0" marB="0" anchor="ctr">
                    <a:lnL w="6350" cap="flat" cmpd="sng" algn="ctr">
                      <a:solidFill>
                        <a:srgbClr val="808080"/>
                      </a:solidFill>
                      <a:prstDash val="solid"/>
                      <a:round/>
                      <a:headEnd type="none" w="med" len="med"/>
                      <a:tailEnd type="none" w="med" len="med"/>
                    </a:lnL>
                    <a:lnR w="6350" cap="flat" cmpd="sng" algn="ctr">
                      <a:solidFill>
                        <a:srgbClr val="808080"/>
                      </a:solidFill>
                      <a:prstDash val="solid"/>
                      <a:round/>
                      <a:headEnd type="none" w="med" len="med"/>
                      <a:tailEnd type="none" w="med" len="med"/>
                    </a:lnR>
                    <a:lnT w="6350" cap="flat" cmpd="sng" algn="ctr">
                      <a:solidFill>
                        <a:srgbClr val="808080"/>
                      </a:solidFill>
                      <a:prstDash val="solid"/>
                      <a:round/>
                      <a:headEnd type="none" w="med" len="med"/>
                      <a:tailEnd type="none" w="med" len="med"/>
                    </a:lnT>
                    <a:lnB w="6350" cap="flat" cmpd="sng" algn="ctr">
                      <a:solidFill>
                        <a:srgbClr val="808080"/>
                      </a:solidFill>
                      <a:prstDash val="solid"/>
                      <a:round/>
                      <a:headEnd type="none" w="med" len="med"/>
                      <a:tailEnd type="none" w="med" len="med"/>
                    </a:lnB>
                    <a:solidFill>
                      <a:srgbClr val="FFC7CE"/>
                    </a:solidFill>
                  </a:tcPr>
                </a:tc>
              </a:tr>
              <a:tr h="659018">
                <a:tc>
                  <a:txBody>
                    <a:bodyPr/>
                    <a:lstStyle/>
                    <a:p>
                      <a:pPr algn="ctr" fontAlgn="ctr"/>
                      <a:r>
                        <a:rPr lang="en-US" altLang="zh-TW" sz="1600" b="0" i="0" u="none" strike="noStrike" kern="1200">
                          <a:solidFill>
                            <a:srgbClr val="000000"/>
                          </a:solidFill>
                          <a:effectLst/>
                          <a:latin typeface="微軟正黑體" panose="020B0604030504040204" pitchFamily="34" charset="-120"/>
                          <a:ea typeface="微軟正黑體" panose="020B0604030504040204" pitchFamily="34" charset="-120"/>
                          <a:cs typeface="+mn-cs"/>
                        </a:rPr>
                        <a:t>46</a:t>
                      </a:r>
                    </a:p>
                  </a:txBody>
                  <a:tcPr marL="0" marR="0" marT="0" marB="0" anchor="ctr">
                    <a:lnL w="6350" cap="flat" cmpd="sng" algn="ctr">
                      <a:solidFill>
                        <a:srgbClr val="808080"/>
                      </a:solidFill>
                      <a:prstDash val="solid"/>
                      <a:round/>
                      <a:headEnd type="none" w="med" len="med"/>
                      <a:tailEnd type="none" w="med" len="med"/>
                    </a:lnL>
                    <a:lnR w="6350" cap="flat" cmpd="sng" algn="ctr">
                      <a:solidFill>
                        <a:srgbClr val="808080"/>
                      </a:solidFill>
                      <a:prstDash val="solid"/>
                      <a:round/>
                      <a:headEnd type="none" w="med" len="med"/>
                      <a:tailEnd type="none" w="med" len="med"/>
                    </a:lnR>
                    <a:lnT w="6350" cap="flat" cmpd="sng" algn="ctr">
                      <a:solidFill>
                        <a:srgbClr val="808080"/>
                      </a:solidFill>
                      <a:prstDash val="solid"/>
                      <a:round/>
                      <a:headEnd type="none" w="med" len="med"/>
                      <a:tailEnd type="none" w="med" len="med"/>
                    </a:lnT>
                    <a:lnB w="6350" cap="flat" cmpd="sng" algn="ctr">
                      <a:solidFill>
                        <a:srgbClr val="808080"/>
                      </a:solidFill>
                      <a:prstDash val="solid"/>
                      <a:round/>
                      <a:headEnd type="none" w="med" len="med"/>
                      <a:tailEnd type="none" w="med" len="med"/>
                    </a:lnB>
                  </a:tcPr>
                </a:tc>
                <a:tc>
                  <a:txBody>
                    <a:bodyPr/>
                    <a:lstStyle/>
                    <a:p>
                      <a:pPr algn="l" fontAlgn="ctr"/>
                      <a:r>
                        <a:rPr lang="zh-TW" altLang="en-US" sz="1600" b="0" i="0" u="none" strike="noStrike" kern="1200" dirty="0">
                          <a:solidFill>
                            <a:srgbClr val="000000"/>
                          </a:solidFill>
                          <a:effectLst/>
                          <a:latin typeface="微軟正黑體" panose="020B0604030504040204" pitchFamily="34" charset="-120"/>
                          <a:ea typeface="微軟正黑體" panose="020B0604030504040204" pitchFamily="34" charset="-120"/>
                          <a:cs typeface="+mn-cs"/>
                        </a:rPr>
                        <a:t>傳遞含有高風險個資或特種個資之個人資料檔案時，設有加密機制或簽收機制，非適當人員無法開啟或簽收。</a:t>
                      </a:r>
                    </a:p>
                  </a:txBody>
                  <a:tcPr marL="0" marR="0" marT="0" marB="0" anchor="ctr">
                    <a:lnL w="6350" cap="flat" cmpd="sng" algn="ctr">
                      <a:solidFill>
                        <a:srgbClr val="808080"/>
                      </a:solidFill>
                      <a:prstDash val="solid"/>
                      <a:round/>
                      <a:headEnd type="none" w="med" len="med"/>
                      <a:tailEnd type="none" w="med" len="med"/>
                    </a:lnL>
                    <a:lnR w="6350" cap="flat" cmpd="sng" algn="ctr">
                      <a:solidFill>
                        <a:srgbClr val="808080"/>
                      </a:solidFill>
                      <a:prstDash val="solid"/>
                      <a:round/>
                      <a:headEnd type="none" w="med" len="med"/>
                      <a:tailEnd type="none" w="med" len="med"/>
                    </a:lnR>
                    <a:lnT w="6350" cap="flat" cmpd="sng" algn="ctr">
                      <a:solidFill>
                        <a:srgbClr val="808080"/>
                      </a:solidFill>
                      <a:prstDash val="solid"/>
                      <a:round/>
                      <a:headEnd type="none" w="med" len="med"/>
                      <a:tailEnd type="none" w="med" len="med"/>
                    </a:lnT>
                    <a:lnB w="6350" cap="flat" cmpd="sng" algn="ctr">
                      <a:solidFill>
                        <a:srgbClr val="808080"/>
                      </a:solidFill>
                      <a:prstDash val="solid"/>
                      <a:round/>
                      <a:headEnd type="none" w="med" len="med"/>
                      <a:tailEnd type="none" w="med" len="med"/>
                    </a:lnB>
                  </a:tcPr>
                </a:tc>
                <a:tc>
                  <a:txBody>
                    <a:bodyPr/>
                    <a:lstStyle/>
                    <a:p>
                      <a:pPr algn="ctr" fontAlgn="ctr"/>
                      <a:r>
                        <a:rPr lang="zh-TW" altLang="en-US" sz="1600" b="0" i="0" u="none" strike="noStrike" dirty="0">
                          <a:solidFill>
                            <a:srgbClr val="9C0006"/>
                          </a:solidFill>
                          <a:effectLst/>
                          <a:latin typeface="微軟正黑體" pitchFamily="34" charset="-120"/>
                          <a:ea typeface="微軟正黑體" pitchFamily="34" charset="-120"/>
                        </a:rPr>
                        <a:t>待建置</a:t>
                      </a:r>
                    </a:p>
                  </a:txBody>
                  <a:tcPr marL="0" marR="0" marT="0" marB="0" anchor="ctr">
                    <a:lnL w="6350" cap="flat" cmpd="sng" algn="ctr">
                      <a:solidFill>
                        <a:srgbClr val="808080"/>
                      </a:solidFill>
                      <a:prstDash val="solid"/>
                      <a:round/>
                      <a:headEnd type="none" w="med" len="med"/>
                      <a:tailEnd type="none" w="med" len="med"/>
                    </a:lnL>
                    <a:lnR w="6350" cap="flat" cmpd="sng" algn="ctr">
                      <a:solidFill>
                        <a:srgbClr val="808080"/>
                      </a:solidFill>
                      <a:prstDash val="solid"/>
                      <a:round/>
                      <a:headEnd type="none" w="med" len="med"/>
                      <a:tailEnd type="none" w="med" len="med"/>
                    </a:lnR>
                    <a:lnT w="6350" cap="flat" cmpd="sng" algn="ctr">
                      <a:solidFill>
                        <a:srgbClr val="808080"/>
                      </a:solidFill>
                      <a:prstDash val="solid"/>
                      <a:round/>
                      <a:headEnd type="none" w="med" len="med"/>
                      <a:tailEnd type="none" w="med" len="med"/>
                    </a:lnT>
                    <a:lnB w="6350" cap="flat" cmpd="sng" algn="ctr">
                      <a:solidFill>
                        <a:srgbClr val="808080"/>
                      </a:solidFill>
                      <a:prstDash val="solid"/>
                      <a:round/>
                      <a:headEnd type="none" w="med" len="med"/>
                      <a:tailEnd type="none" w="med" len="med"/>
                    </a:lnB>
                    <a:solidFill>
                      <a:srgbClr val="FFC7CE"/>
                    </a:solidFill>
                  </a:tcPr>
                </a:tc>
              </a:tr>
              <a:tr h="819410">
                <a:tc>
                  <a:txBody>
                    <a:bodyPr/>
                    <a:lstStyle/>
                    <a:p>
                      <a:pPr algn="ctr" fontAlgn="ctr"/>
                      <a:r>
                        <a:rPr lang="en-US" altLang="zh-TW" sz="1600" b="0" i="0" u="none" strike="noStrike" kern="1200">
                          <a:solidFill>
                            <a:srgbClr val="000000"/>
                          </a:solidFill>
                          <a:effectLst/>
                          <a:latin typeface="微軟正黑體" panose="020B0604030504040204" pitchFamily="34" charset="-120"/>
                          <a:ea typeface="微軟正黑體" panose="020B0604030504040204" pitchFamily="34" charset="-120"/>
                          <a:cs typeface="+mn-cs"/>
                        </a:rPr>
                        <a:t>47</a:t>
                      </a:r>
                    </a:p>
                  </a:txBody>
                  <a:tcPr marL="0" marR="0" marT="0" marB="0" anchor="ctr">
                    <a:lnL w="6350" cap="flat" cmpd="sng" algn="ctr">
                      <a:solidFill>
                        <a:srgbClr val="808080"/>
                      </a:solidFill>
                      <a:prstDash val="solid"/>
                      <a:round/>
                      <a:headEnd type="none" w="med" len="med"/>
                      <a:tailEnd type="none" w="med" len="med"/>
                    </a:lnL>
                    <a:lnR w="6350" cap="flat" cmpd="sng" algn="ctr">
                      <a:solidFill>
                        <a:srgbClr val="808080"/>
                      </a:solidFill>
                      <a:prstDash val="solid"/>
                      <a:round/>
                      <a:headEnd type="none" w="med" len="med"/>
                      <a:tailEnd type="none" w="med" len="med"/>
                    </a:lnR>
                    <a:lnT w="6350" cap="flat" cmpd="sng" algn="ctr">
                      <a:solidFill>
                        <a:srgbClr val="808080"/>
                      </a:solidFill>
                      <a:prstDash val="solid"/>
                      <a:round/>
                      <a:headEnd type="none" w="med" len="med"/>
                      <a:tailEnd type="none" w="med" len="med"/>
                    </a:lnT>
                    <a:lnB w="6350" cap="flat" cmpd="sng" algn="ctr">
                      <a:solidFill>
                        <a:srgbClr val="808080"/>
                      </a:solidFill>
                      <a:prstDash val="solid"/>
                      <a:round/>
                      <a:headEnd type="none" w="med" len="med"/>
                      <a:tailEnd type="none" w="med" len="med"/>
                    </a:lnB>
                  </a:tcPr>
                </a:tc>
                <a:tc>
                  <a:txBody>
                    <a:bodyPr/>
                    <a:lstStyle/>
                    <a:p>
                      <a:pPr algn="l" fontAlgn="ctr"/>
                      <a:r>
                        <a:rPr lang="zh-TW" altLang="en-US" sz="1600" b="0" i="0" u="none" strike="noStrike" kern="1200" dirty="0">
                          <a:solidFill>
                            <a:srgbClr val="000000"/>
                          </a:solidFill>
                          <a:effectLst/>
                          <a:latin typeface="微軟正黑體" panose="020B0604030504040204" pitchFamily="34" charset="-120"/>
                          <a:ea typeface="微軟正黑體" panose="020B0604030504040204" pitchFamily="34" charset="-120"/>
                          <a:cs typeface="+mn-cs"/>
                        </a:rPr>
                        <a:t>傳遞含有高風險個資或特種個資之個人資料檔案時，設有</a:t>
                      </a:r>
                      <a:r>
                        <a:rPr lang="en-US" altLang="zh-TW" sz="1600" b="0" i="0" u="none" strike="noStrike" kern="1200" dirty="0">
                          <a:solidFill>
                            <a:srgbClr val="000000"/>
                          </a:solidFill>
                          <a:effectLst/>
                          <a:latin typeface="微軟正黑體" panose="020B0604030504040204" pitchFamily="34" charset="-120"/>
                          <a:ea typeface="微軟正黑體" panose="020B0604030504040204" pitchFamily="34" charset="-120"/>
                          <a:cs typeface="+mn-cs"/>
                        </a:rPr>
                        <a:t>Log</a:t>
                      </a:r>
                      <a:r>
                        <a:rPr lang="zh-TW" altLang="en-US" sz="1600" b="0" i="0" u="none" strike="noStrike" kern="1200" dirty="0">
                          <a:solidFill>
                            <a:srgbClr val="000000"/>
                          </a:solidFill>
                          <a:effectLst/>
                          <a:latin typeface="微軟正黑體" panose="020B0604030504040204" pitchFamily="34" charset="-120"/>
                          <a:ea typeface="微軟正黑體" panose="020B0604030504040204" pitchFamily="34" charset="-120"/>
                          <a:cs typeface="+mn-cs"/>
                        </a:rPr>
                        <a:t>紀錄可供追蹤資料傳遞過程，如傳送電子郵件或下載系統資料。</a:t>
                      </a:r>
                    </a:p>
                  </a:txBody>
                  <a:tcPr marL="0" marR="0" marT="0" marB="0" anchor="ctr">
                    <a:lnL w="6350" cap="flat" cmpd="sng" algn="ctr">
                      <a:solidFill>
                        <a:srgbClr val="808080"/>
                      </a:solidFill>
                      <a:prstDash val="solid"/>
                      <a:round/>
                      <a:headEnd type="none" w="med" len="med"/>
                      <a:tailEnd type="none" w="med" len="med"/>
                    </a:lnL>
                    <a:lnR w="6350" cap="flat" cmpd="sng" algn="ctr">
                      <a:solidFill>
                        <a:srgbClr val="808080"/>
                      </a:solidFill>
                      <a:prstDash val="solid"/>
                      <a:round/>
                      <a:headEnd type="none" w="med" len="med"/>
                      <a:tailEnd type="none" w="med" len="med"/>
                    </a:lnR>
                    <a:lnT w="6350" cap="flat" cmpd="sng" algn="ctr">
                      <a:solidFill>
                        <a:srgbClr val="808080"/>
                      </a:solidFill>
                      <a:prstDash val="solid"/>
                      <a:round/>
                      <a:headEnd type="none" w="med" len="med"/>
                      <a:tailEnd type="none" w="med" len="med"/>
                    </a:lnT>
                    <a:lnB w="6350" cap="flat" cmpd="sng" algn="ctr">
                      <a:solidFill>
                        <a:srgbClr val="808080"/>
                      </a:solidFill>
                      <a:prstDash val="solid"/>
                      <a:round/>
                      <a:headEnd type="none" w="med" len="med"/>
                      <a:tailEnd type="none" w="med" len="med"/>
                    </a:lnB>
                  </a:tcPr>
                </a:tc>
                <a:tc>
                  <a:txBody>
                    <a:bodyPr/>
                    <a:lstStyle/>
                    <a:p>
                      <a:pPr algn="ctr" fontAlgn="ctr"/>
                      <a:r>
                        <a:rPr lang="zh-TW" altLang="en-US" sz="1600" b="0" i="0" u="none" strike="noStrike" dirty="0">
                          <a:solidFill>
                            <a:srgbClr val="9C0006"/>
                          </a:solidFill>
                          <a:effectLst/>
                          <a:latin typeface="微軟正黑體" pitchFamily="34" charset="-120"/>
                          <a:ea typeface="微軟正黑體" pitchFamily="34" charset="-120"/>
                        </a:rPr>
                        <a:t>待建置</a:t>
                      </a:r>
                    </a:p>
                  </a:txBody>
                  <a:tcPr marL="0" marR="0" marT="0" marB="0" anchor="ctr">
                    <a:lnL w="6350" cap="flat" cmpd="sng" algn="ctr">
                      <a:solidFill>
                        <a:srgbClr val="808080"/>
                      </a:solidFill>
                      <a:prstDash val="solid"/>
                      <a:round/>
                      <a:headEnd type="none" w="med" len="med"/>
                      <a:tailEnd type="none" w="med" len="med"/>
                    </a:lnL>
                    <a:lnR w="6350" cap="flat" cmpd="sng" algn="ctr">
                      <a:solidFill>
                        <a:srgbClr val="808080"/>
                      </a:solidFill>
                      <a:prstDash val="solid"/>
                      <a:round/>
                      <a:headEnd type="none" w="med" len="med"/>
                      <a:tailEnd type="none" w="med" len="med"/>
                    </a:lnR>
                    <a:lnT w="6350" cap="flat" cmpd="sng" algn="ctr">
                      <a:solidFill>
                        <a:srgbClr val="808080"/>
                      </a:solidFill>
                      <a:prstDash val="solid"/>
                      <a:round/>
                      <a:headEnd type="none" w="med" len="med"/>
                      <a:tailEnd type="none" w="med" len="med"/>
                    </a:lnT>
                    <a:lnB w="6350" cap="flat" cmpd="sng" algn="ctr">
                      <a:solidFill>
                        <a:srgbClr val="808080"/>
                      </a:solidFill>
                      <a:prstDash val="solid"/>
                      <a:round/>
                      <a:headEnd type="none" w="med" len="med"/>
                      <a:tailEnd type="none" w="med" len="med"/>
                    </a:lnB>
                    <a:solidFill>
                      <a:srgbClr val="FFC7CE"/>
                    </a:solidFill>
                  </a:tcPr>
                </a:tc>
              </a:tr>
            </a:tbl>
          </a:graphicData>
        </a:graphic>
      </p:graphicFrame>
    </p:spTree>
  </p:cSld>
  <p:clrMapOvr>
    <a:masterClrMapping/>
  </p:clrMapOvr>
  <p:transition spd="slow"/>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標題 3"/>
          <p:cNvSpPr>
            <a:spLocks noGrp="1"/>
          </p:cNvSpPr>
          <p:nvPr>
            <p:ph type="title"/>
          </p:nvPr>
        </p:nvSpPr>
        <p:spPr/>
        <p:txBody>
          <a:bodyPr/>
          <a:lstStyle/>
          <a:p>
            <a:r>
              <a:rPr lang="zh-TW" altLang="en-US" dirty="0"/>
              <a:t>建議控制措施</a:t>
            </a:r>
            <a:r>
              <a:rPr lang="zh-TW" altLang="en-US" dirty="0" smtClean="0"/>
              <a:t>列表</a:t>
            </a:r>
            <a:r>
              <a:rPr lang="en-US" altLang="zh-TW" dirty="0" smtClean="0"/>
              <a:t>(2)</a:t>
            </a:r>
            <a:endParaRPr lang="zh-TW" altLang="en-US" dirty="0" smtClean="0"/>
          </a:p>
        </p:txBody>
      </p:sp>
      <p:graphicFrame>
        <p:nvGraphicFramePr>
          <p:cNvPr id="3" name="表格 2"/>
          <p:cNvGraphicFramePr>
            <a:graphicFrameLocks noGrp="1"/>
          </p:cNvGraphicFramePr>
          <p:nvPr>
            <p:extLst>
              <p:ext uri="{D42A27DB-BD31-4B8C-83A1-F6EECF244321}">
                <p14:modId xmlns:p14="http://schemas.microsoft.com/office/powerpoint/2010/main" val="4181578456"/>
              </p:ext>
            </p:extLst>
          </p:nvPr>
        </p:nvGraphicFramePr>
        <p:xfrm>
          <a:off x="216023" y="1359018"/>
          <a:ext cx="8820473" cy="5068530"/>
        </p:xfrm>
        <a:graphic>
          <a:graphicData uri="http://schemas.openxmlformats.org/drawingml/2006/table">
            <a:tbl>
              <a:tblPr/>
              <a:tblGrid>
                <a:gridCol w="567509"/>
                <a:gridCol w="7316860"/>
                <a:gridCol w="936104"/>
              </a:tblGrid>
              <a:tr h="353593">
                <a:tc>
                  <a:txBody>
                    <a:bodyPr/>
                    <a:lstStyle/>
                    <a:p>
                      <a:pPr algn="ctr" fontAlgn="ctr"/>
                      <a:r>
                        <a:rPr lang="zh-TW" altLang="en-US" sz="1600" b="1" i="0" u="none" strike="noStrike" dirty="0">
                          <a:solidFill>
                            <a:srgbClr val="FFFFFF"/>
                          </a:solidFill>
                          <a:effectLst/>
                          <a:latin typeface="微軟正黑體" pitchFamily="34" charset="-120"/>
                          <a:ea typeface="微軟正黑體" pitchFamily="34" charset="-120"/>
                        </a:rPr>
                        <a:t>序號</a:t>
                      </a:r>
                    </a:p>
                  </a:txBody>
                  <a:tcPr marL="0" marR="0" marT="0" marB="0" anchor="ctr">
                    <a:lnL w="6350" cap="flat" cmpd="sng" algn="ctr">
                      <a:solidFill>
                        <a:srgbClr val="808080"/>
                      </a:solidFill>
                      <a:prstDash val="solid"/>
                      <a:round/>
                      <a:headEnd type="none" w="med" len="med"/>
                      <a:tailEnd type="none" w="med" len="med"/>
                    </a:lnL>
                    <a:lnR w="6350" cap="flat" cmpd="sng" algn="ctr">
                      <a:solidFill>
                        <a:srgbClr val="808080"/>
                      </a:solidFill>
                      <a:prstDash val="solid"/>
                      <a:round/>
                      <a:headEnd type="none" w="med" len="med"/>
                      <a:tailEnd type="none" w="med" len="med"/>
                    </a:lnR>
                    <a:lnT w="6350" cap="flat" cmpd="sng" algn="ctr">
                      <a:solidFill>
                        <a:srgbClr val="808080"/>
                      </a:solidFill>
                      <a:prstDash val="solid"/>
                      <a:round/>
                      <a:headEnd type="none" w="med" len="med"/>
                      <a:tailEnd type="none" w="med" len="med"/>
                    </a:lnT>
                    <a:lnB w="6350" cap="flat" cmpd="sng" algn="ctr">
                      <a:solidFill>
                        <a:srgbClr val="808080"/>
                      </a:solidFill>
                      <a:prstDash val="solid"/>
                      <a:round/>
                      <a:headEnd type="none" w="med" len="med"/>
                      <a:tailEnd type="none" w="med" len="med"/>
                    </a:lnB>
                    <a:solidFill>
                      <a:srgbClr val="244062"/>
                    </a:solidFill>
                  </a:tcPr>
                </a:tc>
                <a:tc>
                  <a:txBody>
                    <a:bodyPr/>
                    <a:lstStyle/>
                    <a:p>
                      <a:pPr algn="ctr" fontAlgn="ctr"/>
                      <a:r>
                        <a:rPr lang="zh-TW" altLang="en-US" sz="1600" b="1" i="0" u="none" strike="noStrike">
                          <a:solidFill>
                            <a:srgbClr val="FFFFFF"/>
                          </a:solidFill>
                          <a:effectLst/>
                          <a:latin typeface="微軟正黑體" pitchFamily="34" charset="-120"/>
                          <a:ea typeface="微軟正黑體" pitchFamily="34" charset="-120"/>
                        </a:rPr>
                        <a:t>建議控制措施</a:t>
                      </a:r>
                    </a:p>
                  </a:txBody>
                  <a:tcPr marL="0" marR="0" marT="0" marB="0" anchor="ctr">
                    <a:lnL w="6350" cap="flat" cmpd="sng" algn="ctr">
                      <a:solidFill>
                        <a:srgbClr val="808080"/>
                      </a:solidFill>
                      <a:prstDash val="solid"/>
                      <a:round/>
                      <a:headEnd type="none" w="med" len="med"/>
                      <a:tailEnd type="none" w="med" len="med"/>
                    </a:lnL>
                    <a:lnR w="6350" cap="flat" cmpd="sng" algn="ctr">
                      <a:solidFill>
                        <a:srgbClr val="808080"/>
                      </a:solidFill>
                      <a:prstDash val="solid"/>
                      <a:round/>
                      <a:headEnd type="none" w="med" len="med"/>
                      <a:tailEnd type="none" w="med" len="med"/>
                    </a:lnR>
                    <a:lnT w="6350" cap="flat" cmpd="sng" algn="ctr">
                      <a:solidFill>
                        <a:srgbClr val="808080"/>
                      </a:solidFill>
                      <a:prstDash val="solid"/>
                      <a:round/>
                      <a:headEnd type="none" w="med" len="med"/>
                      <a:tailEnd type="none" w="med" len="med"/>
                    </a:lnT>
                    <a:lnB w="6350" cap="flat" cmpd="sng" algn="ctr">
                      <a:solidFill>
                        <a:srgbClr val="808080"/>
                      </a:solidFill>
                      <a:prstDash val="solid"/>
                      <a:round/>
                      <a:headEnd type="none" w="med" len="med"/>
                      <a:tailEnd type="none" w="med" len="med"/>
                    </a:lnB>
                    <a:solidFill>
                      <a:srgbClr val="244062"/>
                    </a:solidFill>
                  </a:tcPr>
                </a:tc>
                <a:tc>
                  <a:txBody>
                    <a:bodyPr/>
                    <a:lstStyle/>
                    <a:p>
                      <a:pPr algn="ctr" fontAlgn="ctr"/>
                      <a:r>
                        <a:rPr lang="zh-TW" altLang="en-US" sz="1600" b="1" i="0" u="none" strike="noStrike">
                          <a:solidFill>
                            <a:srgbClr val="FFFFFF"/>
                          </a:solidFill>
                          <a:effectLst/>
                          <a:latin typeface="微軟正黑體" pitchFamily="34" charset="-120"/>
                          <a:ea typeface="微軟正黑體" pitchFamily="34" charset="-120"/>
                        </a:rPr>
                        <a:t>建置狀況</a:t>
                      </a:r>
                    </a:p>
                  </a:txBody>
                  <a:tcPr marL="0" marR="0" marT="0" marB="0" anchor="ctr">
                    <a:lnL w="6350" cap="flat" cmpd="sng" algn="ctr">
                      <a:solidFill>
                        <a:srgbClr val="808080"/>
                      </a:solidFill>
                      <a:prstDash val="solid"/>
                      <a:round/>
                      <a:headEnd type="none" w="med" len="med"/>
                      <a:tailEnd type="none" w="med" len="med"/>
                    </a:lnL>
                    <a:lnR w="6350" cap="flat" cmpd="sng" algn="ctr">
                      <a:solidFill>
                        <a:srgbClr val="808080"/>
                      </a:solidFill>
                      <a:prstDash val="solid"/>
                      <a:round/>
                      <a:headEnd type="none" w="med" len="med"/>
                      <a:tailEnd type="none" w="med" len="med"/>
                    </a:lnR>
                    <a:lnT w="6350" cap="flat" cmpd="sng" algn="ctr">
                      <a:solidFill>
                        <a:srgbClr val="808080"/>
                      </a:solidFill>
                      <a:prstDash val="solid"/>
                      <a:round/>
                      <a:headEnd type="none" w="med" len="med"/>
                      <a:tailEnd type="none" w="med" len="med"/>
                    </a:lnT>
                    <a:lnB w="6350" cap="flat" cmpd="sng" algn="ctr">
                      <a:solidFill>
                        <a:srgbClr val="808080"/>
                      </a:solidFill>
                      <a:prstDash val="solid"/>
                      <a:round/>
                      <a:headEnd type="none" w="med" len="med"/>
                      <a:tailEnd type="none" w="med" len="med"/>
                    </a:lnB>
                    <a:solidFill>
                      <a:srgbClr val="244062"/>
                    </a:solidFill>
                  </a:tcPr>
                </a:tc>
              </a:tr>
              <a:tr h="420245">
                <a:tc>
                  <a:txBody>
                    <a:bodyPr/>
                    <a:lstStyle/>
                    <a:p>
                      <a:pPr algn="ctr" fontAlgn="ctr"/>
                      <a:r>
                        <a:rPr lang="en-US" altLang="zh-TW" sz="1600" b="0" i="0" u="none" strike="noStrike">
                          <a:solidFill>
                            <a:srgbClr val="000000"/>
                          </a:solidFill>
                          <a:effectLst/>
                          <a:latin typeface="微軟正黑體" panose="020B0604030504040204" pitchFamily="34" charset="-120"/>
                          <a:ea typeface="微軟正黑體" panose="020B0604030504040204" pitchFamily="34" charset="-120"/>
                        </a:rPr>
                        <a:t>48</a:t>
                      </a:r>
                    </a:p>
                  </a:txBody>
                  <a:tcPr marL="0" marR="0" marT="0" marB="0" anchor="ctr">
                    <a:lnL w="6350" cap="flat" cmpd="sng" algn="ctr">
                      <a:solidFill>
                        <a:srgbClr val="808080"/>
                      </a:solidFill>
                      <a:prstDash val="solid"/>
                      <a:round/>
                      <a:headEnd type="none" w="med" len="med"/>
                      <a:tailEnd type="none" w="med" len="med"/>
                    </a:lnL>
                    <a:lnR w="6350" cap="flat" cmpd="sng" algn="ctr">
                      <a:solidFill>
                        <a:srgbClr val="808080"/>
                      </a:solidFill>
                      <a:prstDash val="solid"/>
                      <a:round/>
                      <a:headEnd type="none" w="med" len="med"/>
                      <a:tailEnd type="none" w="med" len="med"/>
                    </a:lnR>
                    <a:lnT w="6350" cap="flat" cmpd="sng" algn="ctr">
                      <a:solidFill>
                        <a:srgbClr val="808080"/>
                      </a:solidFill>
                      <a:prstDash val="solid"/>
                      <a:round/>
                      <a:headEnd type="none" w="med" len="med"/>
                      <a:tailEnd type="none" w="med" len="med"/>
                    </a:lnT>
                    <a:lnB w="6350" cap="flat" cmpd="sng" algn="ctr">
                      <a:solidFill>
                        <a:srgbClr val="808080"/>
                      </a:solidFill>
                      <a:prstDash val="solid"/>
                      <a:round/>
                      <a:headEnd type="none" w="med" len="med"/>
                      <a:tailEnd type="none" w="med" len="med"/>
                    </a:lnB>
                  </a:tcPr>
                </a:tc>
                <a:tc>
                  <a:txBody>
                    <a:bodyPr/>
                    <a:lstStyle/>
                    <a:p>
                      <a:pPr algn="l" fontAlgn="ctr"/>
                      <a:r>
                        <a:rPr lang="zh-TW" altLang="en-US" sz="1600" b="0" i="0" u="none" strike="noStrike">
                          <a:solidFill>
                            <a:srgbClr val="000000"/>
                          </a:solidFill>
                          <a:effectLst/>
                          <a:latin typeface="微軟正黑體" panose="020B0604030504040204" pitchFamily="34" charset="-120"/>
                          <a:ea typeface="微軟正黑體" panose="020B0604030504040204" pitchFamily="34" charset="-120"/>
                        </a:rPr>
                        <a:t>資訊單位定期檢視</a:t>
                      </a:r>
                      <a:r>
                        <a:rPr lang="en-US" altLang="zh-TW" sz="1600" b="0" i="0" u="none" strike="noStrike">
                          <a:solidFill>
                            <a:srgbClr val="000000"/>
                          </a:solidFill>
                          <a:effectLst/>
                          <a:latin typeface="微軟正黑體" panose="020B0604030504040204" pitchFamily="34" charset="-120"/>
                          <a:ea typeface="微軟正黑體" panose="020B0604030504040204" pitchFamily="34" charset="-120"/>
                        </a:rPr>
                        <a:t>Log</a:t>
                      </a:r>
                      <a:r>
                        <a:rPr lang="zh-TW" altLang="en-US" sz="1600" b="0" i="0" u="none" strike="noStrike">
                          <a:solidFill>
                            <a:srgbClr val="000000"/>
                          </a:solidFill>
                          <a:effectLst/>
                          <a:latin typeface="微軟正黑體" panose="020B0604030504040204" pitchFamily="34" charset="-120"/>
                          <a:ea typeface="微軟正黑體" panose="020B0604030504040204" pitchFamily="34" charset="-120"/>
                        </a:rPr>
                        <a:t>紀錄，若有異常紀錄及時進行追蹤和處理。</a:t>
                      </a:r>
                    </a:p>
                  </a:txBody>
                  <a:tcPr marL="0" marR="0" marT="0" marB="0" anchor="ctr">
                    <a:lnL w="6350" cap="flat" cmpd="sng" algn="ctr">
                      <a:solidFill>
                        <a:srgbClr val="808080"/>
                      </a:solidFill>
                      <a:prstDash val="solid"/>
                      <a:round/>
                      <a:headEnd type="none" w="med" len="med"/>
                      <a:tailEnd type="none" w="med" len="med"/>
                    </a:lnL>
                    <a:lnR w="6350" cap="flat" cmpd="sng" algn="ctr">
                      <a:solidFill>
                        <a:srgbClr val="808080"/>
                      </a:solidFill>
                      <a:prstDash val="solid"/>
                      <a:round/>
                      <a:headEnd type="none" w="med" len="med"/>
                      <a:tailEnd type="none" w="med" len="med"/>
                    </a:lnR>
                    <a:lnT w="6350" cap="flat" cmpd="sng" algn="ctr">
                      <a:solidFill>
                        <a:srgbClr val="808080"/>
                      </a:solidFill>
                      <a:prstDash val="solid"/>
                      <a:round/>
                      <a:headEnd type="none" w="med" len="med"/>
                      <a:tailEnd type="none" w="med" len="med"/>
                    </a:lnT>
                    <a:lnB w="6350" cap="flat" cmpd="sng" algn="ctr">
                      <a:solidFill>
                        <a:srgbClr val="808080"/>
                      </a:solidFill>
                      <a:prstDash val="solid"/>
                      <a:round/>
                      <a:headEnd type="none" w="med" len="med"/>
                      <a:tailEnd type="none" w="med" len="med"/>
                    </a:lnB>
                  </a:tcPr>
                </a:tc>
                <a:tc>
                  <a:txBody>
                    <a:bodyPr/>
                    <a:lstStyle/>
                    <a:p>
                      <a:pPr algn="ctr" fontAlgn="ctr"/>
                      <a:r>
                        <a:rPr lang="zh-TW" altLang="en-US" sz="1600" b="0" i="0" u="none" strike="noStrike">
                          <a:solidFill>
                            <a:srgbClr val="9C0006"/>
                          </a:solidFill>
                          <a:effectLst/>
                          <a:latin typeface="微軟正黑體" pitchFamily="34" charset="-120"/>
                          <a:ea typeface="微軟正黑體" pitchFamily="34" charset="-120"/>
                        </a:rPr>
                        <a:t>待建置</a:t>
                      </a:r>
                    </a:p>
                  </a:txBody>
                  <a:tcPr marL="0" marR="0" marT="0" marB="0" anchor="ctr">
                    <a:lnL w="6350" cap="flat" cmpd="sng" algn="ctr">
                      <a:solidFill>
                        <a:srgbClr val="808080"/>
                      </a:solidFill>
                      <a:prstDash val="solid"/>
                      <a:round/>
                      <a:headEnd type="none" w="med" len="med"/>
                      <a:tailEnd type="none" w="med" len="med"/>
                    </a:lnL>
                    <a:lnR w="6350" cap="flat" cmpd="sng" algn="ctr">
                      <a:solidFill>
                        <a:srgbClr val="808080"/>
                      </a:solidFill>
                      <a:prstDash val="solid"/>
                      <a:round/>
                      <a:headEnd type="none" w="med" len="med"/>
                      <a:tailEnd type="none" w="med" len="med"/>
                    </a:lnR>
                    <a:lnT w="6350" cap="flat" cmpd="sng" algn="ctr">
                      <a:solidFill>
                        <a:srgbClr val="808080"/>
                      </a:solidFill>
                      <a:prstDash val="solid"/>
                      <a:round/>
                      <a:headEnd type="none" w="med" len="med"/>
                      <a:tailEnd type="none" w="med" len="med"/>
                    </a:lnT>
                    <a:lnB w="6350" cap="flat" cmpd="sng" algn="ctr">
                      <a:solidFill>
                        <a:srgbClr val="808080"/>
                      </a:solidFill>
                      <a:prstDash val="solid"/>
                      <a:round/>
                      <a:headEnd type="none" w="med" len="med"/>
                      <a:tailEnd type="none" w="med" len="med"/>
                    </a:lnB>
                    <a:solidFill>
                      <a:srgbClr val="FFC7CE"/>
                    </a:solidFill>
                  </a:tcPr>
                </a:tc>
              </a:tr>
              <a:tr h="707186">
                <a:tc>
                  <a:txBody>
                    <a:bodyPr/>
                    <a:lstStyle/>
                    <a:p>
                      <a:pPr algn="ctr" fontAlgn="ctr"/>
                      <a:r>
                        <a:rPr lang="en-US" altLang="zh-TW" sz="1600" b="0" i="0" u="none" strike="noStrike">
                          <a:solidFill>
                            <a:srgbClr val="000000"/>
                          </a:solidFill>
                          <a:effectLst/>
                          <a:latin typeface="微軟正黑體" panose="020B0604030504040204" pitchFamily="34" charset="-120"/>
                          <a:ea typeface="微軟正黑體" panose="020B0604030504040204" pitchFamily="34" charset="-120"/>
                        </a:rPr>
                        <a:t>50</a:t>
                      </a:r>
                    </a:p>
                  </a:txBody>
                  <a:tcPr marL="0" marR="0" marT="0" marB="0" anchor="ctr">
                    <a:lnL w="6350" cap="flat" cmpd="sng" algn="ctr">
                      <a:solidFill>
                        <a:srgbClr val="808080"/>
                      </a:solidFill>
                      <a:prstDash val="solid"/>
                      <a:round/>
                      <a:headEnd type="none" w="med" len="med"/>
                      <a:tailEnd type="none" w="med" len="med"/>
                    </a:lnL>
                    <a:lnR w="6350" cap="flat" cmpd="sng" algn="ctr">
                      <a:solidFill>
                        <a:srgbClr val="808080"/>
                      </a:solidFill>
                      <a:prstDash val="solid"/>
                      <a:round/>
                      <a:headEnd type="none" w="med" len="med"/>
                      <a:tailEnd type="none" w="med" len="med"/>
                    </a:lnR>
                    <a:lnT w="6350" cap="flat" cmpd="sng" algn="ctr">
                      <a:solidFill>
                        <a:srgbClr val="808080"/>
                      </a:solidFill>
                      <a:prstDash val="solid"/>
                      <a:round/>
                      <a:headEnd type="none" w="med" len="med"/>
                      <a:tailEnd type="none" w="med" len="med"/>
                    </a:lnT>
                    <a:lnB w="6350" cap="flat" cmpd="sng" algn="ctr">
                      <a:solidFill>
                        <a:srgbClr val="808080"/>
                      </a:solidFill>
                      <a:prstDash val="solid"/>
                      <a:round/>
                      <a:headEnd type="none" w="med" len="med"/>
                      <a:tailEnd type="none" w="med" len="med"/>
                    </a:lnB>
                  </a:tcPr>
                </a:tc>
                <a:tc>
                  <a:txBody>
                    <a:bodyPr/>
                    <a:lstStyle/>
                    <a:p>
                      <a:pPr algn="l" fontAlgn="ctr"/>
                      <a:r>
                        <a:rPr lang="zh-TW" altLang="en-US" sz="1600" b="0" i="0" u="none" strike="noStrike">
                          <a:solidFill>
                            <a:srgbClr val="000000"/>
                          </a:solidFill>
                          <a:effectLst/>
                          <a:latin typeface="微軟正黑體" panose="020B0604030504040204" pitchFamily="34" charset="-120"/>
                          <a:ea typeface="微軟正黑體" panose="020B0604030504040204" pitchFamily="34" charset="-120"/>
                        </a:rPr>
                        <a:t>資訊單位定期檢視網路傳輸</a:t>
                      </a:r>
                      <a:r>
                        <a:rPr lang="en-US" altLang="zh-TW" sz="1600" b="0" i="0" u="none" strike="noStrike">
                          <a:solidFill>
                            <a:srgbClr val="000000"/>
                          </a:solidFill>
                          <a:effectLst/>
                          <a:latin typeface="微軟正黑體" panose="020B0604030504040204" pitchFamily="34" charset="-120"/>
                          <a:ea typeface="微軟正黑體" panose="020B0604030504040204" pitchFamily="34" charset="-120"/>
                        </a:rPr>
                        <a:t>Log</a:t>
                      </a:r>
                      <a:r>
                        <a:rPr lang="zh-TW" altLang="en-US" sz="1600" b="0" i="0" u="none" strike="noStrike">
                          <a:solidFill>
                            <a:srgbClr val="000000"/>
                          </a:solidFill>
                          <a:effectLst/>
                          <a:latin typeface="微軟正黑體" panose="020B0604030504040204" pitchFamily="34" charset="-120"/>
                          <a:ea typeface="微軟正黑體" panose="020B0604030504040204" pitchFamily="34" charset="-120"/>
                        </a:rPr>
                        <a:t>紀錄，若網路傳輸資料有違法或不正常之情形及時進行追蹤和處理。</a:t>
                      </a:r>
                    </a:p>
                  </a:txBody>
                  <a:tcPr marL="0" marR="0" marT="0" marB="0" anchor="ctr">
                    <a:lnL w="6350" cap="flat" cmpd="sng" algn="ctr">
                      <a:solidFill>
                        <a:srgbClr val="808080"/>
                      </a:solidFill>
                      <a:prstDash val="solid"/>
                      <a:round/>
                      <a:headEnd type="none" w="med" len="med"/>
                      <a:tailEnd type="none" w="med" len="med"/>
                    </a:lnL>
                    <a:lnR w="6350" cap="flat" cmpd="sng" algn="ctr">
                      <a:solidFill>
                        <a:srgbClr val="808080"/>
                      </a:solidFill>
                      <a:prstDash val="solid"/>
                      <a:round/>
                      <a:headEnd type="none" w="med" len="med"/>
                      <a:tailEnd type="none" w="med" len="med"/>
                    </a:lnR>
                    <a:lnT w="6350" cap="flat" cmpd="sng" algn="ctr">
                      <a:solidFill>
                        <a:srgbClr val="808080"/>
                      </a:solidFill>
                      <a:prstDash val="solid"/>
                      <a:round/>
                      <a:headEnd type="none" w="med" len="med"/>
                      <a:tailEnd type="none" w="med" len="med"/>
                    </a:lnT>
                    <a:lnB w="6350" cap="flat" cmpd="sng" algn="ctr">
                      <a:solidFill>
                        <a:srgbClr val="808080"/>
                      </a:solidFill>
                      <a:prstDash val="solid"/>
                      <a:round/>
                      <a:headEnd type="none" w="med" len="med"/>
                      <a:tailEnd type="none" w="med" len="med"/>
                    </a:lnB>
                  </a:tcPr>
                </a:tc>
                <a:tc>
                  <a:txBody>
                    <a:bodyPr/>
                    <a:lstStyle/>
                    <a:p>
                      <a:pPr algn="ctr" fontAlgn="ctr"/>
                      <a:r>
                        <a:rPr lang="zh-TW" altLang="en-US" sz="1600" b="0" i="0" u="none" strike="noStrike">
                          <a:solidFill>
                            <a:srgbClr val="9C0006"/>
                          </a:solidFill>
                          <a:effectLst/>
                          <a:latin typeface="微軟正黑體" pitchFamily="34" charset="-120"/>
                          <a:ea typeface="微軟正黑體" pitchFamily="34" charset="-120"/>
                        </a:rPr>
                        <a:t>待建置</a:t>
                      </a:r>
                    </a:p>
                  </a:txBody>
                  <a:tcPr marL="0" marR="0" marT="0" marB="0" anchor="ctr">
                    <a:lnL w="6350" cap="flat" cmpd="sng" algn="ctr">
                      <a:solidFill>
                        <a:srgbClr val="808080"/>
                      </a:solidFill>
                      <a:prstDash val="solid"/>
                      <a:round/>
                      <a:headEnd type="none" w="med" len="med"/>
                      <a:tailEnd type="none" w="med" len="med"/>
                    </a:lnL>
                    <a:lnR w="6350" cap="flat" cmpd="sng" algn="ctr">
                      <a:solidFill>
                        <a:srgbClr val="808080"/>
                      </a:solidFill>
                      <a:prstDash val="solid"/>
                      <a:round/>
                      <a:headEnd type="none" w="med" len="med"/>
                      <a:tailEnd type="none" w="med" len="med"/>
                    </a:lnR>
                    <a:lnT w="6350" cap="flat" cmpd="sng" algn="ctr">
                      <a:solidFill>
                        <a:srgbClr val="808080"/>
                      </a:solidFill>
                      <a:prstDash val="solid"/>
                      <a:round/>
                      <a:headEnd type="none" w="med" len="med"/>
                      <a:tailEnd type="none" w="med" len="med"/>
                    </a:lnT>
                    <a:lnB w="6350" cap="flat" cmpd="sng" algn="ctr">
                      <a:solidFill>
                        <a:srgbClr val="808080"/>
                      </a:solidFill>
                      <a:prstDash val="solid"/>
                      <a:round/>
                      <a:headEnd type="none" w="med" len="med"/>
                      <a:tailEnd type="none" w="med" len="med"/>
                    </a:lnB>
                    <a:solidFill>
                      <a:srgbClr val="FFC7CE"/>
                    </a:solidFill>
                  </a:tcPr>
                </a:tc>
              </a:tr>
              <a:tr h="353593">
                <a:tc>
                  <a:txBody>
                    <a:bodyPr/>
                    <a:lstStyle/>
                    <a:p>
                      <a:pPr algn="ctr" fontAlgn="ctr"/>
                      <a:r>
                        <a:rPr lang="en-US" altLang="zh-TW" sz="1600" b="0" i="0" u="none" strike="noStrike">
                          <a:solidFill>
                            <a:srgbClr val="000000"/>
                          </a:solidFill>
                          <a:effectLst/>
                          <a:latin typeface="微軟正黑體" panose="020B0604030504040204" pitchFamily="34" charset="-120"/>
                          <a:ea typeface="微軟正黑體" panose="020B0604030504040204" pitchFamily="34" charset="-120"/>
                        </a:rPr>
                        <a:t>52</a:t>
                      </a:r>
                    </a:p>
                  </a:txBody>
                  <a:tcPr marL="0" marR="0" marT="0" marB="0" anchor="ctr">
                    <a:lnL w="6350" cap="flat" cmpd="sng" algn="ctr">
                      <a:solidFill>
                        <a:srgbClr val="808080"/>
                      </a:solidFill>
                      <a:prstDash val="solid"/>
                      <a:round/>
                      <a:headEnd type="none" w="med" len="med"/>
                      <a:tailEnd type="none" w="med" len="med"/>
                    </a:lnL>
                    <a:lnR w="6350" cap="flat" cmpd="sng" algn="ctr">
                      <a:solidFill>
                        <a:srgbClr val="808080"/>
                      </a:solidFill>
                      <a:prstDash val="solid"/>
                      <a:round/>
                      <a:headEnd type="none" w="med" len="med"/>
                      <a:tailEnd type="none" w="med" len="med"/>
                    </a:lnR>
                    <a:lnT w="6350" cap="flat" cmpd="sng" algn="ctr">
                      <a:solidFill>
                        <a:srgbClr val="808080"/>
                      </a:solidFill>
                      <a:prstDash val="solid"/>
                      <a:round/>
                      <a:headEnd type="none" w="med" len="med"/>
                      <a:tailEnd type="none" w="med" len="med"/>
                    </a:lnT>
                    <a:lnB w="6350" cap="flat" cmpd="sng" algn="ctr">
                      <a:solidFill>
                        <a:srgbClr val="808080"/>
                      </a:solidFill>
                      <a:prstDash val="solid"/>
                      <a:round/>
                      <a:headEnd type="none" w="med" len="med"/>
                      <a:tailEnd type="none" w="med" len="med"/>
                    </a:lnB>
                  </a:tcPr>
                </a:tc>
                <a:tc>
                  <a:txBody>
                    <a:bodyPr/>
                    <a:lstStyle/>
                    <a:p>
                      <a:pPr algn="l" fontAlgn="ctr"/>
                      <a:r>
                        <a:rPr lang="zh-TW" altLang="en-US" sz="1600" b="0" i="0" u="none" strike="noStrike" dirty="0">
                          <a:solidFill>
                            <a:srgbClr val="000000"/>
                          </a:solidFill>
                          <a:effectLst/>
                          <a:latin typeface="微軟正黑體" panose="020B0604030504040204" pitchFamily="34" charset="-120"/>
                          <a:ea typeface="微軟正黑體" panose="020B0604030504040204" pitchFamily="34" charset="-120"/>
                        </a:rPr>
                        <a:t>擬定資料銷毀、媒介報廢之標準作業程序。</a:t>
                      </a:r>
                    </a:p>
                  </a:txBody>
                  <a:tcPr marL="0" marR="0" marT="0" marB="0" anchor="ctr">
                    <a:lnL w="6350" cap="flat" cmpd="sng" algn="ctr">
                      <a:solidFill>
                        <a:srgbClr val="808080"/>
                      </a:solidFill>
                      <a:prstDash val="solid"/>
                      <a:round/>
                      <a:headEnd type="none" w="med" len="med"/>
                      <a:tailEnd type="none" w="med" len="med"/>
                    </a:lnL>
                    <a:lnR w="6350" cap="flat" cmpd="sng" algn="ctr">
                      <a:solidFill>
                        <a:srgbClr val="808080"/>
                      </a:solidFill>
                      <a:prstDash val="solid"/>
                      <a:round/>
                      <a:headEnd type="none" w="med" len="med"/>
                      <a:tailEnd type="none" w="med" len="med"/>
                    </a:lnR>
                    <a:lnT w="6350" cap="flat" cmpd="sng" algn="ctr">
                      <a:solidFill>
                        <a:srgbClr val="808080"/>
                      </a:solidFill>
                      <a:prstDash val="solid"/>
                      <a:round/>
                      <a:headEnd type="none" w="med" len="med"/>
                      <a:tailEnd type="none" w="med" len="med"/>
                    </a:lnT>
                    <a:lnB w="6350" cap="flat" cmpd="sng" algn="ctr">
                      <a:solidFill>
                        <a:srgbClr val="808080"/>
                      </a:solidFill>
                      <a:prstDash val="solid"/>
                      <a:round/>
                      <a:headEnd type="none" w="med" len="med"/>
                      <a:tailEnd type="none" w="med" len="med"/>
                    </a:lnB>
                  </a:tcPr>
                </a:tc>
                <a:tc>
                  <a:txBody>
                    <a:bodyPr/>
                    <a:lstStyle/>
                    <a:p>
                      <a:pPr algn="ctr" fontAlgn="ctr"/>
                      <a:r>
                        <a:rPr lang="zh-TW" altLang="en-US" sz="1600" b="0" i="0" u="none" strike="noStrike">
                          <a:solidFill>
                            <a:srgbClr val="9C0006"/>
                          </a:solidFill>
                          <a:effectLst/>
                          <a:latin typeface="微軟正黑體" pitchFamily="34" charset="-120"/>
                          <a:ea typeface="微軟正黑體" pitchFamily="34" charset="-120"/>
                        </a:rPr>
                        <a:t>待建置</a:t>
                      </a:r>
                    </a:p>
                  </a:txBody>
                  <a:tcPr marL="0" marR="0" marT="0" marB="0" anchor="ctr">
                    <a:lnL w="6350" cap="flat" cmpd="sng" algn="ctr">
                      <a:solidFill>
                        <a:srgbClr val="808080"/>
                      </a:solidFill>
                      <a:prstDash val="solid"/>
                      <a:round/>
                      <a:headEnd type="none" w="med" len="med"/>
                      <a:tailEnd type="none" w="med" len="med"/>
                    </a:lnL>
                    <a:lnR w="6350" cap="flat" cmpd="sng" algn="ctr">
                      <a:solidFill>
                        <a:srgbClr val="808080"/>
                      </a:solidFill>
                      <a:prstDash val="solid"/>
                      <a:round/>
                      <a:headEnd type="none" w="med" len="med"/>
                      <a:tailEnd type="none" w="med" len="med"/>
                    </a:lnR>
                    <a:lnT w="6350" cap="flat" cmpd="sng" algn="ctr">
                      <a:solidFill>
                        <a:srgbClr val="808080"/>
                      </a:solidFill>
                      <a:prstDash val="solid"/>
                      <a:round/>
                      <a:headEnd type="none" w="med" len="med"/>
                      <a:tailEnd type="none" w="med" len="med"/>
                    </a:lnT>
                    <a:lnB w="6350" cap="flat" cmpd="sng" algn="ctr">
                      <a:solidFill>
                        <a:srgbClr val="808080"/>
                      </a:solidFill>
                      <a:prstDash val="solid"/>
                      <a:round/>
                      <a:headEnd type="none" w="med" len="med"/>
                      <a:tailEnd type="none" w="med" len="med"/>
                    </a:lnB>
                    <a:solidFill>
                      <a:srgbClr val="FFC7CE"/>
                    </a:solidFill>
                  </a:tcPr>
                </a:tc>
              </a:tr>
              <a:tr h="451389">
                <a:tc>
                  <a:txBody>
                    <a:bodyPr/>
                    <a:lstStyle/>
                    <a:p>
                      <a:pPr algn="ctr" fontAlgn="ctr"/>
                      <a:r>
                        <a:rPr lang="en-US" altLang="zh-TW" sz="1600" b="0" i="0" u="none" strike="noStrike">
                          <a:solidFill>
                            <a:srgbClr val="000000"/>
                          </a:solidFill>
                          <a:effectLst/>
                          <a:latin typeface="微軟正黑體" panose="020B0604030504040204" pitchFamily="34" charset="-120"/>
                          <a:ea typeface="微軟正黑體" panose="020B0604030504040204" pitchFamily="34" charset="-120"/>
                        </a:rPr>
                        <a:t>53</a:t>
                      </a:r>
                    </a:p>
                  </a:txBody>
                  <a:tcPr marL="0" marR="0" marT="0" marB="0" anchor="ctr">
                    <a:lnL w="6350" cap="flat" cmpd="sng" algn="ctr">
                      <a:solidFill>
                        <a:srgbClr val="808080"/>
                      </a:solidFill>
                      <a:prstDash val="solid"/>
                      <a:round/>
                      <a:headEnd type="none" w="med" len="med"/>
                      <a:tailEnd type="none" w="med" len="med"/>
                    </a:lnL>
                    <a:lnR w="6350" cap="flat" cmpd="sng" algn="ctr">
                      <a:solidFill>
                        <a:srgbClr val="808080"/>
                      </a:solidFill>
                      <a:prstDash val="solid"/>
                      <a:round/>
                      <a:headEnd type="none" w="med" len="med"/>
                      <a:tailEnd type="none" w="med" len="med"/>
                    </a:lnR>
                    <a:lnT w="6350" cap="flat" cmpd="sng" algn="ctr">
                      <a:solidFill>
                        <a:srgbClr val="808080"/>
                      </a:solidFill>
                      <a:prstDash val="solid"/>
                      <a:round/>
                      <a:headEnd type="none" w="med" len="med"/>
                      <a:tailEnd type="none" w="med" len="med"/>
                    </a:lnT>
                    <a:lnB w="6350" cap="flat" cmpd="sng" algn="ctr">
                      <a:solidFill>
                        <a:srgbClr val="808080"/>
                      </a:solidFill>
                      <a:prstDash val="solid"/>
                      <a:round/>
                      <a:headEnd type="none" w="med" len="med"/>
                      <a:tailEnd type="none" w="med" len="med"/>
                    </a:lnB>
                  </a:tcPr>
                </a:tc>
                <a:tc>
                  <a:txBody>
                    <a:bodyPr/>
                    <a:lstStyle/>
                    <a:p>
                      <a:pPr algn="l" fontAlgn="ctr"/>
                      <a:r>
                        <a:rPr lang="zh-TW" altLang="en-US" sz="1600" b="0" i="0" u="none" strike="noStrike" dirty="0">
                          <a:solidFill>
                            <a:srgbClr val="000000"/>
                          </a:solidFill>
                          <a:effectLst/>
                          <a:latin typeface="微軟正黑體" panose="020B0604030504040204" pitchFamily="34" charset="-120"/>
                          <a:ea typeface="微軟正黑體" panose="020B0604030504040204" pitchFamily="34" charset="-120"/>
                        </a:rPr>
                        <a:t>依照檔案及媒介保存年限，定期執行資料銷毀、媒介報廢之作業。</a:t>
                      </a:r>
                    </a:p>
                  </a:txBody>
                  <a:tcPr marL="0" marR="0" marT="0" marB="0" anchor="ctr">
                    <a:lnL w="6350" cap="flat" cmpd="sng" algn="ctr">
                      <a:solidFill>
                        <a:srgbClr val="808080"/>
                      </a:solidFill>
                      <a:prstDash val="solid"/>
                      <a:round/>
                      <a:headEnd type="none" w="med" len="med"/>
                      <a:tailEnd type="none" w="med" len="med"/>
                    </a:lnL>
                    <a:lnR w="6350" cap="flat" cmpd="sng" algn="ctr">
                      <a:solidFill>
                        <a:srgbClr val="808080"/>
                      </a:solidFill>
                      <a:prstDash val="solid"/>
                      <a:round/>
                      <a:headEnd type="none" w="med" len="med"/>
                      <a:tailEnd type="none" w="med" len="med"/>
                    </a:lnR>
                    <a:lnT w="6350" cap="flat" cmpd="sng" algn="ctr">
                      <a:solidFill>
                        <a:srgbClr val="808080"/>
                      </a:solidFill>
                      <a:prstDash val="solid"/>
                      <a:round/>
                      <a:headEnd type="none" w="med" len="med"/>
                      <a:tailEnd type="none" w="med" len="med"/>
                    </a:lnT>
                    <a:lnB w="6350" cap="flat" cmpd="sng" algn="ctr">
                      <a:solidFill>
                        <a:srgbClr val="808080"/>
                      </a:solidFill>
                      <a:prstDash val="solid"/>
                      <a:round/>
                      <a:headEnd type="none" w="med" len="med"/>
                      <a:tailEnd type="none" w="med" len="med"/>
                    </a:lnB>
                  </a:tcPr>
                </a:tc>
                <a:tc>
                  <a:txBody>
                    <a:bodyPr/>
                    <a:lstStyle/>
                    <a:p>
                      <a:pPr algn="ctr" fontAlgn="ctr"/>
                      <a:r>
                        <a:rPr lang="zh-TW" altLang="en-US" sz="1600" b="0" i="0" u="none" strike="noStrike">
                          <a:solidFill>
                            <a:srgbClr val="9C0006"/>
                          </a:solidFill>
                          <a:effectLst/>
                          <a:latin typeface="微軟正黑體" pitchFamily="34" charset="-120"/>
                          <a:ea typeface="微軟正黑體" pitchFamily="34" charset="-120"/>
                        </a:rPr>
                        <a:t>待建置</a:t>
                      </a:r>
                    </a:p>
                  </a:txBody>
                  <a:tcPr marL="0" marR="0" marT="0" marB="0" anchor="ctr">
                    <a:lnL w="6350" cap="flat" cmpd="sng" algn="ctr">
                      <a:solidFill>
                        <a:srgbClr val="808080"/>
                      </a:solidFill>
                      <a:prstDash val="solid"/>
                      <a:round/>
                      <a:headEnd type="none" w="med" len="med"/>
                      <a:tailEnd type="none" w="med" len="med"/>
                    </a:lnL>
                    <a:lnR w="6350" cap="flat" cmpd="sng" algn="ctr">
                      <a:solidFill>
                        <a:srgbClr val="808080"/>
                      </a:solidFill>
                      <a:prstDash val="solid"/>
                      <a:round/>
                      <a:headEnd type="none" w="med" len="med"/>
                      <a:tailEnd type="none" w="med" len="med"/>
                    </a:lnR>
                    <a:lnT w="6350" cap="flat" cmpd="sng" algn="ctr">
                      <a:solidFill>
                        <a:srgbClr val="808080"/>
                      </a:solidFill>
                      <a:prstDash val="solid"/>
                      <a:round/>
                      <a:headEnd type="none" w="med" len="med"/>
                      <a:tailEnd type="none" w="med" len="med"/>
                    </a:lnT>
                    <a:lnB w="6350" cap="flat" cmpd="sng" algn="ctr">
                      <a:solidFill>
                        <a:srgbClr val="808080"/>
                      </a:solidFill>
                      <a:prstDash val="solid"/>
                      <a:round/>
                      <a:headEnd type="none" w="med" len="med"/>
                      <a:tailEnd type="none" w="med" len="med"/>
                    </a:lnB>
                    <a:solidFill>
                      <a:srgbClr val="FFC7CE"/>
                    </a:solidFill>
                  </a:tcPr>
                </a:tc>
              </a:tr>
              <a:tr h="360040">
                <a:tc>
                  <a:txBody>
                    <a:bodyPr/>
                    <a:lstStyle/>
                    <a:p>
                      <a:pPr algn="ctr" fontAlgn="ctr"/>
                      <a:r>
                        <a:rPr lang="en-US" altLang="zh-TW" sz="1600" b="0" i="0" u="none" strike="noStrike">
                          <a:solidFill>
                            <a:srgbClr val="000000"/>
                          </a:solidFill>
                          <a:effectLst/>
                          <a:latin typeface="微軟正黑體" panose="020B0604030504040204" pitchFamily="34" charset="-120"/>
                          <a:ea typeface="微軟正黑體" panose="020B0604030504040204" pitchFamily="34" charset="-120"/>
                        </a:rPr>
                        <a:t>54</a:t>
                      </a:r>
                    </a:p>
                  </a:txBody>
                  <a:tcPr marL="0" marR="0" marT="0" marB="0" anchor="ctr">
                    <a:lnL w="6350" cap="flat" cmpd="sng" algn="ctr">
                      <a:solidFill>
                        <a:srgbClr val="808080"/>
                      </a:solidFill>
                      <a:prstDash val="solid"/>
                      <a:round/>
                      <a:headEnd type="none" w="med" len="med"/>
                      <a:tailEnd type="none" w="med" len="med"/>
                    </a:lnL>
                    <a:lnR w="6350" cap="flat" cmpd="sng" algn="ctr">
                      <a:solidFill>
                        <a:srgbClr val="808080"/>
                      </a:solidFill>
                      <a:prstDash val="solid"/>
                      <a:round/>
                      <a:headEnd type="none" w="med" len="med"/>
                      <a:tailEnd type="none" w="med" len="med"/>
                    </a:lnR>
                    <a:lnT w="6350" cap="flat" cmpd="sng" algn="ctr">
                      <a:solidFill>
                        <a:srgbClr val="808080"/>
                      </a:solidFill>
                      <a:prstDash val="solid"/>
                      <a:round/>
                      <a:headEnd type="none" w="med" len="med"/>
                      <a:tailEnd type="none" w="med" len="med"/>
                    </a:lnT>
                    <a:lnB w="6350" cap="flat" cmpd="sng" algn="ctr">
                      <a:solidFill>
                        <a:srgbClr val="808080"/>
                      </a:solidFill>
                      <a:prstDash val="solid"/>
                      <a:round/>
                      <a:headEnd type="none" w="med" len="med"/>
                      <a:tailEnd type="none" w="med" len="med"/>
                    </a:lnB>
                  </a:tcPr>
                </a:tc>
                <a:tc>
                  <a:txBody>
                    <a:bodyPr/>
                    <a:lstStyle/>
                    <a:p>
                      <a:pPr algn="l" fontAlgn="ctr"/>
                      <a:r>
                        <a:rPr lang="zh-TW" altLang="en-US" sz="1600" b="0" i="0" u="none" strike="noStrike" dirty="0">
                          <a:solidFill>
                            <a:srgbClr val="000000"/>
                          </a:solidFill>
                          <a:effectLst/>
                          <a:latin typeface="微軟正黑體" panose="020B0604030504040204" pitchFamily="34" charset="-120"/>
                          <a:ea typeface="微軟正黑體" panose="020B0604030504040204" pitchFamily="34" charset="-120"/>
                        </a:rPr>
                        <a:t>依照檔案備份媒介保存年限，定期執行媒介報廢作業。</a:t>
                      </a:r>
                    </a:p>
                  </a:txBody>
                  <a:tcPr marL="0" marR="0" marT="0" marB="0" anchor="ctr">
                    <a:lnL w="6350" cap="flat" cmpd="sng" algn="ctr">
                      <a:solidFill>
                        <a:srgbClr val="808080"/>
                      </a:solidFill>
                      <a:prstDash val="solid"/>
                      <a:round/>
                      <a:headEnd type="none" w="med" len="med"/>
                      <a:tailEnd type="none" w="med" len="med"/>
                    </a:lnL>
                    <a:lnR w="6350" cap="flat" cmpd="sng" algn="ctr">
                      <a:solidFill>
                        <a:srgbClr val="808080"/>
                      </a:solidFill>
                      <a:prstDash val="solid"/>
                      <a:round/>
                      <a:headEnd type="none" w="med" len="med"/>
                      <a:tailEnd type="none" w="med" len="med"/>
                    </a:lnR>
                    <a:lnT w="6350" cap="flat" cmpd="sng" algn="ctr">
                      <a:solidFill>
                        <a:srgbClr val="808080"/>
                      </a:solidFill>
                      <a:prstDash val="solid"/>
                      <a:round/>
                      <a:headEnd type="none" w="med" len="med"/>
                      <a:tailEnd type="none" w="med" len="med"/>
                    </a:lnT>
                    <a:lnB w="6350" cap="flat" cmpd="sng" algn="ctr">
                      <a:solidFill>
                        <a:srgbClr val="808080"/>
                      </a:solidFill>
                      <a:prstDash val="solid"/>
                      <a:round/>
                      <a:headEnd type="none" w="med" len="med"/>
                      <a:tailEnd type="none" w="med" len="med"/>
                    </a:lnB>
                  </a:tcPr>
                </a:tc>
                <a:tc>
                  <a:txBody>
                    <a:bodyPr/>
                    <a:lstStyle/>
                    <a:p>
                      <a:pPr algn="ctr" fontAlgn="ctr"/>
                      <a:r>
                        <a:rPr lang="zh-TW" altLang="en-US" sz="1600" b="0" i="0" u="none" strike="noStrike">
                          <a:solidFill>
                            <a:srgbClr val="9C0006"/>
                          </a:solidFill>
                          <a:effectLst/>
                          <a:latin typeface="微軟正黑體" pitchFamily="34" charset="-120"/>
                          <a:ea typeface="微軟正黑體" pitchFamily="34" charset="-120"/>
                        </a:rPr>
                        <a:t>待建置</a:t>
                      </a:r>
                    </a:p>
                  </a:txBody>
                  <a:tcPr marL="0" marR="0" marT="0" marB="0" anchor="ctr">
                    <a:lnL w="6350" cap="flat" cmpd="sng" algn="ctr">
                      <a:solidFill>
                        <a:srgbClr val="808080"/>
                      </a:solidFill>
                      <a:prstDash val="solid"/>
                      <a:round/>
                      <a:headEnd type="none" w="med" len="med"/>
                      <a:tailEnd type="none" w="med" len="med"/>
                    </a:lnL>
                    <a:lnR w="6350" cap="flat" cmpd="sng" algn="ctr">
                      <a:solidFill>
                        <a:srgbClr val="808080"/>
                      </a:solidFill>
                      <a:prstDash val="solid"/>
                      <a:round/>
                      <a:headEnd type="none" w="med" len="med"/>
                      <a:tailEnd type="none" w="med" len="med"/>
                    </a:lnR>
                    <a:lnT w="6350" cap="flat" cmpd="sng" algn="ctr">
                      <a:solidFill>
                        <a:srgbClr val="808080"/>
                      </a:solidFill>
                      <a:prstDash val="solid"/>
                      <a:round/>
                      <a:headEnd type="none" w="med" len="med"/>
                      <a:tailEnd type="none" w="med" len="med"/>
                    </a:lnT>
                    <a:lnB w="6350" cap="flat" cmpd="sng" algn="ctr">
                      <a:solidFill>
                        <a:srgbClr val="808080"/>
                      </a:solidFill>
                      <a:prstDash val="solid"/>
                      <a:round/>
                      <a:headEnd type="none" w="med" len="med"/>
                      <a:tailEnd type="none" w="med" len="med"/>
                    </a:lnB>
                    <a:solidFill>
                      <a:srgbClr val="FFC7CE"/>
                    </a:solidFill>
                  </a:tcPr>
                </a:tc>
              </a:tr>
              <a:tr h="360040">
                <a:tc>
                  <a:txBody>
                    <a:bodyPr/>
                    <a:lstStyle/>
                    <a:p>
                      <a:pPr algn="ctr" fontAlgn="ctr"/>
                      <a:r>
                        <a:rPr lang="en-US" altLang="zh-TW" sz="1600" b="0" i="0" u="none" strike="noStrike">
                          <a:solidFill>
                            <a:srgbClr val="000000"/>
                          </a:solidFill>
                          <a:effectLst/>
                          <a:latin typeface="微軟正黑體" panose="020B0604030504040204" pitchFamily="34" charset="-120"/>
                          <a:ea typeface="微軟正黑體" panose="020B0604030504040204" pitchFamily="34" charset="-120"/>
                        </a:rPr>
                        <a:t>55</a:t>
                      </a:r>
                    </a:p>
                  </a:txBody>
                  <a:tcPr marL="0" marR="0" marT="0" marB="0" anchor="ctr">
                    <a:lnL w="6350" cap="flat" cmpd="sng" algn="ctr">
                      <a:solidFill>
                        <a:srgbClr val="808080"/>
                      </a:solidFill>
                      <a:prstDash val="solid"/>
                      <a:round/>
                      <a:headEnd type="none" w="med" len="med"/>
                      <a:tailEnd type="none" w="med" len="med"/>
                    </a:lnL>
                    <a:lnR w="6350" cap="flat" cmpd="sng" algn="ctr">
                      <a:solidFill>
                        <a:srgbClr val="808080"/>
                      </a:solidFill>
                      <a:prstDash val="solid"/>
                      <a:round/>
                      <a:headEnd type="none" w="med" len="med"/>
                      <a:tailEnd type="none" w="med" len="med"/>
                    </a:lnR>
                    <a:lnT w="6350" cap="flat" cmpd="sng" algn="ctr">
                      <a:solidFill>
                        <a:srgbClr val="808080"/>
                      </a:solidFill>
                      <a:prstDash val="solid"/>
                      <a:round/>
                      <a:headEnd type="none" w="med" len="med"/>
                      <a:tailEnd type="none" w="med" len="med"/>
                    </a:lnT>
                    <a:lnB w="6350" cap="flat" cmpd="sng" algn="ctr">
                      <a:solidFill>
                        <a:srgbClr val="808080"/>
                      </a:solidFill>
                      <a:prstDash val="solid"/>
                      <a:round/>
                      <a:headEnd type="none" w="med" len="med"/>
                      <a:tailEnd type="none" w="med" len="med"/>
                    </a:lnB>
                  </a:tcPr>
                </a:tc>
                <a:tc>
                  <a:txBody>
                    <a:bodyPr/>
                    <a:lstStyle/>
                    <a:p>
                      <a:pPr algn="l" fontAlgn="ctr"/>
                      <a:r>
                        <a:rPr lang="zh-TW" altLang="en-US" sz="1600" b="0" i="0" u="none" strike="noStrike">
                          <a:solidFill>
                            <a:srgbClr val="000000"/>
                          </a:solidFill>
                          <a:effectLst/>
                          <a:latin typeface="微軟正黑體" panose="020B0604030504040204" pitchFamily="34" charset="-120"/>
                          <a:ea typeface="微軟正黑體" panose="020B0604030504040204" pitchFamily="34" charset="-120"/>
                        </a:rPr>
                        <a:t>指派專人監督執行資料銷毀、媒介報廢之作業 ，並保留執行之軌跡。</a:t>
                      </a:r>
                    </a:p>
                  </a:txBody>
                  <a:tcPr marL="0" marR="0" marT="0" marB="0" anchor="ctr">
                    <a:lnL w="6350" cap="flat" cmpd="sng" algn="ctr">
                      <a:solidFill>
                        <a:srgbClr val="808080"/>
                      </a:solidFill>
                      <a:prstDash val="solid"/>
                      <a:round/>
                      <a:headEnd type="none" w="med" len="med"/>
                      <a:tailEnd type="none" w="med" len="med"/>
                    </a:lnL>
                    <a:lnR w="6350" cap="flat" cmpd="sng" algn="ctr">
                      <a:solidFill>
                        <a:srgbClr val="808080"/>
                      </a:solidFill>
                      <a:prstDash val="solid"/>
                      <a:round/>
                      <a:headEnd type="none" w="med" len="med"/>
                      <a:tailEnd type="none" w="med" len="med"/>
                    </a:lnR>
                    <a:lnT w="6350" cap="flat" cmpd="sng" algn="ctr">
                      <a:solidFill>
                        <a:srgbClr val="808080"/>
                      </a:solidFill>
                      <a:prstDash val="solid"/>
                      <a:round/>
                      <a:headEnd type="none" w="med" len="med"/>
                      <a:tailEnd type="none" w="med" len="med"/>
                    </a:lnT>
                    <a:lnB w="6350" cap="flat" cmpd="sng" algn="ctr">
                      <a:solidFill>
                        <a:srgbClr val="808080"/>
                      </a:solidFill>
                      <a:prstDash val="solid"/>
                      <a:round/>
                      <a:headEnd type="none" w="med" len="med"/>
                      <a:tailEnd type="none" w="med" len="med"/>
                    </a:lnB>
                  </a:tcPr>
                </a:tc>
                <a:tc>
                  <a:txBody>
                    <a:bodyPr/>
                    <a:lstStyle/>
                    <a:p>
                      <a:pPr algn="ctr" fontAlgn="ctr"/>
                      <a:r>
                        <a:rPr lang="zh-TW" altLang="en-US" sz="1600" b="0" i="0" u="none" strike="noStrike">
                          <a:solidFill>
                            <a:srgbClr val="9C0006"/>
                          </a:solidFill>
                          <a:effectLst/>
                          <a:latin typeface="微軟正黑體" pitchFamily="34" charset="-120"/>
                          <a:ea typeface="微軟正黑體" pitchFamily="34" charset="-120"/>
                        </a:rPr>
                        <a:t>待建置</a:t>
                      </a:r>
                    </a:p>
                  </a:txBody>
                  <a:tcPr marL="0" marR="0" marT="0" marB="0" anchor="ctr">
                    <a:lnL w="6350" cap="flat" cmpd="sng" algn="ctr">
                      <a:solidFill>
                        <a:srgbClr val="808080"/>
                      </a:solidFill>
                      <a:prstDash val="solid"/>
                      <a:round/>
                      <a:headEnd type="none" w="med" len="med"/>
                      <a:tailEnd type="none" w="med" len="med"/>
                    </a:lnL>
                    <a:lnR w="6350" cap="flat" cmpd="sng" algn="ctr">
                      <a:solidFill>
                        <a:srgbClr val="808080"/>
                      </a:solidFill>
                      <a:prstDash val="solid"/>
                      <a:round/>
                      <a:headEnd type="none" w="med" len="med"/>
                      <a:tailEnd type="none" w="med" len="med"/>
                    </a:lnR>
                    <a:lnT w="6350" cap="flat" cmpd="sng" algn="ctr">
                      <a:solidFill>
                        <a:srgbClr val="808080"/>
                      </a:solidFill>
                      <a:prstDash val="solid"/>
                      <a:round/>
                      <a:headEnd type="none" w="med" len="med"/>
                      <a:tailEnd type="none" w="med" len="med"/>
                    </a:lnT>
                    <a:lnB w="6350" cap="flat" cmpd="sng" algn="ctr">
                      <a:solidFill>
                        <a:srgbClr val="808080"/>
                      </a:solidFill>
                      <a:prstDash val="solid"/>
                      <a:round/>
                      <a:headEnd type="none" w="med" len="med"/>
                      <a:tailEnd type="none" w="med" len="med"/>
                    </a:lnB>
                    <a:solidFill>
                      <a:srgbClr val="FFC7CE"/>
                    </a:solidFill>
                  </a:tcPr>
                </a:tc>
              </a:tr>
              <a:tr h="648072">
                <a:tc>
                  <a:txBody>
                    <a:bodyPr/>
                    <a:lstStyle/>
                    <a:p>
                      <a:pPr algn="ctr" fontAlgn="ctr"/>
                      <a:r>
                        <a:rPr lang="en-US" altLang="zh-TW" sz="1600" b="0" i="0" u="none" strike="noStrike">
                          <a:solidFill>
                            <a:srgbClr val="000000"/>
                          </a:solidFill>
                          <a:effectLst/>
                          <a:latin typeface="微軟正黑體" panose="020B0604030504040204" pitchFamily="34" charset="-120"/>
                          <a:ea typeface="微軟正黑體" panose="020B0604030504040204" pitchFamily="34" charset="-120"/>
                        </a:rPr>
                        <a:t>57</a:t>
                      </a:r>
                    </a:p>
                  </a:txBody>
                  <a:tcPr marL="0" marR="0" marT="0" marB="0" anchor="ctr">
                    <a:lnL w="6350" cap="flat" cmpd="sng" algn="ctr">
                      <a:solidFill>
                        <a:srgbClr val="808080"/>
                      </a:solidFill>
                      <a:prstDash val="solid"/>
                      <a:round/>
                      <a:headEnd type="none" w="med" len="med"/>
                      <a:tailEnd type="none" w="med" len="med"/>
                    </a:lnL>
                    <a:lnR w="6350" cap="flat" cmpd="sng" algn="ctr">
                      <a:solidFill>
                        <a:srgbClr val="808080"/>
                      </a:solidFill>
                      <a:prstDash val="solid"/>
                      <a:round/>
                      <a:headEnd type="none" w="med" len="med"/>
                      <a:tailEnd type="none" w="med" len="med"/>
                    </a:lnR>
                    <a:lnT w="6350" cap="flat" cmpd="sng" algn="ctr">
                      <a:solidFill>
                        <a:srgbClr val="808080"/>
                      </a:solidFill>
                      <a:prstDash val="solid"/>
                      <a:round/>
                      <a:headEnd type="none" w="med" len="med"/>
                      <a:tailEnd type="none" w="med" len="med"/>
                    </a:lnT>
                    <a:lnB w="6350" cap="flat" cmpd="sng" algn="ctr">
                      <a:solidFill>
                        <a:srgbClr val="808080"/>
                      </a:solidFill>
                      <a:prstDash val="solid"/>
                      <a:round/>
                      <a:headEnd type="none" w="med" len="med"/>
                      <a:tailEnd type="none" w="med" len="med"/>
                    </a:lnB>
                  </a:tcPr>
                </a:tc>
                <a:tc>
                  <a:txBody>
                    <a:bodyPr/>
                    <a:lstStyle/>
                    <a:p>
                      <a:pPr algn="l" fontAlgn="ctr"/>
                      <a:r>
                        <a:rPr lang="zh-TW" altLang="en-US" sz="1600" b="0" i="0" u="none" strike="noStrike" dirty="0">
                          <a:solidFill>
                            <a:srgbClr val="000000"/>
                          </a:solidFill>
                          <a:effectLst/>
                          <a:latin typeface="微軟正黑體" panose="020B0604030504040204" pitchFamily="34" charset="-120"/>
                          <a:ea typeface="微軟正黑體" panose="020B0604030504040204" pitchFamily="34" charset="-120"/>
                        </a:rPr>
                        <a:t>選任委外廠商時，均經過適當的安全評估，確認該廠商能夠在技術上、實體上及組織上提供充足的支援，以符合公司個人資料保護之要求。</a:t>
                      </a:r>
                    </a:p>
                  </a:txBody>
                  <a:tcPr marL="0" marR="0" marT="0" marB="0" anchor="ctr">
                    <a:lnL w="6350" cap="flat" cmpd="sng" algn="ctr">
                      <a:solidFill>
                        <a:srgbClr val="808080"/>
                      </a:solidFill>
                      <a:prstDash val="solid"/>
                      <a:round/>
                      <a:headEnd type="none" w="med" len="med"/>
                      <a:tailEnd type="none" w="med" len="med"/>
                    </a:lnL>
                    <a:lnR w="6350" cap="flat" cmpd="sng" algn="ctr">
                      <a:solidFill>
                        <a:srgbClr val="808080"/>
                      </a:solidFill>
                      <a:prstDash val="solid"/>
                      <a:round/>
                      <a:headEnd type="none" w="med" len="med"/>
                      <a:tailEnd type="none" w="med" len="med"/>
                    </a:lnR>
                    <a:lnT w="6350" cap="flat" cmpd="sng" algn="ctr">
                      <a:solidFill>
                        <a:srgbClr val="808080"/>
                      </a:solidFill>
                      <a:prstDash val="solid"/>
                      <a:round/>
                      <a:headEnd type="none" w="med" len="med"/>
                      <a:tailEnd type="none" w="med" len="med"/>
                    </a:lnT>
                    <a:lnB w="6350" cap="flat" cmpd="sng" algn="ctr">
                      <a:solidFill>
                        <a:srgbClr val="808080"/>
                      </a:solidFill>
                      <a:prstDash val="solid"/>
                      <a:round/>
                      <a:headEnd type="none" w="med" len="med"/>
                      <a:tailEnd type="none" w="med" len="med"/>
                    </a:lnB>
                  </a:tcPr>
                </a:tc>
                <a:tc>
                  <a:txBody>
                    <a:bodyPr/>
                    <a:lstStyle/>
                    <a:p>
                      <a:pPr algn="ctr" fontAlgn="ctr"/>
                      <a:r>
                        <a:rPr lang="zh-TW" altLang="en-US" sz="1600" b="0" i="0" u="none" strike="noStrike" dirty="0">
                          <a:solidFill>
                            <a:srgbClr val="9C0006"/>
                          </a:solidFill>
                          <a:effectLst/>
                          <a:latin typeface="微軟正黑體" pitchFamily="34" charset="-120"/>
                          <a:ea typeface="微軟正黑體" pitchFamily="34" charset="-120"/>
                        </a:rPr>
                        <a:t>待建置</a:t>
                      </a:r>
                    </a:p>
                  </a:txBody>
                  <a:tcPr marL="0" marR="0" marT="0" marB="0" anchor="ctr">
                    <a:lnL w="6350" cap="flat" cmpd="sng" algn="ctr">
                      <a:solidFill>
                        <a:srgbClr val="808080"/>
                      </a:solidFill>
                      <a:prstDash val="solid"/>
                      <a:round/>
                      <a:headEnd type="none" w="med" len="med"/>
                      <a:tailEnd type="none" w="med" len="med"/>
                    </a:lnL>
                    <a:lnR w="6350" cap="flat" cmpd="sng" algn="ctr">
                      <a:solidFill>
                        <a:srgbClr val="808080"/>
                      </a:solidFill>
                      <a:prstDash val="solid"/>
                      <a:round/>
                      <a:headEnd type="none" w="med" len="med"/>
                      <a:tailEnd type="none" w="med" len="med"/>
                    </a:lnR>
                    <a:lnT w="6350" cap="flat" cmpd="sng" algn="ctr">
                      <a:solidFill>
                        <a:srgbClr val="808080"/>
                      </a:solidFill>
                      <a:prstDash val="solid"/>
                      <a:round/>
                      <a:headEnd type="none" w="med" len="med"/>
                      <a:tailEnd type="none" w="med" len="med"/>
                    </a:lnT>
                    <a:lnB w="6350" cap="flat" cmpd="sng" algn="ctr">
                      <a:solidFill>
                        <a:srgbClr val="808080"/>
                      </a:solidFill>
                      <a:prstDash val="solid"/>
                      <a:round/>
                      <a:headEnd type="none" w="med" len="med"/>
                      <a:tailEnd type="none" w="med" len="med"/>
                    </a:lnB>
                    <a:solidFill>
                      <a:srgbClr val="FFC7CE"/>
                    </a:solidFill>
                  </a:tcPr>
                </a:tc>
              </a:tr>
              <a:tr h="707186">
                <a:tc>
                  <a:txBody>
                    <a:bodyPr/>
                    <a:lstStyle/>
                    <a:p>
                      <a:pPr algn="ctr" fontAlgn="ctr"/>
                      <a:r>
                        <a:rPr lang="en-US" altLang="zh-TW" sz="1600" b="0" i="0" u="none" strike="noStrike" kern="1200">
                          <a:solidFill>
                            <a:srgbClr val="000000"/>
                          </a:solidFill>
                          <a:effectLst/>
                          <a:latin typeface="微軟正黑體" panose="020B0604030504040204" pitchFamily="34" charset="-120"/>
                          <a:ea typeface="微軟正黑體" panose="020B0604030504040204" pitchFamily="34" charset="-120"/>
                          <a:cs typeface="+mn-cs"/>
                        </a:rPr>
                        <a:t>59</a:t>
                      </a:r>
                    </a:p>
                  </a:txBody>
                  <a:tcPr marL="0" marR="0" marT="0" marB="0" anchor="ctr">
                    <a:lnL w="6350" cap="flat" cmpd="sng" algn="ctr">
                      <a:solidFill>
                        <a:srgbClr val="808080"/>
                      </a:solidFill>
                      <a:prstDash val="solid"/>
                      <a:round/>
                      <a:headEnd type="none" w="med" len="med"/>
                      <a:tailEnd type="none" w="med" len="med"/>
                    </a:lnL>
                    <a:lnR w="6350" cap="flat" cmpd="sng" algn="ctr">
                      <a:solidFill>
                        <a:srgbClr val="808080"/>
                      </a:solidFill>
                      <a:prstDash val="solid"/>
                      <a:round/>
                      <a:headEnd type="none" w="med" len="med"/>
                      <a:tailEnd type="none" w="med" len="med"/>
                    </a:lnR>
                    <a:lnT w="6350" cap="flat" cmpd="sng" algn="ctr">
                      <a:solidFill>
                        <a:srgbClr val="808080"/>
                      </a:solidFill>
                      <a:prstDash val="solid"/>
                      <a:round/>
                      <a:headEnd type="none" w="med" len="med"/>
                      <a:tailEnd type="none" w="med" len="med"/>
                    </a:lnT>
                    <a:lnB w="6350" cap="flat" cmpd="sng" algn="ctr">
                      <a:solidFill>
                        <a:srgbClr val="808080"/>
                      </a:solidFill>
                      <a:prstDash val="solid"/>
                      <a:round/>
                      <a:headEnd type="none" w="med" len="med"/>
                      <a:tailEnd type="none" w="med" len="med"/>
                    </a:lnB>
                  </a:tcPr>
                </a:tc>
                <a:tc>
                  <a:txBody>
                    <a:bodyPr/>
                    <a:lstStyle/>
                    <a:p>
                      <a:pPr algn="l" fontAlgn="ctr"/>
                      <a:r>
                        <a:rPr lang="zh-TW" altLang="en-US" sz="1600" b="0" i="0" u="none" strike="noStrike" kern="1200" dirty="0">
                          <a:solidFill>
                            <a:srgbClr val="000000"/>
                          </a:solidFill>
                          <a:effectLst/>
                          <a:latin typeface="微軟正黑體" panose="020B0604030504040204" pitchFamily="34" charset="-120"/>
                          <a:ea typeface="微軟正黑體" panose="020B0604030504040204" pitchFamily="34" charset="-120"/>
                          <a:cs typeface="+mn-cs"/>
                        </a:rPr>
                        <a:t>委託蒐集、處理或利用個人資料時，其特定目的、類別、期間、地區、對象及方式均經確認，並定期檢查委外廠商僅於委託範圍內蒐集、處理或利用個人資料。</a:t>
                      </a:r>
                    </a:p>
                  </a:txBody>
                  <a:tcPr marL="0" marR="0" marT="0" marB="0" anchor="ctr">
                    <a:lnL w="6350" cap="flat" cmpd="sng" algn="ctr">
                      <a:solidFill>
                        <a:srgbClr val="808080"/>
                      </a:solidFill>
                      <a:prstDash val="solid"/>
                      <a:round/>
                      <a:headEnd type="none" w="med" len="med"/>
                      <a:tailEnd type="none" w="med" len="med"/>
                    </a:lnL>
                    <a:lnR w="6350" cap="flat" cmpd="sng" algn="ctr">
                      <a:solidFill>
                        <a:srgbClr val="808080"/>
                      </a:solidFill>
                      <a:prstDash val="solid"/>
                      <a:round/>
                      <a:headEnd type="none" w="med" len="med"/>
                      <a:tailEnd type="none" w="med" len="med"/>
                    </a:lnR>
                    <a:lnT w="6350" cap="flat" cmpd="sng" algn="ctr">
                      <a:solidFill>
                        <a:srgbClr val="808080"/>
                      </a:solidFill>
                      <a:prstDash val="solid"/>
                      <a:round/>
                      <a:headEnd type="none" w="med" len="med"/>
                      <a:tailEnd type="none" w="med" len="med"/>
                    </a:lnT>
                    <a:lnB w="6350" cap="flat" cmpd="sng" algn="ctr">
                      <a:solidFill>
                        <a:srgbClr val="808080"/>
                      </a:solidFill>
                      <a:prstDash val="solid"/>
                      <a:round/>
                      <a:headEnd type="none" w="med" len="med"/>
                      <a:tailEnd type="none" w="med" len="med"/>
                    </a:lnB>
                  </a:tcPr>
                </a:tc>
                <a:tc>
                  <a:txBody>
                    <a:bodyPr/>
                    <a:lstStyle/>
                    <a:p>
                      <a:pPr marL="0" marR="0" indent="0" algn="ctr" defTabSz="914253" rtl="0" eaLnBrk="1" fontAlgn="ctr" latinLnBrk="0" hangingPunct="1">
                        <a:lnSpc>
                          <a:spcPct val="100000"/>
                        </a:lnSpc>
                        <a:spcBef>
                          <a:spcPts val="0"/>
                        </a:spcBef>
                        <a:spcAft>
                          <a:spcPts val="0"/>
                        </a:spcAft>
                        <a:buClrTx/>
                        <a:buSzTx/>
                        <a:buFontTx/>
                        <a:buNone/>
                        <a:tabLst/>
                        <a:defRPr/>
                      </a:pPr>
                      <a:r>
                        <a:rPr lang="zh-TW" altLang="en-US" sz="1600" b="0" i="0" u="none" strike="noStrike" dirty="0" smtClean="0">
                          <a:solidFill>
                            <a:srgbClr val="9C0006"/>
                          </a:solidFill>
                          <a:effectLst/>
                          <a:latin typeface="微軟正黑體" pitchFamily="34" charset="-120"/>
                          <a:ea typeface="微軟正黑體" pitchFamily="34" charset="-120"/>
                        </a:rPr>
                        <a:t>待建置</a:t>
                      </a:r>
                    </a:p>
                  </a:txBody>
                  <a:tcPr marL="0" marR="0" marT="0" marB="0" anchor="ctr">
                    <a:lnL w="6350" cap="flat" cmpd="sng" algn="ctr">
                      <a:solidFill>
                        <a:srgbClr val="808080"/>
                      </a:solidFill>
                      <a:prstDash val="solid"/>
                      <a:round/>
                      <a:headEnd type="none" w="med" len="med"/>
                      <a:tailEnd type="none" w="med" len="med"/>
                    </a:lnL>
                    <a:lnR w="6350" cap="flat" cmpd="sng" algn="ctr">
                      <a:solidFill>
                        <a:srgbClr val="808080"/>
                      </a:solidFill>
                      <a:prstDash val="solid"/>
                      <a:round/>
                      <a:headEnd type="none" w="med" len="med"/>
                      <a:tailEnd type="none" w="med" len="med"/>
                    </a:lnR>
                    <a:lnT w="6350" cap="flat" cmpd="sng" algn="ctr">
                      <a:solidFill>
                        <a:srgbClr val="808080"/>
                      </a:solidFill>
                      <a:prstDash val="solid"/>
                      <a:round/>
                      <a:headEnd type="none" w="med" len="med"/>
                      <a:tailEnd type="none" w="med" len="med"/>
                    </a:lnT>
                    <a:lnB w="6350" cap="flat" cmpd="sng" algn="ctr">
                      <a:solidFill>
                        <a:srgbClr val="808080"/>
                      </a:solidFill>
                      <a:prstDash val="solid"/>
                      <a:round/>
                      <a:headEnd type="none" w="med" len="med"/>
                      <a:tailEnd type="none" w="med" len="med"/>
                    </a:lnB>
                    <a:solidFill>
                      <a:srgbClr val="FFC7CE"/>
                    </a:solidFill>
                  </a:tcPr>
                </a:tc>
              </a:tr>
              <a:tr h="707186">
                <a:tc>
                  <a:txBody>
                    <a:bodyPr/>
                    <a:lstStyle/>
                    <a:p>
                      <a:pPr algn="ctr" fontAlgn="ctr"/>
                      <a:r>
                        <a:rPr lang="en-US" altLang="zh-TW" sz="1600" b="0" i="0" u="none" strike="noStrike" kern="1200">
                          <a:solidFill>
                            <a:srgbClr val="000000"/>
                          </a:solidFill>
                          <a:effectLst/>
                          <a:latin typeface="微軟正黑體" panose="020B0604030504040204" pitchFamily="34" charset="-120"/>
                          <a:ea typeface="微軟正黑體" panose="020B0604030504040204" pitchFamily="34" charset="-120"/>
                          <a:cs typeface="+mn-cs"/>
                        </a:rPr>
                        <a:t>62</a:t>
                      </a:r>
                    </a:p>
                  </a:txBody>
                  <a:tcPr marL="0" marR="0" marT="0" marB="0" anchor="ctr">
                    <a:lnL w="6350" cap="flat" cmpd="sng" algn="ctr">
                      <a:solidFill>
                        <a:srgbClr val="808080"/>
                      </a:solidFill>
                      <a:prstDash val="solid"/>
                      <a:round/>
                      <a:headEnd type="none" w="med" len="med"/>
                      <a:tailEnd type="none" w="med" len="med"/>
                    </a:lnL>
                    <a:lnR w="6350" cap="flat" cmpd="sng" algn="ctr">
                      <a:solidFill>
                        <a:srgbClr val="808080"/>
                      </a:solidFill>
                      <a:prstDash val="solid"/>
                      <a:round/>
                      <a:headEnd type="none" w="med" len="med"/>
                      <a:tailEnd type="none" w="med" len="med"/>
                    </a:lnR>
                    <a:lnT w="6350" cap="flat" cmpd="sng" algn="ctr">
                      <a:solidFill>
                        <a:srgbClr val="808080"/>
                      </a:solidFill>
                      <a:prstDash val="solid"/>
                      <a:round/>
                      <a:headEnd type="none" w="med" len="med"/>
                      <a:tailEnd type="none" w="med" len="med"/>
                    </a:lnT>
                    <a:lnB w="6350" cap="flat" cmpd="sng" algn="ctr">
                      <a:solidFill>
                        <a:srgbClr val="808080"/>
                      </a:solidFill>
                      <a:prstDash val="solid"/>
                      <a:round/>
                      <a:headEnd type="none" w="med" len="med"/>
                      <a:tailEnd type="none" w="med" len="med"/>
                    </a:lnB>
                  </a:tcPr>
                </a:tc>
                <a:tc>
                  <a:txBody>
                    <a:bodyPr/>
                    <a:lstStyle/>
                    <a:p>
                      <a:pPr algn="l" fontAlgn="ctr"/>
                      <a:r>
                        <a:rPr lang="zh-TW" altLang="en-US" sz="1600" b="0" i="0" u="none" strike="noStrike" kern="1200" dirty="0">
                          <a:solidFill>
                            <a:srgbClr val="000000"/>
                          </a:solidFill>
                          <a:effectLst/>
                          <a:latin typeface="微軟正黑體" panose="020B0604030504040204" pitchFamily="34" charset="-120"/>
                          <a:ea typeface="微軟正黑體" panose="020B0604030504040204" pitchFamily="34" charset="-120"/>
                          <a:cs typeface="+mn-cs"/>
                        </a:rPr>
                        <a:t>定期舉辦教育訓練或不定期舉行演習，加強人員對緊急應變機制及統一通報機制之瞭解與實作。</a:t>
                      </a:r>
                    </a:p>
                  </a:txBody>
                  <a:tcPr marL="0" marR="0" marT="0" marB="0" anchor="ctr">
                    <a:lnL w="6350" cap="flat" cmpd="sng" algn="ctr">
                      <a:solidFill>
                        <a:srgbClr val="808080"/>
                      </a:solidFill>
                      <a:prstDash val="solid"/>
                      <a:round/>
                      <a:headEnd type="none" w="med" len="med"/>
                      <a:tailEnd type="none" w="med" len="med"/>
                    </a:lnL>
                    <a:lnR w="6350" cap="flat" cmpd="sng" algn="ctr">
                      <a:solidFill>
                        <a:srgbClr val="808080"/>
                      </a:solidFill>
                      <a:prstDash val="solid"/>
                      <a:round/>
                      <a:headEnd type="none" w="med" len="med"/>
                      <a:tailEnd type="none" w="med" len="med"/>
                    </a:lnR>
                    <a:lnT w="6350" cap="flat" cmpd="sng" algn="ctr">
                      <a:solidFill>
                        <a:srgbClr val="808080"/>
                      </a:solidFill>
                      <a:prstDash val="solid"/>
                      <a:round/>
                      <a:headEnd type="none" w="med" len="med"/>
                      <a:tailEnd type="none" w="med" len="med"/>
                    </a:lnT>
                    <a:lnB w="6350" cap="flat" cmpd="sng" algn="ctr">
                      <a:solidFill>
                        <a:srgbClr val="808080"/>
                      </a:solidFill>
                      <a:prstDash val="solid"/>
                      <a:round/>
                      <a:headEnd type="none" w="med" len="med"/>
                      <a:tailEnd type="none" w="med" len="med"/>
                    </a:lnB>
                  </a:tcPr>
                </a:tc>
                <a:tc>
                  <a:txBody>
                    <a:bodyPr/>
                    <a:lstStyle/>
                    <a:p>
                      <a:pPr marL="0" marR="0" indent="0" algn="ctr" defTabSz="914253" rtl="0" eaLnBrk="1" fontAlgn="ctr" latinLnBrk="0" hangingPunct="1">
                        <a:lnSpc>
                          <a:spcPct val="100000"/>
                        </a:lnSpc>
                        <a:spcBef>
                          <a:spcPts val="0"/>
                        </a:spcBef>
                        <a:spcAft>
                          <a:spcPts val="0"/>
                        </a:spcAft>
                        <a:buClrTx/>
                        <a:buSzTx/>
                        <a:buFontTx/>
                        <a:buNone/>
                        <a:tabLst/>
                        <a:defRPr/>
                      </a:pPr>
                      <a:r>
                        <a:rPr lang="zh-TW" altLang="en-US" sz="1600" b="0" i="0" u="none" strike="noStrike" dirty="0" smtClean="0">
                          <a:solidFill>
                            <a:srgbClr val="9C0006"/>
                          </a:solidFill>
                          <a:effectLst/>
                          <a:latin typeface="微軟正黑體" pitchFamily="34" charset="-120"/>
                          <a:ea typeface="微軟正黑體" pitchFamily="34" charset="-120"/>
                        </a:rPr>
                        <a:t>待建置</a:t>
                      </a:r>
                    </a:p>
                  </a:txBody>
                  <a:tcPr marL="0" marR="0" marT="0" marB="0" anchor="ctr">
                    <a:lnL w="6350" cap="flat" cmpd="sng" algn="ctr">
                      <a:solidFill>
                        <a:srgbClr val="808080"/>
                      </a:solidFill>
                      <a:prstDash val="solid"/>
                      <a:round/>
                      <a:headEnd type="none" w="med" len="med"/>
                      <a:tailEnd type="none" w="med" len="med"/>
                    </a:lnL>
                    <a:lnR w="6350" cap="flat" cmpd="sng" algn="ctr">
                      <a:solidFill>
                        <a:srgbClr val="808080"/>
                      </a:solidFill>
                      <a:prstDash val="solid"/>
                      <a:round/>
                      <a:headEnd type="none" w="med" len="med"/>
                      <a:tailEnd type="none" w="med" len="med"/>
                    </a:lnR>
                    <a:lnT w="6350" cap="flat" cmpd="sng" algn="ctr">
                      <a:solidFill>
                        <a:srgbClr val="808080"/>
                      </a:solidFill>
                      <a:prstDash val="solid"/>
                      <a:round/>
                      <a:headEnd type="none" w="med" len="med"/>
                      <a:tailEnd type="none" w="med" len="med"/>
                    </a:lnT>
                    <a:lnB w="6350" cap="flat" cmpd="sng" algn="ctr">
                      <a:solidFill>
                        <a:srgbClr val="808080"/>
                      </a:solidFill>
                      <a:prstDash val="solid"/>
                      <a:round/>
                      <a:headEnd type="none" w="med" len="med"/>
                      <a:tailEnd type="none" w="med" len="med"/>
                    </a:lnB>
                    <a:solidFill>
                      <a:srgbClr val="FFC7CE"/>
                    </a:solidFill>
                  </a:tcPr>
                </a:tc>
              </a:tr>
            </a:tbl>
          </a:graphicData>
        </a:graphic>
      </p:graphicFrame>
    </p:spTree>
    <p:extLst>
      <p:ext uri="{BB962C8B-B14F-4D97-AF65-F5344CB8AC3E}">
        <p14:creationId xmlns:p14="http://schemas.microsoft.com/office/powerpoint/2010/main" val="506049526"/>
      </p:ext>
    </p:extLst>
  </p:cSld>
  <p:clrMapOvr>
    <a:masterClrMapping/>
  </p:clrMapOvr>
  <p:transition spd="slow"/>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標題 3"/>
          <p:cNvSpPr>
            <a:spLocks noGrp="1"/>
          </p:cNvSpPr>
          <p:nvPr>
            <p:ph type="title"/>
          </p:nvPr>
        </p:nvSpPr>
        <p:spPr>
          <a:xfrm>
            <a:off x="323851" y="2781301"/>
            <a:ext cx="6264275" cy="1452563"/>
          </a:xfrm>
          <a:noFill/>
          <a:ln>
            <a:noFill/>
          </a:ln>
          <a:extLst/>
        </p:spPr>
        <p:style>
          <a:lnRef idx="2">
            <a:schemeClr val="accent3"/>
          </a:lnRef>
          <a:fillRef idx="1">
            <a:schemeClr val="lt1"/>
          </a:fillRef>
          <a:effectRef idx="0">
            <a:schemeClr val="accent3"/>
          </a:effectRef>
          <a:fontRef idx="minor">
            <a:schemeClr val="dk1"/>
          </a:fontRef>
        </p:style>
        <p:txBody>
          <a:bodyPr>
            <a:noAutofit/>
          </a:bodyPr>
          <a:lstStyle/>
          <a:p>
            <a:pPr>
              <a:defRPr/>
            </a:pPr>
            <a:r>
              <a:rPr lang="zh-TW" altLang="en-US" sz="4000" dirty="0" smtClean="0">
                <a:latin typeface="+mj-lt"/>
                <a:ea typeface="+mj-ea"/>
                <a:cs typeface="Arial" pitchFamily="34" charset="0"/>
              </a:rPr>
              <a:t>一、</a:t>
            </a:r>
            <a:r>
              <a:rPr lang="zh-TW" altLang="zh-TW" sz="4000" dirty="0" smtClean="0">
                <a:latin typeface="+mj-lt"/>
                <a:ea typeface="+mj-ea"/>
                <a:cs typeface="Arial" pitchFamily="34" charset="0"/>
              </a:rPr>
              <a:t>個資法</a:t>
            </a:r>
            <a:r>
              <a:rPr lang="zh-TW" altLang="zh-TW" sz="4000" dirty="0" smtClean="0">
                <a:solidFill>
                  <a:srgbClr val="960000"/>
                </a:solidFill>
                <a:latin typeface="+mj-lt"/>
                <a:ea typeface="+mj-ea"/>
                <a:cs typeface="Arial" pitchFamily="34" charset="0"/>
              </a:rPr>
              <a:t>說明</a:t>
            </a:r>
            <a:endParaRPr lang="zh-TW" altLang="en-US" sz="4000" dirty="0">
              <a:solidFill>
                <a:srgbClr val="960000"/>
              </a:solidFill>
              <a:latin typeface="+mj-lt"/>
              <a:ea typeface="+mj-ea"/>
              <a:cs typeface="Arial" pitchFamily="34" charset="0"/>
            </a:endParaRP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zh-TW" dirty="0"/>
              <a:t>各部門文件</a:t>
            </a:r>
            <a:r>
              <a:rPr lang="zh-TW" altLang="zh-TW" u="sng" dirty="0">
                <a:solidFill>
                  <a:srgbClr val="FF0000"/>
                </a:solidFill>
              </a:rPr>
              <a:t>風險等級</a:t>
            </a:r>
            <a:r>
              <a:rPr lang="zh-TW" altLang="zh-TW" dirty="0"/>
              <a:t>分布</a:t>
            </a:r>
            <a:r>
              <a:rPr lang="zh-TW" altLang="zh-TW" dirty="0" smtClean="0"/>
              <a:t>圖</a:t>
            </a:r>
            <a:endParaRPr lang="zh-TW" altLang="en-US" dirty="0"/>
          </a:p>
        </p:txBody>
      </p:sp>
      <p:pic>
        <p:nvPicPr>
          <p:cNvPr id="1026"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4764" t="29564" r="52479" b="10026"/>
          <a:stretch/>
        </p:blipFill>
        <p:spPr bwMode="auto">
          <a:xfrm>
            <a:off x="539552" y="1085393"/>
            <a:ext cx="8064896" cy="53196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835163722"/>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zh-TW" dirty="0"/>
              <a:t>各部門文件</a:t>
            </a:r>
            <a:r>
              <a:rPr lang="zh-TW" altLang="zh-TW" u="sng" dirty="0">
                <a:solidFill>
                  <a:srgbClr val="FF0000"/>
                </a:solidFill>
              </a:rPr>
              <a:t>風險等級</a:t>
            </a:r>
            <a:r>
              <a:rPr lang="zh-TW" altLang="zh-TW" dirty="0"/>
              <a:t>分布圖</a:t>
            </a:r>
            <a:endParaRPr lang="zh-TW" altLang="en-US" dirty="0"/>
          </a:p>
        </p:txBody>
      </p:sp>
      <p:pic>
        <p:nvPicPr>
          <p:cNvPr id="2050"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4797" t="30952" r="51698" b="10058"/>
          <a:stretch/>
        </p:blipFill>
        <p:spPr bwMode="auto">
          <a:xfrm>
            <a:off x="467544" y="1196752"/>
            <a:ext cx="8136904" cy="521500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202801202"/>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zh-TW" dirty="0"/>
              <a:t>各部門文件</a:t>
            </a:r>
            <a:r>
              <a:rPr lang="zh-TW" altLang="zh-TW" u="sng" dirty="0">
                <a:solidFill>
                  <a:srgbClr val="FF0000"/>
                </a:solidFill>
              </a:rPr>
              <a:t>風險等級</a:t>
            </a:r>
            <a:r>
              <a:rPr lang="zh-TW" altLang="zh-TW" dirty="0"/>
              <a:t>分布圖</a:t>
            </a:r>
            <a:endParaRPr lang="zh-TW" altLang="en-US" dirty="0"/>
          </a:p>
        </p:txBody>
      </p:sp>
      <p:pic>
        <p:nvPicPr>
          <p:cNvPr id="3074"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4239" t="30954" r="52590" b="10422"/>
          <a:stretch/>
        </p:blipFill>
        <p:spPr bwMode="auto">
          <a:xfrm>
            <a:off x="395536" y="1083703"/>
            <a:ext cx="8208912" cy="533277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058907283"/>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zh-TW" dirty="0"/>
              <a:t>各部門文件</a:t>
            </a:r>
            <a:r>
              <a:rPr lang="zh-TW" altLang="zh-TW" u="sng" dirty="0">
                <a:solidFill>
                  <a:srgbClr val="FF0000"/>
                </a:solidFill>
              </a:rPr>
              <a:t>風險等級</a:t>
            </a:r>
            <a:r>
              <a:rPr lang="zh-TW" altLang="zh-TW" dirty="0"/>
              <a:t>分布圖</a:t>
            </a:r>
            <a:endParaRPr lang="zh-TW" altLang="en-US" dirty="0"/>
          </a:p>
        </p:txBody>
      </p:sp>
      <p:pic>
        <p:nvPicPr>
          <p:cNvPr id="4098"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4543" t="32738" r="52622" b="9194"/>
          <a:stretch/>
        </p:blipFill>
        <p:spPr bwMode="auto">
          <a:xfrm>
            <a:off x="251520" y="1124744"/>
            <a:ext cx="8568952" cy="537828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371714395"/>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zh-TW" dirty="0"/>
              <a:t>各部門文件</a:t>
            </a:r>
            <a:r>
              <a:rPr lang="zh-TW" altLang="zh-TW" u="sng" dirty="0">
                <a:solidFill>
                  <a:srgbClr val="FF0000"/>
                </a:solidFill>
              </a:rPr>
              <a:t>風險等級</a:t>
            </a:r>
            <a:r>
              <a:rPr lang="zh-TW" altLang="zh-TW" dirty="0"/>
              <a:t>分布圖</a:t>
            </a:r>
            <a:endParaRPr lang="zh-TW" altLang="en-US" dirty="0"/>
          </a:p>
        </p:txBody>
      </p:sp>
      <p:pic>
        <p:nvPicPr>
          <p:cNvPr id="5123" name="Picture 3"/>
          <p:cNvPicPr>
            <a:picLocks noChangeAspect="1" noChangeArrowheads="1"/>
          </p:cNvPicPr>
          <p:nvPr/>
        </p:nvPicPr>
        <p:blipFill rotWithShape="1">
          <a:blip r:embed="rId2">
            <a:extLst>
              <a:ext uri="{28A0092B-C50C-407E-A947-70E740481C1C}">
                <a14:useLocalDpi xmlns:a14="http://schemas.microsoft.com/office/drawing/2010/main" val="0"/>
              </a:ext>
            </a:extLst>
          </a:blip>
          <a:srcRect l="3481" t="31697" r="60404" b="17708"/>
          <a:stretch/>
        </p:blipFill>
        <p:spPr bwMode="auto">
          <a:xfrm>
            <a:off x="467544" y="1081132"/>
            <a:ext cx="8280920" cy="555826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591001314"/>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251520" y="274639"/>
            <a:ext cx="8435281" cy="725487"/>
          </a:xfrm>
        </p:spPr>
        <p:txBody>
          <a:bodyPr/>
          <a:lstStyle/>
          <a:p>
            <a:pPr marL="799971" lvl="1" indent="-342845">
              <a:defRPr/>
            </a:pPr>
            <a:r>
              <a:rPr lang="zh-TW" altLang="zh-TW" kern="1200" dirty="0" smtClean="0">
                <a:latin typeface="微軟正黑體" pitchFamily="34" charset="-120"/>
                <a:ea typeface="微軟正黑體" pitchFamily="34" charset="-120"/>
                <a:cs typeface="+mj-cs"/>
              </a:rPr>
              <a:t>可接受</a:t>
            </a:r>
            <a:r>
              <a:rPr lang="zh-TW" altLang="zh-TW" kern="1200" dirty="0">
                <a:latin typeface="微軟正黑體" pitchFamily="34" charset="-120"/>
                <a:ea typeface="微軟正黑體" pitchFamily="34" charset="-120"/>
                <a:cs typeface="+mj-cs"/>
              </a:rPr>
              <a:t>風險水準擬定</a:t>
            </a:r>
            <a:endParaRPr lang="zh-TW" altLang="en-US" kern="1200" dirty="0">
              <a:latin typeface="微軟正黑體" pitchFamily="34" charset="-120"/>
              <a:ea typeface="微軟正黑體" pitchFamily="34" charset="-120"/>
              <a:cs typeface="+mj-cs"/>
            </a:endParaRPr>
          </a:p>
        </p:txBody>
      </p:sp>
      <p:sp>
        <p:nvSpPr>
          <p:cNvPr id="3" name="內容版面配置區 2"/>
          <p:cNvSpPr txBox="1">
            <a:spLocks/>
          </p:cNvSpPr>
          <p:nvPr/>
        </p:nvSpPr>
        <p:spPr bwMode="auto">
          <a:xfrm>
            <a:off x="457199" y="1135467"/>
            <a:ext cx="8291513" cy="4968875"/>
          </a:xfrm>
          <a:prstGeom prst="rect">
            <a:avLst/>
          </a:prstGeom>
          <a:noFill/>
          <a:ln w="9525">
            <a:noFill/>
            <a:miter lim="800000"/>
            <a:headEnd/>
            <a:tailEnd/>
          </a:ln>
        </p:spPr>
        <p:txBody>
          <a:bodyPr vert="horz" wrap="square" lIns="91426" tIns="45712" rIns="91426" bIns="45712" numCol="1" anchor="t" anchorCtr="0" compatLnSpc="1">
            <a:prstTxWarp prst="textNoShape">
              <a:avLst/>
            </a:prstTxWarp>
          </a:bodyPr>
          <a:lstStyle>
            <a:lvl1pPr marL="342845" indent="-342845" algn="l" rtl="0" eaLnBrk="0" fontAlgn="base" hangingPunct="0">
              <a:spcBef>
                <a:spcPct val="20000"/>
              </a:spcBef>
              <a:spcAft>
                <a:spcPct val="0"/>
              </a:spcAft>
              <a:buClr>
                <a:srgbClr val="92D400"/>
              </a:buClr>
              <a:buFont typeface="Wingdings" pitchFamily="2" charset="2"/>
              <a:buChar char="n"/>
              <a:defRPr sz="2400" kern="1200">
                <a:solidFill>
                  <a:schemeClr val="tx1"/>
                </a:solidFill>
                <a:latin typeface="微軟正黑體" pitchFamily="34" charset="-120"/>
                <a:ea typeface="微軟正黑體" pitchFamily="34" charset="-120"/>
                <a:cs typeface="+mn-cs"/>
              </a:defRPr>
            </a:lvl1pPr>
            <a:lvl2pPr marL="711086" indent="-347608" algn="l" rtl="0" eaLnBrk="0" fontAlgn="base" hangingPunct="0">
              <a:lnSpc>
                <a:spcPct val="100000"/>
              </a:lnSpc>
              <a:spcBef>
                <a:spcPts val="1200"/>
              </a:spcBef>
              <a:spcAft>
                <a:spcPts val="600"/>
              </a:spcAft>
              <a:buClr>
                <a:srgbClr val="000099"/>
              </a:buClr>
              <a:buFont typeface="Wingdings" pitchFamily="2" charset="2"/>
              <a:buChar char="u"/>
              <a:defRPr sz="2200" kern="1200">
                <a:solidFill>
                  <a:schemeClr val="tx1"/>
                </a:solidFill>
                <a:latin typeface="微軟正黑體" pitchFamily="34" charset="-120"/>
                <a:ea typeface="微軟正黑體" pitchFamily="34" charset="-120"/>
                <a:cs typeface="+mn-cs"/>
              </a:defRPr>
            </a:lvl2pPr>
            <a:lvl3pPr marL="1142817" indent="-228563" algn="l" rtl="0" eaLnBrk="0" fontAlgn="base" hangingPunct="0">
              <a:spcBef>
                <a:spcPct val="20000"/>
              </a:spcBef>
              <a:spcAft>
                <a:spcPct val="0"/>
              </a:spcAft>
              <a:buFont typeface="Arial" pitchFamily="34" charset="0"/>
              <a:buChar char="•"/>
              <a:defRPr sz="1800" kern="1200">
                <a:solidFill>
                  <a:schemeClr val="tx1"/>
                </a:solidFill>
                <a:latin typeface="微軟正黑體" pitchFamily="34" charset="-120"/>
                <a:ea typeface="微軟正黑體" pitchFamily="34" charset="-120"/>
                <a:cs typeface="+mn-cs"/>
              </a:defRPr>
            </a:lvl3pPr>
            <a:lvl4pPr marL="1599944" indent="-228563" algn="l" rtl="0" eaLnBrk="0" fontAlgn="base" hangingPunct="0">
              <a:spcBef>
                <a:spcPct val="20000"/>
              </a:spcBef>
              <a:spcAft>
                <a:spcPct val="0"/>
              </a:spcAft>
              <a:buFont typeface="Arial" pitchFamily="34" charset="0"/>
              <a:buChar char="–"/>
              <a:defRPr sz="1800" kern="1200">
                <a:solidFill>
                  <a:schemeClr val="tx1"/>
                </a:solidFill>
                <a:latin typeface="微軟正黑體" pitchFamily="34" charset="-120"/>
                <a:ea typeface="微軟正黑體" pitchFamily="34" charset="-120"/>
                <a:cs typeface="+mn-cs"/>
              </a:defRPr>
            </a:lvl4pPr>
            <a:lvl5pPr marL="2057071" indent="-228563" algn="l" rtl="0" eaLnBrk="0" fontAlgn="base" hangingPunct="0">
              <a:spcBef>
                <a:spcPct val="20000"/>
              </a:spcBef>
              <a:spcAft>
                <a:spcPct val="0"/>
              </a:spcAft>
              <a:buFont typeface="Arial" pitchFamily="34" charset="0"/>
              <a:buChar char="»"/>
              <a:defRPr sz="1800" kern="1200">
                <a:solidFill>
                  <a:schemeClr val="tx1"/>
                </a:solidFill>
                <a:latin typeface="微軟正黑體" pitchFamily="34" charset="-120"/>
                <a:ea typeface="微軟正黑體" pitchFamily="34" charset="-120"/>
                <a:cs typeface="+mn-cs"/>
              </a:defRPr>
            </a:lvl5pPr>
            <a:lvl6pPr marL="2514197" indent="-228563" algn="l" defTabSz="91425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324" indent="-228563" algn="l" defTabSz="91425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451" indent="-228563" algn="l" defTabSz="91425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577" indent="-228563" algn="l" defTabSz="91425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42900" indent="-342900">
              <a:lnSpc>
                <a:spcPts val="3500"/>
              </a:lnSpc>
              <a:buClr>
                <a:srgbClr val="92D050"/>
              </a:buClr>
              <a:defRPr/>
            </a:pPr>
            <a:r>
              <a:rPr lang="zh-TW" altLang="en-US" b="1" dirty="0" smtClean="0"/>
              <a:t>屬於</a:t>
            </a:r>
            <a:r>
              <a:rPr lang="zh-TW" altLang="en-US" b="1" dirty="0"/>
              <a:t>不可接受風險水準者（</a:t>
            </a:r>
            <a:r>
              <a:rPr lang="zh-TW" altLang="en-US" b="1" u="sng" dirty="0">
                <a:solidFill>
                  <a:srgbClr val="FF0000"/>
                </a:solidFill>
              </a:rPr>
              <a:t>風險值為</a:t>
            </a:r>
            <a:r>
              <a:rPr lang="en-US" altLang="zh-TW" b="1" u="sng" dirty="0" smtClean="0">
                <a:solidFill>
                  <a:srgbClr val="FF0000"/>
                </a:solidFill>
              </a:rPr>
              <a:t>12</a:t>
            </a:r>
            <a:r>
              <a:rPr lang="zh-TW" altLang="en-US" b="1" u="sng" dirty="0" smtClean="0">
                <a:solidFill>
                  <a:srgbClr val="FF0000"/>
                </a:solidFill>
              </a:rPr>
              <a:t>以上</a:t>
            </a:r>
            <a:r>
              <a:rPr lang="zh-TW" altLang="en-US" b="1" u="sng" dirty="0">
                <a:solidFill>
                  <a:srgbClr val="FF0000"/>
                </a:solidFill>
              </a:rPr>
              <a:t>之個人資料檔案</a:t>
            </a:r>
            <a:r>
              <a:rPr lang="zh-TW" altLang="en-US" b="1" dirty="0"/>
              <a:t>），應擬具風險改善處理計畫：</a:t>
            </a:r>
          </a:p>
          <a:p>
            <a:pPr marL="711141" lvl="1" indent="-342900">
              <a:lnSpc>
                <a:spcPts val="3500"/>
              </a:lnSpc>
              <a:buClr>
                <a:srgbClr val="92D050"/>
              </a:buClr>
              <a:defRPr/>
            </a:pPr>
            <a:r>
              <a:rPr lang="zh-TW" altLang="en-US" b="1" dirty="0" smtClean="0"/>
              <a:t>確認</a:t>
            </a:r>
            <a:r>
              <a:rPr lang="zh-TW" altLang="en-US" b="1" dirty="0"/>
              <a:t>「建議控制措施列表」中尚未建置項目之建置時程。</a:t>
            </a:r>
          </a:p>
          <a:p>
            <a:pPr marL="711141" lvl="1" indent="-342900">
              <a:lnSpc>
                <a:spcPts val="3500"/>
              </a:lnSpc>
              <a:buClr>
                <a:srgbClr val="92D050"/>
              </a:buClr>
              <a:defRPr/>
            </a:pPr>
            <a:r>
              <a:rPr lang="zh-TW" altLang="en-US" b="1" dirty="0" smtClean="0"/>
              <a:t>檢討</a:t>
            </a:r>
            <a:r>
              <a:rPr lang="zh-TW" altLang="en-US" b="1" dirty="0"/>
              <a:t>個人資料欄位之蒐集必要性，倘屬於非必要之蒐集個資欄位，應予刪除。</a:t>
            </a:r>
          </a:p>
          <a:p>
            <a:pPr marL="711141" lvl="1" indent="-342900">
              <a:lnSpc>
                <a:spcPts val="3500"/>
              </a:lnSpc>
              <a:buClr>
                <a:srgbClr val="92D050"/>
              </a:buClr>
              <a:defRPr/>
            </a:pPr>
            <a:r>
              <a:rPr lang="zh-TW" altLang="en-US" b="1" dirty="0" smtClean="0"/>
              <a:t>檢討</a:t>
            </a:r>
            <a:r>
              <a:rPr lang="zh-TW" altLang="en-US" b="1" dirty="0"/>
              <a:t>個人資料欄位之處理必要性，倘屬於非必要之處理個資欄位，不得鍵入系統</a:t>
            </a:r>
            <a:r>
              <a:rPr lang="zh-TW" altLang="en-US" b="1" dirty="0" smtClean="0"/>
              <a:t>。</a:t>
            </a:r>
            <a:endParaRPr lang="en-US" altLang="zh-TW" b="1" dirty="0" smtClean="0"/>
          </a:p>
          <a:p>
            <a:pPr marL="342900" indent="-342900">
              <a:lnSpc>
                <a:spcPts val="3500"/>
              </a:lnSpc>
              <a:buClr>
                <a:srgbClr val="92D050"/>
              </a:buClr>
              <a:defRPr/>
            </a:pPr>
            <a:r>
              <a:rPr lang="zh-TW" altLang="zh-TW" b="1" u="sng" dirty="0" smtClean="0">
                <a:solidFill>
                  <a:srgbClr val="FF0000"/>
                </a:solidFill>
              </a:rPr>
              <a:t>行政部、</a:t>
            </a:r>
            <a:r>
              <a:rPr lang="zh-TW" altLang="en-US" b="1" u="sng" dirty="0" smtClean="0">
                <a:solidFill>
                  <a:srgbClr val="FF0000"/>
                </a:solidFill>
              </a:rPr>
              <a:t>管理部、產險部及業務部</a:t>
            </a:r>
            <a:r>
              <a:rPr lang="zh-TW" altLang="zh-TW" b="1" dirty="0" smtClean="0"/>
              <a:t>應</a:t>
            </a:r>
            <a:r>
              <a:rPr lang="zh-TW" altLang="zh-TW" b="1" dirty="0"/>
              <a:t>優先實施風險改善處理計畫，並由部門主管審核存查。</a:t>
            </a:r>
            <a:endParaRPr lang="zh-TW" altLang="en-US" b="1" dirty="0"/>
          </a:p>
          <a:p>
            <a:pPr marL="342900" indent="-342900">
              <a:lnSpc>
                <a:spcPts val="3500"/>
              </a:lnSpc>
              <a:buClr>
                <a:srgbClr val="92D050"/>
              </a:buClr>
              <a:defRPr/>
            </a:pPr>
            <a:endParaRPr lang="en-US" altLang="zh-TW" b="1" dirty="0" smtClean="0"/>
          </a:p>
          <a:p>
            <a:pPr marL="342900" indent="-342900">
              <a:lnSpc>
                <a:spcPts val="3500"/>
              </a:lnSpc>
              <a:buClr>
                <a:srgbClr val="92D050"/>
              </a:buClr>
              <a:defRPr/>
            </a:pPr>
            <a:endParaRPr lang="en-US" altLang="zh-TW" b="1" dirty="0" smtClean="0"/>
          </a:p>
          <a:p>
            <a:pPr marL="342900" indent="-342900">
              <a:lnSpc>
                <a:spcPts val="3500"/>
              </a:lnSpc>
              <a:buClr>
                <a:srgbClr val="92D050"/>
              </a:buClr>
              <a:defRPr/>
            </a:pPr>
            <a:endParaRPr lang="en-US" altLang="zh-TW" b="1" dirty="0" smtClean="0"/>
          </a:p>
          <a:p>
            <a:pPr marL="342900" indent="-342900">
              <a:lnSpc>
                <a:spcPts val="3500"/>
              </a:lnSpc>
              <a:buClr>
                <a:srgbClr val="92D050"/>
              </a:buClr>
              <a:defRPr/>
            </a:pPr>
            <a:endParaRPr lang="en-US" altLang="zh-TW" b="1" dirty="0" smtClean="0"/>
          </a:p>
          <a:p>
            <a:pPr marL="342900" indent="-342900">
              <a:lnSpc>
                <a:spcPts val="3500"/>
              </a:lnSpc>
              <a:buClr>
                <a:srgbClr val="92D050"/>
              </a:buClr>
              <a:defRPr/>
            </a:pPr>
            <a:endParaRPr lang="en-US" altLang="zh-TW" b="1" dirty="0" smtClean="0"/>
          </a:p>
          <a:p>
            <a:pPr marL="342900" indent="-342900">
              <a:lnSpc>
                <a:spcPts val="3500"/>
              </a:lnSpc>
              <a:buClr>
                <a:srgbClr val="92D050"/>
              </a:buClr>
              <a:defRPr/>
            </a:pPr>
            <a:endParaRPr lang="en-US" altLang="zh-TW" b="1" dirty="0" smtClean="0"/>
          </a:p>
          <a:p>
            <a:pPr marL="342900" indent="-342900">
              <a:lnSpc>
                <a:spcPts val="3500"/>
              </a:lnSpc>
              <a:buClr>
                <a:srgbClr val="92D050"/>
              </a:buClr>
              <a:defRPr/>
            </a:pPr>
            <a:endParaRPr lang="en-US" altLang="zh-TW" b="1" dirty="0" smtClean="0"/>
          </a:p>
          <a:p>
            <a:pPr marL="0" indent="0">
              <a:lnSpc>
                <a:spcPts val="3500"/>
              </a:lnSpc>
              <a:buClr>
                <a:srgbClr val="92D050"/>
              </a:buClr>
              <a:defRPr/>
            </a:pPr>
            <a:endParaRPr lang="en-US" altLang="zh-TW" b="1" dirty="0" smtClean="0"/>
          </a:p>
          <a:p>
            <a:pPr marL="342900" indent="-342900">
              <a:lnSpc>
                <a:spcPts val="3500"/>
              </a:lnSpc>
              <a:buClr>
                <a:srgbClr val="92D050"/>
              </a:buClr>
              <a:defRPr/>
            </a:pPr>
            <a:endParaRPr lang="en-US" altLang="zh-TW" b="1" dirty="0" smtClean="0"/>
          </a:p>
          <a:p>
            <a:pPr>
              <a:defRPr/>
            </a:pPr>
            <a:endParaRPr lang="zh-TW" altLang="en-US" b="1" dirty="0" smtClean="0"/>
          </a:p>
        </p:txBody>
      </p:sp>
    </p:spTree>
    <p:extLst>
      <p:ext uri="{BB962C8B-B14F-4D97-AF65-F5344CB8AC3E}">
        <p14:creationId xmlns:p14="http://schemas.microsoft.com/office/powerpoint/2010/main" val="3888987024"/>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dirty="0"/>
              <a:t>風險改善處理計畫</a:t>
            </a:r>
          </a:p>
        </p:txBody>
      </p:sp>
      <p:pic>
        <p:nvPicPr>
          <p:cNvPr id="6146"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5689" t="30159" r="52590" b="8248"/>
          <a:stretch/>
        </p:blipFill>
        <p:spPr bwMode="auto">
          <a:xfrm>
            <a:off x="395536" y="1196752"/>
            <a:ext cx="8327229" cy="496855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557369072"/>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標題 3"/>
          <p:cNvSpPr>
            <a:spLocks noGrp="1"/>
          </p:cNvSpPr>
          <p:nvPr>
            <p:ph type="title"/>
          </p:nvPr>
        </p:nvSpPr>
        <p:spPr>
          <a:xfrm>
            <a:off x="415926" y="1916114"/>
            <a:ext cx="4587875" cy="1454150"/>
          </a:xfrm>
          <a:ln>
            <a:noFill/>
          </a:ln>
          <a:extLst/>
        </p:spPr>
        <p:style>
          <a:lnRef idx="2">
            <a:schemeClr val="accent3"/>
          </a:lnRef>
          <a:fillRef idx="1">
            <a:schemeClr val="lt1"/>
          </a:fillRef>
          <a:effectRef idx="0">
            <a:schemeClr val="accent3"/>
          </a:effectRef>
          <a:fontRef idx="minor">
            <a:schemeClr val="dk1"/>
          </a:fontRef>
        </p:style>
        <p:txBody>
          <a:bodyPr>
            <a:noAutofit/>
          </a:bodyPr>
          <a:lstStyle/>
          <a:p>
            <a:pPr algn="r">
              <a:defRPr/>
            </a:pPr>
            <a:r>
              <a:rPr lang="zh-TW" altLang="en-US" sz="4000" dirty="0" smtClean="0">
                <a:latin typeface="Arial" pitchFamily="34" charset="0"/>
                <a:cs typeface="Arial" pitchFamily="34" charset="0"/>
              </a:rPr>
              <a:t>五</a:t>
            </a:r>
            <a:r>
              <a:rPr lang="zh-TW" altLang="en-US" sz="4000" dirty="0">
                <a:latin typeface="Arial" pitchFamily="34" charset="0"/>
                <a:cs typeface="Arial" pitchFamily="34" charset="0"/>
              </a:rPr>
              <a:t>、</a:t>
            </a:r>
            <a:r>
              <a:rPr lang="zh-TW" altLang="zh-TW" sz="4000" dirty="0">
                <a:latin typeface="Arial" pitchFamily="34" charset="0"/>
                <a:cs typeface="Arial" pitchFamily="34" charset="0"/>
              </a:rPr>
              <a:t>個資管理</a:t>
            </a:r>
            <a:r>
              <a:rPr lang="zh-TW" altLang="zh-TW" sz="4000" dirty="0" smtClean="0">
                <a:latin typeface="Arial" pitchFamily="34" charset="0"/>
                <a:cs typeface="Arial" pitchFamily="34" charset="0"/>
              </a:rPr>
              <a:t>制度</a:t>
            </a:r>
            <a:r>
              <a:rPr lang="en-US" altLang="zh-TW" sz="4000" dirty="0" smtClean="0">
                <a:latin typeface="Arial" pitchFamily="34" charset="0"/>
                <a:cs typeface="Arial" pitchFamily="34" charset="0"/>
              </a:rPr>
              <a:t/>
            </a:r>
            <a:br>
              <a:rPr lang="en-US" altLang="zh-TW" sz="4000" dirty="0" smtClean="0">
                <a:latin typeface="Arial" pitchFamily="34" charset="0"/>
                <a:cs typeface="Arial" pitchFamily="34" charset="0"/>
              </a:rPr>
            </a:br>
            <a:r>
              <a:rPr lang="zh-TW" altLang="zh-TW" sz="4000" dirty="0" smtClean="0">
                <a:solidFill>
                  <a:srgbClr val="960000"/>
                </a:solidFill>
                <a:latin typeface="Arial" pitchFamily="34" charset="0"/>
                <a:cs typeface="Arial" pitchFamily="34" charset="0"/>
              </a:rPr>
              <a:t>文件審查</a:t>
            </a:r>
            <a:endParaRPr lang="zh-TW" altLang="en-US" sz="4000" dirty="0">
              <a:solidFill>
                <a:srgbClr val="960000"/>
              </a:solidFill>
              <a:latin typeface="+mj-ea"/>
              <a:ea typeface="+mj-ea"/>
              <a:cs typeface="Arial" pitchFamily="34" charset="0"/>
            </a:endParaRPr>
          </a:p>
        </p:txBody>
      </p:sp>
      <p:sp>
        <p:nvSpPr>
          <p:cNvPr id="32771" name="Slide Number Placeholder 9"/>
          <p:cNvSpPr txBox="1">
            <a:spLocks/>
          </p:cNvSpPr>
          <p:nvPr/>
        </p:nvSpPr>
        <p:spPr bwMode="auto">
          <a:xfrm>
            <a:off x="415925" y="6554788"/>
            <a:ext cx="331788" cy="142875"/>
          </a:xfrm>
          <a:prstGeom prst="rect">
            <a:avLst/>
          </a:prstGeom>
          <a:noFill/>
          <a:ln w="9525">
            <a:noFill/>
            <a:miter lim="800000"/>
            <a:headEnd/>
            <a:tailEnd/>
          </a:ln>
        </p:spPr>
        <p:txBody>
          <a:bodyPr lIns="85940" tIns="42970" rIns="85940" bIns="42970"/>
          <a:lstStyle/>
          <a:p>
            <a:fld id="{524CD305-1606-414D-BDEB-DAA5297789EE}" type="slidenum">
              <a:rPr kumimoji="0" lang="en-US" altLang="zh-TW" sz="800">
                <a:cs typeface="Arial" pitchFamily="34" charset="0"/>
              </a:rPr>
              <a:pPr/>
              <a:t>37</a:t>
            </a:fld>
            <a:endParaRPr kumimoji="0" lang="en-US" altLang="zh-TW" sz="1400" dirty="0">
              <a:cs typeface="Arial" pitchFamily="34" charset="0"/>
            </a:endParaRPr>
          </a:p>
        </p:txBody>
      </p:sp>
      <p:sp>
        <p:nvSpPr>
          <p:cNvPr id="28676" name="矩形 1"/>
          <p:cNvSpPr>
            <a:spLocks noChangeArrowheads="1"/>
          </p:cNvSpPr>
          <p:nvPr/>
        </p:nvSpPr>
        <p:spPr bwMode="auto">
          <a:xfrm>
            <a:off x="611189" y="3500438"/>
            <a:ext cx="4897437" cy="830981"/>
          </a:xfrm>
          <a:prstGeom prst="rect">
            <a:avLst/>
          </a:prstGeom>
          <a:noFill/>
          <a:ln>
            <a:noFill/>
          </a:ln>
          <a:extLst/>
        </p:spPr>
        <p:txBody>
          <a:bodyPr lIns="91426" tIns="45712" rIns="91426" bIns="45712">
            <a:spAutoFit/>
          </a:bodyPr>
          <a:lstStyle/>
          <a:p>
            <a:pPr marL="799971" lvl="1" indent="-342845">
              <a:buFont typeface="Wingdings" pitchFamily="2" charset="2"/>
              <a:buChar char="p"/>
              <a:defRPr/>
            </a:pPr>
            <a:r>
              <a:rPr lang="zh-TW" altLang="zh-TW" sz="2400" dirty="0">
                <a:latin typeface="+mj-ea"/>
                <a:ea typeface="+mj-ea"/>
              </a:rPr>
              <a:t>個資管理制度文件清單</a:t>
            </a:r>
          </a:p>
          <a:p>
            <a:pPr marL="799971" lvl="1" indent="-342845">
              <a:buFont typeface="Wingdings" pitchFamily="2" charset="2"/>
              <a:buChar char="p"/>
              <a:defRPr/>
            </a:pPr>
            <a:r>
              <a:rPr lang="zh-TW" altLang="zh-TW" sz="2400" dirty="0">
                <a:latin typeface="+mj-ea"/>
                <a:ea typeface="+mj-ea"/>
              </a:rPr>
              <a:t>個資管理制度文件審查進度</a:t>
            </a:r>
            <a:endParaRPr lang="zh-TW" altLang="en-US" sz="2400" dirty="0">
              <a:latin typeface="+mj-ea"/>
              <a:ea typeface="+mj-ea"/>
            </a:endParaRPr>
          </a:p>
        </p:txBody>
      </p:sp>
      <p:cxnSp>
        <p:nvCxnSpPr>
          <p:cNvPr id="3" name="直線接點 2"/>
          <p:cNvCxnSpPr/>
          <p:nvPr/>
        </p:nvCxnSpPr>
        <p:spPr>
          <a:xfrm>
            <a:off x="828675" y="3357563"/>
            <a:ext cx="4572000" cy="0"/>
          </a:xfrm>
          <a:prstGeom prst="line">
            <a:avLst/>
          </a:prstGeom>
          <a:ln>
            <a:solidFill>
              <a:srgbClr val="960000"/>
            </a:solidFill>
            <a:prstDash val="dash"/>
          </a:ln>
        </p:spPr>
        <p:style>
          <a:lnRef idx="2">
            <a:schemeClr val="accent1"/>
          </a:lnRef>
          <a:fillRef idx="0">
            <a:schemeClr val="accent1"/>
          </a:fillRef>
          <a:effectRef idx="1">
            <a:schemeClr val="accent1"/>
          </a:effectRef>
          <a:fontRef idx="minor">
            <a:schemeClr val="tx1"/>
          </a:fontRef>
        </p:style>
      </p:cxn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z="3600" dirty="0">
                <a:solidFill>
                  <a:schemeClr val="tx1"/>
                </a:solidFill>
                <a:latin typeface="微軟正黑體" panose="020B0604030504040204" pitchFamily="34" charset="-120"/>
                <a:ea typeface="微軟正黑體" panose="020B0604030504040204" pitchFamily="34" charset="-120"/>
                <a:cs typeface="+mj-cs"/>
              </a:rPr>
              <a:t>國際標準文件架構</a:t>
            </a:r>
          </a:p>
        </p:txBody>
      </p:sp>
      <p:pic>
        <p:nvPicPr>
          <p:cNvPr id="6"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14746" t="19542" r="15084" b="44865"/>
          <a:stretch/>
        </p:blipFill>
        <p:spPr bwMode="auto">
          <a:xfrm>
            <a:off x="633923" y="1080107"/>
            <a:ext cx="7776104" cy="23926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aphicFrame>
        <p:nvGraphicFramePr>
          <p:cNvPr id="7" name="Group 42"/>
          <p:cNvGraphicFramePr>
            <a:graphicFrameLocks/>
          </p:cNvGraphicFramePr>
          <p:nvPr>
            <p:extLst>
              <p:ext uri="{D42A27DB-BD31-4B8C-83A1-F6EECF244321}">
                <p14:modId xmlns:p14="http://schemas.microsoft.com/office/powerpoint/2010/main" val="3850107324"/>
              </p:ext>
            </p:extLst>
          </p:nvPr>
        </p:nvGraphicFramePr>
        <p:xfrm>
          <a:off x="337618" y="3573949"/>
          <a:ext cx="8568953" cy="2969818"/>
        </p:xfrm>
        <a:graphic>
          <a:graphicData uri="http://schemas.openxmlformats.org/drawingml/2006/table">
            <a:tbl>
              <a:tblPr/>
              <a:tblGrid>
                <a:gridCol w="882142"/>
                <a:gridCol w="1534088"/>
                <a:gridCol w="6152723"/>
              </a:tblGrid>
              <a:tr h="453016">
                <a:tc>
                  <a:txBody>
                    <a:bodyPr/>
                    <a:lstStyle>
                      <a:lvl1pPr marL="0" algn="l" defTabSz="912648" rtl="0" eaLnBrk="1" latinLnBrk="0" hangingPunct="1">
                        <a:defRPr sz="1800" kern="1200">
                          <a:solidFill>
                            <a:schemeClr val="tx1"/>
                          </a:solidFill>
                          <a:latin typeface="Arial"/>
                        </a:defRPr>
                      </a:lvl1pPr>
                      <a:lvl2pPr marL="456322" algn="l" defTabSz="912648" rtl="0" eaLnBrk="1" latinLnBrk="0" hangingPunct="1">
                        <a:defRPr sz="1800" kern="1200">
                          <a:solidFill>
                            <a:schemeClr val="tx1"/>
                          </a:solidFill>
                          <a:latin typeface="Arial"/>
                        </a:defRPr>
                      </a:lvl2pPr>
                      <a:lvl3pPr marL="912648" algn="l" defTabSz="912648" rtl="0" eaLnBrk="1" latinLnBrk="0" hangingPunct="1">
                        <a:defRPr sz="1800" kern="1200">
                          <a:solidFill>
                            <a:schemeClr val="tx1"/>
                          </a:solidFill>
                          <a:latin typeface="Arial"/>
                        </a:defRPr>
                      </a:lvl3pPr>
                      <a:lvl4pPr marL="1368965" algn="l" defTabSz="912648" rtl="0" eaLnBrk="1" latinLnBrk="0" hangingPunct="1">
                        <a:defRPr sz="1800" kern="1200">
                          <a:solidFill>
                            <a:schemeClr val="tx1"/>
                          </a:solidFill>
                          <a:latin typeface="Arial"/>
                        </a:defRPr>
                      </a:lvl4pPr>
                      <a:lvl5pPr marL="1825286" algn="l" defTabSz="912648" rtl="0" eaLnBrk="1" latinLnBrk="0" hangingPunct="1">
                        <a:defRPr sz="1800" kern="1200">
                          <a:solidFill>
                            <a:schemeClr val="tx1"/>
                          </a:solidFill>
                          <a:latin typeface="Arial"/>
                        </a:defRPr>
                      </a:lvl5pPr>
                      <a:lvl6pPr marL="2281606" algn="l" defTabSz="912648" rtl="0" eaLnBrk="1" latinLnBrk="0" hangingPunct="1">
                        <a:defRPr sz="1800" kern="1200">
                          <a:solidFill>
                            <a:schemeClr val="tx1"/>
                          </a:solidFill>
                          <a:latin typeface="Arial"/>
                        </a:defRPr>
                      </a:lvl6pPr>
                      <a:lvl7pPr marL="2737929" algn="l" defTabSz="912648" rtl="0" eaLnBrk="1" latinLnBrk="0" hangingPunct="1">
                        <a:defRPr sz="1800" kern="1200">
                          <a:solidFill>
                            <a:schemeClr val="tx1"/>
                          </a:solidFill>
                          <a:latin typeface="Arial"/>
                        </a:defRPr>
                      </a:lvl7pPr>
                      <a:lvl8pPr marL="3194249" algn="l" defTabSz="912648" rtl="0" eaLnBrk="1" latinLnBrk="0" hangingPunct="1">
                        <a:defRPr sz="1800" kern="1200">
                          <a:solidFill>
                            <a:schemeClr val="tx1"/>
                          </a:solidFill>
                          <a:latin typeface="Arial"/>
                        </a:defRPr>
                      </a:lvl8pPr>
                      <a:lvl9pPr marL="3650572" algn="l" defTabSz="912648" rtl="0" eaLnBrk="1" latinLnBrk="0" hangingPunct="1">
                        <a:defRPr sz="1800" kern="1200">
                          <a:solidFill>
                            <a:schemeClr val="tx1"/>
                          </a:solidFill>
                          <a:latin typeface="Arial"/>
                        </a:defRPr>
                      </a:lvl9pPr>
                    </a:lstStyle>
                    <a:p>
                      <a:pPr marL="0" marR="0" lvl="0" indent="0" algn="ctr" defTabSz="914400" rtl="0" eaLnBrk="0" fontAlgn="base" latinLnBrk="0" hangingPunct="0">
                        <a:lnSpc>
                          <a:spcPct val="100000"/>
                        </a:lnSpc>
                        <a:spcBef>
                          <a:spcPts val="0"/>
                        </a:spcBef>
                        <a:spcAft>
                          <a:spcPts val="0"/>
                        </a:spcAft>
                        <a:buClrTx/>
                        <a:buSzTx/>
                        <a:buFontTx/>
                        <a:buNone/>
                        <a:tabLst/>
                      </a:pPr>
                      <a:r>
                        <a:rPr kumimoji="1" lang="zh-TW" altLang="en-US" sz="1800" b="1" i="0" u="none" strike="noStrike" cap="none" normalizeH="0" baseline="0" dirty="0" smtClean="0">
                          <a:ln>
                            <a:noFill/>
                          </a:ln>
                          <a:solidFill>
                            <a:schemeClr val="bg1"/>
                          </a:solidFill>
                          <a:effectLst/>
                          <a:latin typeface="微軟正黑體" pitchFamily="34" charset="-120"/>
                          <a:ea typeface="微軟正黑體" pitchFamily="34" charset="-120"/>
                        </a:rPr>
                        <a:t>階層</a:t>
                      </a:r>
                    </a:p>
                  </a:txBody>
                  <a:tcPr marT="45714" marB="45714" anchor="ctr" horzOverflow="overflow">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a:noFill/>
                    </a:lnTlToBr>
                    <a:lnBlToTr>
                      <a:noFill/>
                    </a:lnBlToTr>
                    <a:solidFill>
                      <a:srgbClr val="00B050"/>
                    </a:solidFill>
                  </a:tcPr>
                </a:tc>
                <a:tc>
                  <a:txBody>
                    <a:bodyPr/>
                    <a:lstStyle>
                      <a:lvl1pPr marL="0" algn="l" defTabSz="912648" rtl="0" eaLnBrk="1" latinLnBrk="0" hangingPunct="1">
                        <a:defRPr sz="1800" kern="1200">
                          <a:solidFill>
                            <a:schemeClr val="tx1"/>
                          </a:solidFill>
                          <a:latin typeface="Arial"/>
                        </a:defRPr>
                      </a:lvl1pPr>
                      <a:lvl2pPr marL="456322" algn="l" defTabSz="912648" rtl="0" eaLnBrk="1" latinLnBrk="0" hangingPunct="1">
                        <a:defRPr sz="1800" kern="1200">
                          <a:solidFill>
                            <a:schemeClr val="tx1"/>
                          </a:solidFill>
                          <a:latin typeface="Arial"/>
                        </a:defRPr>
                      </a:lvl2pPr>
                      <a:lvl3pPr marL="912648" algn="l" defTabSz="912648" rtl="0" eaLnBrk="1" latinLnBrk="0" hangingPunct="1">
                        <a:defRPr sz="1800" kern="1200">
                          <a:solidFill>
                            <a:schemeClr val="tx1"/>
                          </a:solidFill>
                          <a:latin typeface="Arial"/>
                        </a:defRPr>
                      </a:lvl3pPr>
                      <a:lvl4pPr marL="1368965" algn="l" defTabSz="912648" rtl="0" eaLnBrk="1" latinLnBrk="0" hangingPunct="1">
                        <a:defRPr sz="1800" kern="1200">
                          <a:solidFill>
                            <a:schemeClr val="tx1"/>
                          </a:solidFill>
                          <a:latin typeface="Arial"/>
                        </a:defRPr>
                      </a:lvl4pPr>
                      <a:lvl5pPr marL="1825286" algn="l" defTabSz="912648" rtl="0" eaLnBrk="1" latinLnBrk="0" hangingPunct="1">
                        <a:defRPr sz="1800" kern="1200">
                          <a:solidFill>
                            <a:schemeClr val="tx1"/>
                          </a:solidFill>
                          <a:latin typeface="Arial"/>
                        </a:defRPr>
                      </a:lvl5pPr>
                      <a:lvl6pPr marL="2281606" algn="l" defTabSz="912648" rtl="0" eaLnBrk="1" latinLnBrk="0" hangingPunct="1">
                        <a:defRPr sz="1800" kern="1200">
                          <a:solidFill>
                            <a:schemeClr val="tx1"/>
                          </a:solidFill>
                          <a:latin typeface="Arial"/>
                        </a:defRPr>
                      </a:lvl6pPr>
                      <a:lvl7pPr marL="2737929" algn="l" defTabSz="912648" rtl="0" eaLnBrk="1" latinLnBrk="0" hangingPunct="1">
                        <a:defRPr sz="1800" kern="1200">
                          <a:solidFill>
                            <a:schemeClr val="tx1"/>
                          </a:solidFill>
                          <a:latin typeface="Arial"/>
                        </a:defRPr>
                      </a:lvl7pPr>
                      <a:lvl8pPr marL="3194249" algn="l" defTabSz="912648" rtl="0" eaLnBrk="1" latinLnBrk="0" hangingPunct="1">
                        <a:defRPr sz="1800" kern="1200">
                          <a:solidFill>
                            <a:schemeClr val="tx1"/>
                          </a:solidFill>
                          <a:latin typeface="Arial"/>
                        </a:defRPr>
                      </a:lvl8pPr>
                      <a:lvl9pPr marL="3650572" algn="l" defTabSz="912648" rtl="0" eaLnBrk="1" latinLnBrk="0" hangingPunct="1">
                        <a:defRPr sz="1800" kern="1200">
                          <a:solidFill>
                            <a:schemeClr val="tx1"/>
                          </a:solidFill>
                          <a:latin typeface="Arial"/>
                        </a:defRPr>
                      </a:lvl9pPr>
                    </a:lstStyle>
                    <a:p>
                      <a:pPr marL="0" marR="0" lvl="0" indent="0" algn="ctr" defTabSz="914400" rtl="0" eaLnBrk="0" fontAlgn="base" latinLnBrk="0" hangingPunct="0">
                        <a:lnSpc>
                          <a:spcPct val="100000"/>
                        </a:lnSpc>
                        <a:spcBef>
                          <a:spcPts val="0"/>
                        </a:spcBef>
                        <a:spcAft>
                          <a:spcPts val="0"/>
                        </a:spcAft>
                        <a:buClrTx/>
                        <a:buSzTx/>
                        <a:buFontTx/>
                        <a:buNone/>
                        <a:tabLst/>
                      </a:pPr>
                      <a:r>
                        <a:rPr kumimoji="1" lang="zh-TW" altLang="en-US" sz="1800" b="1" i="0" u="none" strike="noStrike" cap="none" normalizeH="0" baseline="0" dirty="0" smtClean="0">
                          <a:ln>
                            <a:noFill/>
                          </a:ln>
                          <a:solidFill>
                            <a:schemeClr val="bg1"/>
                          </a:solidFill>
                          <a:effectLst/>
                          <a:latin typeface="微軟正黑體" pitchFamily="34" charset="-120"/>
                          <a:ea typeface="微軟正黑體" pitchFamily="34" charset="-120"/>
                        </a:rPr>
                        <a:t>名稱</a:t>
                      </a:r>
                    </a:p>
                  </a:txBody>
                  <a:tcPr marT="45714" marB="45714" anchor="ctr" horzOverflow="overflow">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a:noFill/>
                    </a:lnTlToBr>
                    <a:lnBlToTr>
                      <a:noFill/>
                    </a:lnBlToTr>
                    <a:solidFill>
                      <a:srgbClr val="00B050"/>
                    </a:solidFill>
                  </a:tcPr>
                </a:tc>
                <a:tc>
                  <a:txBody>
                    <a:bodyPr/>
                    <a:lstStyle>
                      <a:lvl1pPr marL="0" algn="l" defTabSz="912648" rtl="0" eaLnBrk="1" latinLnBrk="0" hangingPunct="1">
                        <a:defRPr sz="1800" kern="1200">
                          <a:solidFill>
                            <a:schemeClr val="tx1"/>
                          </a:solidFill>
                          <a:latin typeface="Arial"/>
                        </a:defRPr>
                      </a:lvl1pPr>
                      <a:lvl2pPr marL="456322" algn="l" defTabSz="912648" rtl="0" eaLnBrk="1" latinLnBrk="0" hangingPunct="1">
                        <a:defRPr sz="1800" kern="1200">
                          <a:solidFill>
                            <a:schemeClr val="tx1"/>
                          </a:solidFill>
                          <a:latin typeface="Arial"/>
                        </a:defRPr>
                      </a:lvl2pPr>
                      <a:lvl3pPr marL="912648" algn="l" defTabSz="912648" rtl="0" eaLnBrk="1" latinLnBrk="0" hangingPunct="1">
                        <a:defRPr sz="1800" kern="1200">
                          <a:solidFill>
                            <a:schemeClr val="tx1"/>
                          </a:solidFill>
                          <a:latin typeface="Arial"/>
                        </a:defRPr>
                      </a:lvl3pPr>
                      <a:lvl4pPr marL="1368965" algn="l" defTabSz="912648" rtl="0" eaLnBrk="1" latinLnBrk="0" hangingPunct="1">
                        <a:defRPr sz="1800" kern="1200">
                          <a:solidFill>
                            <a:schemeClr val="tx1"/>
                          </a:solidFill>
                          <a:latin typeface="Arial"/>
                        </a:defRPr>
                      </a:lvl4pPr>
                      <a:lvl5pPr marL="1825286" algn="l" defTabSz="912648" rtl="0" eaLnBrk="1" latinLnBrk="0" hangingPunct="1">
                        <a:defRPr sz="1800" kern="1200">
                          <a:solidFill>
                            <a:schemeClr val="tx1"/>
                          </a:solidFill>
                          <a:latin typeface="Arial"/>
                        </a:defRPr>
                      </a:lvl5pPr>
                      <a:lvl6pPr marL="2281606" algn="l" defTabSz="912648" rtl="0" eaLnBrk="1" latinLnBrk="0" hangingPunct="1">
                        <a:defRPr sz="1800" kern="1200">
                          <a:solidFill>
                            <a:schemeClr val="tx1"/>
                          </a:solidFill>
                          <a:latin typeface="Arial"/>
                        </a:defRPr>
                      </a:lvl6pPr>
                      <a:lvl7pPr marL="2737929" algn="l" defTabSz="912648" rtl="0" eaLnBrk="1" latinLnBrk="0" hangingPunct="1">
                        <a:defRPr sz="1800" kern="1200">
                          <a:solidFill>
                            <a:schemeClr val="tx1"/>
                          </a:solidFill>
                          <a:latin typeface="Arial"/>
                        </a:defRPr>
                      </a:lvl7pPr>
                      <a:lvl8pPr marL="3194249" algn="l" defTabSz="912648" rtl="0" eaLnBrk="1" latinLnBrk="0" hangingPunct="1">
                        <a:defRPr sz="1800" kern="1200">
                          <a:solidFill>
                            <a:schemeClr val="tx1"/>
                          </a:solidFill>
                          <a:latin typeface="Arial"/>
                        </a:defRPr>
                      </a:lvl8pPr>
                      <a:lvl9pPr marL="3650572" algn="l" defTabSz="912648" rtl="0" eaLnBrk="1" latinLnBrk="0" hangingPunct="1">
                        <a:defRPr sz="1800" kern="1200">
                          <a:solidFill>
                            <a:schemeClr val="tx1"/>
                          </a:solidFill>
                          <a:latin typeface="Arial"/>
                        </a:defRPr>
                      </a:lvl9pPr>
                    </a:lstStyle>
                    <a:p>
                      <a:pPr marL="0" marR="0" lvl="0" indent="0" algn="ctr" defTabSz="914400" rtl="0" eaLnBrk="0" fontAlgn="base" latinLnBrk="0" hangingPunct="0">
                        <a:lnSpc>
                          <a:spcPct val="100000"/>
                        </a:lnSpc>
                        <a:spcBef>
                          <a:spcPts val="0"/>
                        </a:spcBef>
                        <a:spcAft>
                          <a:spcPts val="0"/>
                        </a:spcAft>
                        <a:buClrTx/>
                        <a:buSzTx/>
                        <a:buFontTx/>
                        <a:buNone/>
                        <a:tabLst/>
                      </a:pPr>
                      <a:r>
                        <a:rPr kumimoji="1" lang="zh-TW" altLang="en-US" sz="1800" b="1" i="0" u="none" strike="noStrike" cap="none" normalizeH="0" baseline="0" dirty="0" smtClean="0">
                          <a:ln>
                            <a:noFill/>
                          </a:ln>
                          <a:solidFill>
                            <a:schemeClr val="bg1"/>
                          </a:solidFill>
                          <a:effectLst/>
                          <a:latin typeface="微軟正黑體" pitchFamily="34" charset="-120"/>
                          <a:ea typeface="微軟正黑體" pitchFamily="34" charset="-120"/>
                        </a:rPr>
                        <a:t>定義</a:t>
                      </a:r>
                    </a:p>
                  </a:txBody>
                  <a:tcPr marT="45714" marB="45714" anchor="ctr" horzOverflow="overflow">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a:noFill/>
                    </a:lnTlToBr>
                    <a:lnBlToTr>
                      <a:noFill/>
                    </a:lnBlToTr>
                    <a:solidFill>
                      <a:srgbClr val="00B050"/>
                    </a:solidFill>
                  </a:tcPr>
                </a:tc>
              </a:tr>
              <a:tr h="736755">
                <a:tc>
                  <a:txBody>
                    <a:bodyPr/>
                    <a:lstStyle>
                      <a:lvl1pPr marL="0" algn="l" defTabSz="912648" rtl="0" eaLnBrk="1" latinLnBrk="0" hangingPunct="1">
                        <a:defRPr sz="1800" kern="1200">
                          <a:solidFill>
                            <a:schemeClr val="tx1"/>
                          </a:solidFill>
                          <a:latin typeface="Arial"/>
                        </a:defRPr>
                      </a:lvl1pPr>
                      <a:lvl2pPr marL="456322" algn="l" defTabSz="912648" rtl="0" eaLnBrk="1" latinLnBrk="0" hangingPunct="1">
                        <a:defRPr sz="1800" kern="1200">
                          <a:solidFill>
                            <a:schemeClr val="tx1"/>
                          </a:solidFill>
                          <a:latin typeface="Arial"/>
                        </a:defRPr>
                      </a:lvl2pPr>
                      <a:lvl3pPr marL="912648" algn="l" defTabSz="912648" rtl="0" eaLnBrk="1" latinLnBrk="0" hangingPunct="1">
                        <a:defRPr sz="1800" kern="1200">
                          <a:solidFill>
                            <a:schemeClr val="tx1"/>
                          </a:solidFill>
                          <a:latin typeface="Arial"/>
                        </a:defRPr>
                      </a:lvl3pPr>
                      <a:lvl4pPr marL="1368965" algn="l" defTabSz="912648" rtl="0" eaLnBrk="1" latinLnBrk="0" hangingPunct="1">
                        <a:defRPr sz="1800" kern="1200">
                          <a:solidFill>
                            <a:schemeClr val="tx1"/>
                          </a:solidFill>
                          <a:latin typeface="Arial"/>
                        </a:defRPr>
                      </a:lvl4pPr>
                      <a:lvl5pPr marL="1825286" algn="l" defTabSz="912648" rtl="0" eaLnBrk="1" latinLnBrk="0" hangingPunct="1">
                        <a:defRPr sz="1800" kern="1200">
                          <a:solidFill>
                            <a:schemeClr val="tx1"/>
                          </a:solidFill>
                          <a:latin typeface="Arial"/>
                        </a:defRPr>
                      </a:lvl5pPr>
                      <a:lvl6pPr marL="2281606" algn="l" defTabSz="912648" rtl="0" eaLnBrk="1" latinLnBrk="0" hangingPunct="1">
                        <a:defRPr sz="1800" kern="1200">
                          <a:solidFill>
                            <a:schemeClr val="tx1"/>
                          </a:solidFill>
                          <a:latin typeface="Arial"/>
                        </a:defRPr>
                      </a:lvl6pPr>
                      <a:lvl7pPr marL="2737929" algn="l" defTabSz="912648" rtl="0" eaLnBrk="1" latinLnBrk="0" hangingPunct="1">
                        <a:defRPr sz="1800" kern="1200">
                          <a:solidFill>
                            <a:schemeClr val="tx1"/>
                          </a:solidFill>
                          <a:latin typeface="Arial"/>
                        </a:defRPr>
                      </a:lvl7pPr>
                      <a:lvl8pPr marL="3194249" algn="l" defTabSz="912648" rtl="0" eaLnBrk="1" latinLnBrk="0" hangingPunct="1">
                        <a:defRPr sz="1800" kern="1200">
                          <a:solidFill>
                            <a:schemeClr val="tx1"/>
                          </a:solidFill>
                          <a:latin typeface="Arial"/>
                        </a:defRPr>
                      </a:lvl8pPr>
                      <a:lvl9pPr marL="3650572" algn="l" defTabSz="912648" rtl="0" eaLnBrk="1" latinLnBrk="0" hangingPunct="1">
                        <a:defRPr sz="1800" kern="1200">
                          <a:solidFill>
                            <a:schemeClr val="tx1"/>
                          </a:solidFill>
                          <a:latin typeface="Arial"/>
                        </a:defRPr>
                      </a:lvl9pPr>
                    </a:lstStyle>
                    <a:p>
                      <a:pPr marL="0" marR="0" lvl="0" indent="0" algn="ctr" defTabSz="914400" rtl="0" eaLnBrk="0" fontAlgn="base" latinLnBrk="0" hangingPunct="0">
                        <a:lnSpc>
                          <a:spcPct val="100000"/>
                        </a:lnSpc>
                        <a:spcBef>
                          <a:spcPts val="0"/>
                        </a:spcBef>
                        <a:spcAft>
                          <a:spcPts val="0"/>
                        </a:spcAft>
                        <a:buClrTx/>
                        <a:buSzTx/>
                        <a:buFontTx/>
                        <a:buNone/>
                        <a:tabLst/>
                      </a:pPr>
                      <a:r>
                        <a:rPr kumimoji="1" lang="zh-TW" altLang="en-US" sz="1400" b="0" i="0" u="none" strike="noStrike" cap="none" normalizeH="0" baseline="0" dirty="0" smtClean="0">
                          <a:ln>
                            <a:noFill/>
                          </a:ln>
                          <a:solidFill>
                            <a:srgbClr val="002060"/>
                          </a:solidFill>
                          <a:effectLst/>
                          <a:latin typeface="微軟正黑體" pitchFamily="34" charset="-120"/>
                          <a:ea typeface="微軟正黑體" pitchFamily="34" charset="-120"/>
                        </a:rPr>
                        <a:t>一階</a:t>
                      </a:r>
                    </a:p>
                  </a:txBody>
                  <a:tcPr marL="90000" marR="90000" marT="46794" marB="46794" anchor="ctr" horzOverflow="overflow">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a:noFill/>
                    </a:lnTlToBr>
                    <a:lnBlToTr>
                      <a:noFill/>
                    </a:lnBlToTr>
                    <a:solidFill>
                      <a:srgbClr val="CAE8AA"/>
                    </a:solidFill>
                  </a:tcPr>
                </a:tc>
                <a:tc>
                  <a:txBody>
                    <a:bodyPr/>
                    <a:lstStyle>
                      <a:lvl1pPr marL="0" algn="l" defTabSz="912648" rtl="0" eaLnBrk="1" latinLnBrk="0" hangingPunct="1">
                        <a:defRPr sz="1800" kern="1200">
                          <a:solidFill>
                            <a:schemeClr val="tx1"/>
                          </a:solidFill>
                          <a:latin typeface="Arial"/>
                        </a:defRPr>
                      </a:lvl1pPr>
                      <a:lvl2pPr marL="456322" algn="l" defTabSz="912648" rtl="0" eaLnBrk="1" latinLnBrk="0" hangingPunct="1">
                        <a:defRPr sz="1800" kern="1200">
                          <a:solidFill>
                            <a:schemeClr val="tx1"/>
                          </a:solidFill>
                          <a:latin typeface="Arial"/>
                        </a:defRPr>
                      </a:lvl2pPr>
                      <a:lvl3pPr marL="912648" algn="l" defTabSz="912648" rtl="0" eaLnBrk="1" latinLnBrk="0" hangingPunct="1">
                        <a:defRPr sz="1800" kern="1200">
                          <a:solidFill>
                            <a:schemeClr val="tx1"/>
                          </a:solidFill>
                          <a:latin typeface="Arial"/>
                        </a:defRPr>
                      </a:lvl3pPr>
                      <a:lvl4pPr marL="1368965" algn="l" defTabSz="912648" rtl="0" eaLnBrk="1" latinLnBrk="0" hangingPunct="1">
                        <a:defRPr sz="1800" kern="1200">
                          <a:solidFill>
                            <a:schemeClr val="tx1"/>
                          </a:solidFill>
                          <a:latin typeface="Arial"/>
                        </a:defRPr>
                      </a:lvl4pPr>
                      <a:lvl5pPr marL="1825286" algn="l" defTabSz="912648" rtl="0" eaLnBrk="1" latinLnBrk="0" hangingPunct="1">
                        <a:defRPr sz="1800" kern="1200">
                          <a:solidFill>
                            <a:schemeClr val="tx1"/>
                          </a:solidFill>
                          <a:latin typeface="Arial"/>
                        </a:defRPr>
                      </a:lvl5pPr>
                      <a:lvl6pPr marL="2281606" algn="l" defTabSz="912648" rtl="0" eaLnBrk="1" latinLnBrk="0" hangingPunct="1">
                        <a:defRPr sz="1800" kern="1200">
                          <a:solidFill>
                            <a:schemeClr val="tx1"/>
                          </a:solidFill>
                          <a:latin typeface="Arial"/>
                        </a:defRPr>
                      </a:lvl6pPr>
                      <a:lvl7pPr marL="2737929" algn="l" defTabSz="912648" rtl="0" eaLnBrk="1" latinLnBrk="0" hangingPunct="1">
                        <a:defRPr sz="1800" kern="1200">
                          <a:solidFill>
                            <a:schemeClr val="tx1"/>
                          </a:solidFill>
                          <a:latin typeface="Arial"/>
                        </a:defRPr>
                      </a:lvl7pPr>
                      <a:lvl8pPr marL="3194249" algn="l" defTabSz="912648" rtl="0" eaLnBrk="1" latinLnBrk="0" hangingPunct="1">
                        <a:defRPr sz="1800" kern="1200">
                          <a:solidFill>
                            <a:schemeClr val="tx1"/>
                          </a:solidFill>
                          <a:latin typeface="Arial"/>
                        </a:defRPr>
                      </a:lvl8pPr>
                      <a:lvl9pPr marL="3650572" algn="l" defTabSz="912648" rtl="0" eaLnBrk="1" latinLnBrk="0" hangingPunct="1">
                        <a:defRPr sz="1800" kern="1200">
                          <a:solidFill>
                            <a:schemeClr val="tx1"/>
                          </a:solidFill>
                          <a:latin typeface="Arial"/>
                        </a:defRPr>
                      </a:lvl9pPr>
                    </a:lstStyle>
                    <a:p>
                      <a:pPr marL="0" marR="0" lvl="0" indent="0" algn="ctr" defTabSz="914400" rtl="0" eaLnBrk="0" fontAlgn="base" latinLnBrk="0" hangingPunct="0">
                        <a:lnSpc>
                          <a:spcPct val="100000"/>
                        </a:lnSpc>
                        <a:spcBef>
                          <a:spcPts val="0"/>
                        </a:spcBef>
                        <a:spcAft>
                          <a:spcPts val="0"/>
                        </a:spcAft>
                        <a:buClrTx/>
                        <a:buSzTx/>
                        <a:buFontTx/>
                        <a:buNone/>
                        <a:tabLst/>
                      </a:pPr>
                      <a:r>
                        <a:rPr kumimoji="1" lang="zh-TW" altLang="en-US" sz="1400" b="0" i="0" u="none" strike="noStrike" cap="none" normalizeH="0" baseline="0" dirty="0" smtClean="0">
                          <a:ln>
                            <a:noFill/>
                          </a:ln>
                          <a:solidFill>
                            <a:srgbClr val="002060"/>
                          </a:solidFill>
                          <a:effectLst/>
                          <a:latin typeface="微軟正黑體" pitchFamily="34" charset="-120"/>
                          <a:ea typeface="微軟正黑體" pitchFamily="34" charset="-120"/>
                        </a:rPr>
                        <a:t>政策</a:t>
                      </a:r>
                    </a:p>
                  </a:txBody>
                  <a:tcPr marT="45714" marB="45714" anchor="ctr" horzOverflow="overflow">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a:noFill/>
                    </a:lnTlToBr>
                    <a:lnBlToTr>
                      <a:noFill/>
                    </a:lnBlToTr>
                    <a:solidFill>
                      <a:srgbClr val="CAE8AA"/>
                    </a:solidFill>
                  </a:tcPr>
                </a:tc>
                <a:tc>
                  <a:txBody>
                    <a:bodyPr/>
                    <a:lstStyle>
                      <a:lvl1pPr marL="0" algn="l" defTabSz="912648" rtl="0" eaLnBrk="1" latinLnBrk="0" hangingPunct="1">
                        <a:defRPr sz="1800" kern="1200">
                          <a:solidFill>
                            <a:schemeClr val="tx1"/>
                          </a:solidFill>
                          <a:latin typeface="Arial"/>
                        </a:defRPr>
                      </a:lvl1pPr>
                      <a:lvl2pPr marL="456322" algn="l" defTabSz="912648" rtl="0" eaLnBrk="1" latinLnBrk="0" hangingPunct="1">
                        <a:defRPr sz="1800" kern="1200">
                          <a:solidFill>
                            <a:schemeClr val="tx1"/>
                          </a:solidFill>
                          <a:latin typeface="Arial"/>
                        </a:defRPr>
                      </a:lvl2pPr>
                      <a:lvl3pPr marL="912648" algn="l" defTabSz="912648" rtl="0" eaLnBrk="1" latinLnBrk="0" hangingPunct="1">
                        <a:defRPr sz="1800" kern="1200">
                          <a:solidFill>
                            <a:schemeClr val="tx1"/>
                          </a:solidFill>
                          <a:latin typeface="Arial"/>
                        </a:defRPr>
                      </a:lvl3pPr>
                      <a:lvl4pPr marL="1368965" algn="l" defTabSz="912648" rtl="0" eaLnBrk="1" latinLnBrk="0" hangingPunct="1">
                        <a:defRPr sz="1800" kern="1200">
                          <a:solidFill>
                            <a:schemeClr val="tx1"/>
                          </a:solidFill>
                          <a:latin typeface="Arial"/>
                        </a:defRPr>
                      </a:lvl4pPr>
                      <a:lvl5pPr marL="1825286" algn="l" defTabSz="912648" rtl="0" eaLnBrk="1" latinLnBrk="0" hangingPunct="1">
                        <a:defRPr sz="1800" kern="1200">
                          <a:solidFill>
                            <a:schemeClr val="tx1"/>
                          </a:solidFill>
                          <a:latin typeface="Arial"/>
                        </a:defRPr>
                      </a:lvl5pPr>
                      <a:lvl6pPr marL="2281606" algn="l" defTabSz="912648" rtl="0" eaLnBrk="1" latinLnBrk="0" hangingPunct="1">
                        <a:defRPr sz="1800" kern="1200">
                          <a:solidFill>
                            <a:schemeClr val="tx1"/>
                          </a:solidFill>
                          <a:latin typeface="Arial"/>
                        </a:defRPr>
                      </a:lvl6pPr>
                      <a:lvl7pPr marL="2737929" algn="l" defTabSz="912648" rtl="0" eaLnBrk="1" latinLnBrk="0" hangingPunct="1">
                        <a:defRPr sz="1800" kern="1200">
                          <a:solidFill>
                            <a:schemeClr val="tx1"/>
                          </a:solidFill>
                          <a:latin typeface="Arial"/>
                        </a:defRPr>
                      </a:lvl7pPr>
                      <a:lvl8pPr marL="3194249" algn="l" defTabSz="912648" rtl="0" eaLnBrk="1" latinLnBrk="0" hangingPunct="1">
                        <a:defRPr sz="1800" kern="1200">
                          <a:solidFill>
                            <a:schemeClr val="tx1"/>
                          </a:solidFill>
                          <a:latin typeface="Arial"/>
                        </a:defRPr>
                      </a:lvl8pPr>
                      <a:lvl9pPr marL="3650572" algn="l" defTabSz="912648" rtl="0" eaLnBrk="1" latinLnBrk="0" hangingPunct="1">
                        <a:defRPr sz="1800" kern="1200">
                          <a:solidFill>
                            <a:schemeClr val="tx1"/>
                          </a:solidFill>
                          <a:latin typeface="Arial"/>
                        </a:defRPr>
                      </a:lvl9pPr>
                    </a:lstStyle>
                    <a:p>
                      <a:pPr marL="0" marR="0" lvl="0" indent="0" algn="l" defTabSz="914400" rtl="0" eaLnBrk="0" fontAlgn="base" latinLnBrk="0" hangingPunct="0">
                        <a:lnSpc>
                          <a:spcPct val="100000"/>
                        </a:lnSpc>
                        <a:spcBef>
                          <a:spcPts val="0"/>
                        </a:spcBef>
                        <a:spcAft>
                          <a:spcPts val="0"/>
                        </a:spcAft>
                        <a:buClrTx/>
                        <a:buSzTx/>
                        <a:buFontTx/>
                        <a:buNone/>
                        <a:tabLst/>
                      </a:pPr>
                      <a:r>
                        <a:rPr kumimoji="1" lang="en-US" altLang="zh-TW" sz="1400" b="0" i="0" u="none" strike="noStrike" cap="none" normalizeH="0" baseline="0" dirty="0" smtClean="0">
                          <a:ln>
                            <a:noFill/>
                          </a:ln>
                          <a:solidFill>
                            <a:srgbClr val="002060"/>
                          </a:solidFill>
                          <a:effectLst/>
                          <a:latin typeface="微軟正黑體" pitchFamily="34" charset="-120"/>
                          <a:ea typeface="微軟正黑體" pitchFamily="34" charset="-120"/>
                        </a:rPr>
                        <a:t>Why to Do</a:t>
                      </a:r>
                      <a:endParaRPr kumimoji="1" lang="zh-TW" altLang="en-US" sz="1400" b="0" i="0" u="none" strike="noStrike" cap="none" normalizeH="0" baseline="0" dirty="0" smtClean="0">
                        <a:ln>
                          <a:noFill/>
                        </a:ln>
                        <a:solidFill>
                          <a:srgbClr val="002060"/>
                        </a:solidFill>
                        <a:effectLst/>
                        <a:latin typeface="微軟正黑體" pitchFamily="34" charset="-120"/>
                        <a:ea typeface="微軟正黑體" pitchFamily="34" charset="-120"/>
                      </a:endParaRPr>
                    </a:p>
                    <a:p>
                      <a:pPr marL="361950" marR="0" lvl="1" indent="-182563" algn="l" defTabSz="914400" rtl="0" eaLnBrk="0" fontAlgn="base" latinLnBrk="0" hangingPunct="0">
                        <a:lnSpc>
                          <a:spcPct val="100000"/>
                        </a:lnSpc>
                        <a:spcBef>
                          <a:spcPts val="0"/>
                        </a:spcBef>
                        <a:spcAft>
                          <a:spcPts val="0"/>
                        </a:spcAft>
                        <a:buClrTx/>
                        <a:buSzTx/>
                        <a:buFontTx/>
                        <a:buChar char="–"/>
                        <a:tabLst/>
                      </a:pPr>
                      <a:r>
                        <a:rPr kumimoji="1" lang="zh-TW" altLang="en-US" sz="1400" b="0" i="0" u="none" strike="noStrike" cap="none" normalizeH="0" baseline="0" dirty="0" smtClean="0">
                          <a:ln>
                            <a:noFill/>
                          </a:ln>
                          <a:solidFill>
                            <a:srgbClr val="002060"/>
                          </a:solidFill>
                          <a:effectLst/>
                          <a:latin typeface="微軟正黑體" pitchFamily="34" charset="-120"/>
                          <a:ea typeface="微軟正黑體" pitchFamily="34" charset="-120"/>
                        </a:rPr>
                        <a:t>說明個資體系政策、目標</a:t>
                      </a:r>
                    </a:p>
                    <a:p>
                      <a:pPr marL="361950" marR="0" lvl="1" indent="-182563" algn="l" defTabSz="914400" rtl="0" eaLnBrk="0" fontAlgn="base" latinLnBrk="0" hangingPunct="0">
                        <a:lnSpc>
                          <a:spcPct val="100000"/>
                        </a:lnSpc>
                        <a:spcBef>
                          <a:spcPts val="0"/>
                        </a:spcBef>
                        <a:spcAft>
                          <a:spcPts val="0"/>
                        </a:spcAft>
                        <a:buClrTx/>
                        <a:buSzTx/>
                        <a:buFontTx/>
                        <a:buChar char="–"/>
                        <a:tabLst/>
                      </a:pPr>
                      <a:r>
                        <a:rPr kumimoji="1" lang="zh-TW" altLang="en-US" sz="1400" b="0" i="0" u="none" strike="noStrike" cap="none" normalizeH="0" baseline="0" dirty="0" smtClean="0">
                          <a:ln>
                            <a:noFill/>
                          </a:ln>
                          <a:solidFill>
                            <a:srgbClr val="002060"/>
                          </a:solidFill>
                          <a:effectLst/>
                          <a:latin typeface="微軟正黑體" pitchFamily="34" charset="-120"/>
                          <a:ea typeface="微軟正黑體" pitchFamily="34" charset="-120"/>
                        </a:rPr>
                        <a:t>說明資訊安全管理制度作業原則</a:t>
                      </a:r>
                    </a:p>
                  </a:txBody>
                  <a:tcPr marT="45714" marB="45714" horzOverflow="overflow">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a:noFill/>
                    </a:lnTlToBr>
                    <a:lnBlToTr>
                      <a:noFill/>
                    </a:lnBlToTr>
                    <a:solidFill>
                      <a:srgbClr val="CAE8AA"/>
                    </a:solidFill>
                  </a:tcPr>
                </a:tc>
              </a:tr>
              <a:tr h="521646">
                <a:tc>
                  <a:txBody>
                    <a:bodyPr/>
                    <a:lstStyle>
                      <a:lvl1pPr marL="0" algn="l" defTabSz="912648" rtl="0" eaLnBrk="1" latinLnBrk="0" hangingPunct="1">
                        <a:defRPr sz="1800" kern="1200">
                          <a:solidFill>
                            <a:schemeClr val="tx1"/>
                          </a:solidFill>
                          <a:latin typeface="Arial"/>
                        </a:defRPr>
                      </a:lvl1pPr>
                      <a:lvl2pPr marL="456322" algn="l" defTabSz="912648" rtl="0" eaLnBrk="1" latinLnBrk="0" hangingPunct="1">
                        <a:defRPr sz="1800" kern="1200">
                          <a:solidFill>
                            <a:schemeClr val="tx1"/>
                          </a:solidFill>
                          <a:latin typeface="Arial"/>
                        </a:defRPr>
                      </a:lvl2pPr>
                      <a:lvl3pPr marL="912648" algn="l" defTabSz="912648" rtl="0" eaLnBrk="1" latinLnBrk="0" hangingPunct="1">
                        <a:defRPr sz="1800" kern="1200">
                          <a:solidFill>
                            <a:schemeClr val="tx1"/>
                          </a:solidFill>
                          <a:latin typeface="Arial"/>
                        </a:defRPr>
                      </a:lvl3pPr>
                      <a:lvl4pPr marL="1368965" algn="l" defTabSz="912648" rtl="0" eaLnBrk="1" latinLnBrk="0" hangingPunct="1">
                        <a:defRPr sz="1800" kern="1200">
                          <a:solidFill>
                            <a:schemeClr val="tx1"/>
                          </a:solidFill>
                          <a:latin typeface="Arial"/>
                        </a:defRPr>
                      </a:lvl4pPr>
                      <a:lvl5pPr marL="1825286" algn="l" defTabSz="912648" rtl="0" eaLnBrk="1" latinLnBrk="0" hangingPunct="1">
                        <a:defRPr sz="1800" kern="1200">
                          <a:solidFill>
                            <a:schemeClr val="tx1"/>
                          </a:solidFill>
                          <a:latin typeface="Arial"/>
                        </a:defRPr>
                      </a:lvl5pPr>
                      <a:lvl6pPr marL="2281606" algn="l" defTabSz="912648" rtl="0" eaLnBrk="1" latinLnBrk="0" hangingPunct="1">
                        <a:defRPr sz="1800" kern="1200">
                          <a:solidFill>
                            <a:schemeClr val="tx1"/>
                          </a:solidFill>
                          <a:latin typeface="Arial"/>
                        </a:defRPr>
                      </a:lvl6pPr>
                      <a:lvl7pPr marL="2737929" algn="l" defTabSz="912648" rtl="0" eaLnBrk="1" latinLnBrk="0" hangingPunct="1">
                        <a:defRPr sz="1800" kern="1200">
                          <a:solidFill>
                            <a:schemeClr val="tx1"/>
                          </a:solidFill>
                          <a:latin typeface="Arial"/>
                        </a:defRPr>
                      </a:lvl7pPr>
                      <a:lvl8pPr marL="3194249" algn="l" defTabSz="912648" rtl="0" eaLnBrk="1" latinLnBrk="0" hangingPunct="1">
                        <a:defRPr sz="1800" kern="1200">
                          <a:solidFill>
                            <a:schemeClr val="tx1"/>
                          </a:solidFill>
                          <a:latin typeface="Arial"/>
                        </a:defRPr>
                      </a:lvl8pPr>
                      <a:lvl9pPr marL="3650572" algn="l" defTabSz="912648" rtl="0" eaLnBrk="1" latinLnBrk="0" hangingPunct="1">
                        <a:defRPr sz="1800" kern="1200">
                          <a:solidFill>
                            <a:schemeClr val="tx1"/>
                          </a:solidFill>
                          <a:latin typeface="Arial"/>
                        </a:defRPr>
                      </a:lvl9pPr>
                    </a:lstStyle>
                    <a:p>
                      <a:pPr marL="0" marR="0" lvl="0" indent="0" algn="ctr" defTabSz="914400" rtl="0" eaLnBrk="0" fontAlgn="base" latinLnBrk="0" hangingPunct="0">
                        <a:lnSpc>
                          <a:spcPct val="100000"/>
                        </a:lnSpc>
                        <a:spcBef>
                          <a:spcPts val="0"/>
                        </a:spcBef>
                        <a:spcAft>
                          <a:spcPts val="0"/>
                        </a:spcAft>
                        <a:buClrTx/>
                        <a:buSzTx/>
                        <a:buFontTx/>
                        <a:buNone/>
                        <a:tabLst/>
                      </a:pPr>
                      <a:r>
                        <a:rPr kumimoji="1" lang="zh-TW" altLang="en-US" sz="1400" b="0" i="0" u="none" strike="noStrike" cap="none" normalizeH="0" baseline="0" dirty="0" smtClean="0">
                          <a:ln>
                            <a:noFill/>
                          </a:ln>
                          <a:solidFill>
                            <a:srgbClr val="002060"/>
                          </a:solidFill>
                          <a:effectLst/>
                          <a:latin typeface="微軟正黑體" pitchFamily="34" charset="-120"/>
                          <a:ea typeface="微軟正黑體" pitchFamily="34" charset="-120"/>
                        </a:rPr>
                        <a:t>二階</a:t>
                      </a:r>
                    </a:p>
                  </a:txBody>
                  <a:tcPr marL="90000" marR="90000" marT="46794" marB="46794" anchor="ctr" horzOverflow="overflow">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a:noFill/>
                    </a:lnTlToBr>
                    <a:lnBlToTr>
                      <a:noFill/>
                    </a:lnBlToTr>
                    <a:solidFill>
                      <a:srgbClr val="CAE8AA"/>
                    </a:solidFill>
                  </a:tcPr>
                </a:tc>
                <a:tc>
                  <a:txBody>
                    <a:bodyPr/>
                    <a:lstStyle>
                      <a:lvl1pPr marL="0" algn="l" defTabSz="912648" rtl="0" eaLnBrk="1" latinLnBrk="0" hangingPunct="1">
                        <a:defRPr sz="1800" kern="1200">
                          <a:solidFill>
                            <a:schemeClr val="tx1"/>
                          </a:solidFill>
                          <a:latin typeface="Arial"/>
                        </a:defRPr>
                      </a:lvl1pPr>
                      <a:lvl2pPr marL="456322" algn="l" defTabSz="912648" rtl="0" eaLnBrk="1" latinLnBrk="0" hangingPunct="1">
                        <a:defRPr sz="1800" kern="1200">
                          <a:solidFill>
                            <a:schemeClr val="tx1"/>
                          </a:solidFill>
                          <a:latin typeface="Arial"/>
                        </a:defRPr>
                      </a:lvl2pPr>
                      <a:lvl3pPr marL="912648" algn="l" defTabSz="912648" rtl="0" eaLnBrk="1" latinLnBrk="0" hangingPunct="1">
                        <a:defRPr sz="1800" kern="1200">
                          <a:solidFill>
                            <a:schemeClr val="tx1"/>
                          </a:solidFill>
                          <a:latin typeface="Arial"/>
                        </a:defRPr>
                      </a:lvl3pPr>
                      <a:lvl4pPr marL="1368965" algn="l" defTabSz="912648" rtl="0" eaLnBrk="1" latinLnBrk="0" hangingPunct="1">
                        <a:defRPr sz="1800" kern="1200">
                          <a:solidFill>
                            <a:schemeClr val="tx1"/>
                          </a:solidFill>
                          <a:latin typeface="Arial"/>
                        </a:defRPr>
                      </a:lvl4pPr>
                      <a:lvl5pPr marL="1825286" algn="l" defTabSz="912648" rtl="0" eaLnBrk="1" latinLnBrk="0" hangingPunct="1">
                        <a:defRPr sz="1800" kern="1200">
                          <a:solidFill>
                            <a:schemeClr val="tx1"/>
                          </a:solidFill>
                          <a:latin typeface="Arial"/>
                        </a:defRPr>
                      </a:lvl5pPr>
                      <a:lvl6pPr marL="2281606" algn="l" defTabSz="912648" rtl="0" eaLnBrk="1" latinLnBrk="0" hangingPunct="1">
                        <a:defRPr sz="1800" kern="1200">
                          <a:solidFill>
                            <a:schemeClr val="tx1"/>
                          </a:solidFill>
                          <a:latin typeface="Arial"/>
                        </a:defRPr>
                      </a:lvl6pPr>
                      <a:lvl7pPr marL="2737929" algn="l" defTabSz="912648" rtl="0" eaLnBrk="1" latinLnBrk="0" hangingPunct="1">
                        <a:defRPr sz="1800" kern="1200">
                          <a:solidFill>
                            <a:schemeClr val="tx1"/>
                          </a:solidFill>
                          <a:latin typeface="Arial"/>
                        </a:defRPr>
                      </a:lvl7pPr>
                      <a:lvl8pPr marL="3194249" algn="l" defTabSz="912648" rtl="0" eaLnBrk="1" latinLnBrk="0" hangingPunct="1">
                        <a:defRPr sz="1800" kern="1200">
                          <a:solidFill>
                            <a:schemeClr val="tx1"/>
                          </a:solidFill>
                          <a:latin typeface="Arial"/>
                        </a:defRPr>
                      </a:lvl8pPr>
                      <a:lvl9pPr marL="3650572" algn="l" defTabSz="912648" rtl="0" eaLnBrk="1" latinLnBrk="0" hangingPunct="1">
                        <a:defRPr sz="1800" kern="1200">
                          <a:solidFill>
                            <a:schemeClr val="tx1"/>
                          </a:solidFill>
                          <a:latin typeface="Arial"/>
                        </a:defRPr>
                      </a:lvl9pPr>
                    </a:lstStyle>
                    <a:p>
                      <a:pPr marL="0" marR="0" lvl="0" indent="0" algn="ctr" defTabSz="914400" rtl="0" eaLnBrk="0" fontAlgn="base" latinLnBrk="0" hangingPunct="0">
                        <a:lnSpc>
                          <a:spcPct val="100000"/>
                        </a:lnSpc>
                        <a:spcBef>
                          <a:spcPts val="0"/>
                        </a:spcBef>
                        <a:spcAft>
                          <a:spcPts val="0"/>
                        </a:spcAft>
                        <a:buClrTx/>
                        <a:buSzTx/>
                        <a:buFontTx/>
                        <a:buNone/>
                        <a:tabLst/>
                      </a:pPr>
                      <a:r>
                        <a:rPr kumimoji="1" lang="zh-TW" altLang="en-US" sz="1400" b="0" i="0" u="none" strike="noStrike" cap="none" normalizeH="0" baseline="0" dirty="0" smtClean="0">
                          <a:ln>
                            <a:noFill/>
                          </a:ln>
                          <a:solidFill>
                            <a:srgbClr val="002060"/>
                          </a:solidFill>
                          <a:effectLst/>
                          <a:latin typeface="微軟正黑體" pitchFamily="34" charset="-120"/>
                          <a:ea typeface="微軟正黑體" pitchFamily="34" charset="-120"/>
                        </a:rPr>
                        <a:t>規範</a:t>
                      </a:r>
                    </a:p>
                  </a:txBody>
                  <a:tcPr marT="45714" marB="45714" anchor="ctr" horzOverflow="overflow">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CAE8AA"/>
                    </a:solidFill>
                  </a:tcPr>
                </a:tc>
                <a:tc>
                  <a:txBody>
                    <a:bodyPr/>
                    <a:lstStyle>
                      <a:lvl1pPr marL="0" algn="l" defTabSz="912648" rtl="0" eaLnBrk="1" latinLnBrk="0" hangingPunct="1">
                        <a:defRPr sz="1800" kern="1200">
                          <a:solidFill>
                            <a:schemeClr val="tx1"/>
                          </a:solidFill>
                          <a:latin typeface="Arial"/>
                        </a:defRPr>
                      </a:lvl1pPr>
                      <a:lvl2pPr marL="456322" algn="l" defTabSz="912648" rtl="0" eaLnBrk="1" latinLnBrk="0" hangingPunct="1">
                        <a:defRPr sz="1800" kern="1200">
                          <a:solidFill>
                            <a:schemeClr val="tx1"/>
                          </a:solidFill>
                          <a:latin typeface="Arial"/>
                        </a:defRPr>
                      </a:lvl2pPr>
                      <a:lvl3pPr marL="912648" algn="l" defTabSz="912648" rtl="0" eaLnBrk="1" latinLnBrk="0" hangingPunct="1">
                        <a:defRPr sz="1800" kern="1200">
                          <a:solidFill>
                            <a:schemeClr val="tx1"/>
                          </a:solidFill>
                          <a:latin typeface="Arial"/>
                        </a:defRPr>
                      </a:lvl3pPr>
                      <a:lvl4pPr marL="1368965" algn="l" defTabSz="912648" rtl="0" eaLnBrk="1" latinLnBrk="0" hangingPunct="1">
                        <a:defRPr sz="1800" kern="1200">
                          <a:solidFill>
                            <a:schemeClr val="tx1"/>
                          </a:solidFill>
                          <a:latin typeface="Arial"/>
                        </a:defRPr>
                      </a:lvl4pPr>
                      <a:lvl5pPr marL="1825286" algn="l" defTabSz="912648" rtl="0" eaLnBrk="1" latinLnBrk="0" hangingPunct="1">
                        <a:defRPr sz="1800" kern="1200">
                          <a:solidFill>
                            <a:schemeClr val="tx1"/>
                          </a:solidFill>
                          <a:latin typeface="Arial"/>
                        </a:defRPr>
                      </a:lvl5pPr>
                      <a:lvl6pPr marL="2281606" algn="l" defTabSz="912648" rtl="0" eaLnBrk="1" latinLnBrk="0" hangingPunct="1">
                        <a:defRPr sz="1800" kern="1200">
                          <a:solidFill>
                            <a:schemeClr val="tx1"/>
                          </a:solidFill>
                          <a:latin typeface="Arial"/>
                        </a:defRPr>
                      </a:lvl6pPr>
                      <a:lvl7pPr marL="2737929" algn="l" defTabSz="912648" rtl="0" eaLnBrk="1" latinLnBrk="0" hangingPunct="1">
                        <a:defRPr sz="1800" kern="1200">
                          <a:solidFill>
                            <a:schemeClr val="tx1"/>
                          </a:solidFill>
                          <a:latin typeface="Arial"/>
                        </a:defRPr>
                      </a:lvl7pPr>
                      <a:lvl8pPr marL="3194249" algn="l" defTabSz="912648" rtl="0" eaLnBrk="1" latinLnBrk="0" hangingPunct="1">
                        <a:defRPr sz="1800" kern="1200">
                          <a:solidFill>
                            <a:schemeClr val="tx1"/>
                          </a:solidFill>
                          <a:latin typeface="Arial"/>
                        </a:defRPr>
                      </a:lvl8pPr>
                      <a:lvl9pPr marL="3650572" algn="l" defTabSz="912648" rtl="0" eaLnBrk="1" latinLnBrk="0" hangingPunct="1">
                        <a:defRPr sz="1800" kern="1200">
                          <a:solidFill>
                            <a:schemeClr val="tx1"/>
                          </a:solidFill>
                          <a:latin typeface="Arial"/>
                        </a:defRPr>
                      </a:lvl9pPr>
                    </a:lstStyle>
                    <a:p>
                      <a:pPr marL="0" marR="0" lvl="0" indent="0" algn="l" defTabSz="914400" rtl="0" eaLnBrk="0" fontAlgn="base" latinLnBrk="0" hangingPunct="0">
                        <a:lnSpc>
                          <a:spcPct val="100000"/>
                        </a:lnSpc>
                        <a:spcBef>
                          <a:spcPts val="0"/>
                        </a:spcBef>
                        <a:spcAft>
                          <a:spcPts val="0"/>
                        </a:spcAft>
                        <a:buClrTx/>
                        <a:buSzTx/>
                        <a:buFontTx/>
                        <a:buNone/>
                        <a:tabLst/>
                      </a:pPr>
                      <a:r>
                        <a:rPr kumimoji="1" lang="en-US" altLang="zh-TW" sz="1400" b="0" i="0" u="none" strike="noStrike" cap="none" normalizeH="0" baseline="0" dirty="0" smtClean="0">
                          <a:ln>
                            <a:noFill/>
                          </a:ln>
                          <a:solidFill>
                            <a:srgbClr val="002060"/>
                          </a:solidFill>
                          <a:effectLst/>
                          <a:latin typeface="微軟正黑體" pitchFamily="34" charset="-120"/>
                          <a:ea typeface="微軟正黑體" pitchFamily="34" charset="-120"/>
                        </a:rPr>
                        <a:t>What to Do</a:t>
                      </a:r>
                    </a:p>
                    <a:p>
                      <a:pPr marL="276225" marR="0" lvl="1" indent="-96838" algn="l" defTabSz="914400" rtl="0" eaLnBrk="0" fontAlgn="base" latinLnBrk="0" hangingPunct="0">
                        <a:lnSpc>
                          <a:spcPct val="100000"/>
                        </a:lnSpc>
                        <a:spcBef>
                          <a:spcPts val="0"/>
                        </a:spcBef>
                        <a:spcAft>
                          <a:spcPts val="0"/>
                        </a:spcAft>
                        <a:buClrTx/>
                        <a:buSzTx/>
                        <a:buFontTx/>
                        <a:buChar char="–"/>
                        <a:tabLst/>
                      </a:pPr>
                      <a:r>
                        <a:rPr kumimoji="1" lang="zh-TW" altLang="zh-TW" sz="1400" b="0" i="0" u="none" strike="noStrike" cap="none" normalizeH="0" baseline="0" dirty="0" smtClean="0">
                          <a:ln>
                            <a:noFill/>
                          </a:ln>
                          <a:solidFill>
                            <a:srgbClr val="002060"/>
                          </a:solidFill>
                          <a:effectLst/>
                          <a:latin typeface="微軟正黑體" pitchFamily="34" charset="-120"/>
                          <a:ea typeface="微軟正黑體" pitchFamily="34" charset="-120"/>
                        </a:rPr>
                        <a:t>說明</a:t>
                      </a:r>
                      <a:r>
                        <a:rPr kumimoji="1" lang="zh-TW" altLang="en-US" sz="1400" b="0" i="0" u="none" strike="noStrike" cap="none" normalizeH="0" baseline="0" dirty="0" smtClean="0">
                          <a:ln>
                            <a:noFill/>
                          </a:ln>
                          <a:solidFill>
                            <a:srgbClr val="002060"/>
                          </a:solidFill>
                          <a:effectLst/>
                          <a:latin typeface="微軟正黑體" pitchFamily="34" charset="-120"/>
                          <a:ea typeface="微軟正黑體" pitchFamily="34" charset="-120"/>
                        </a:rPr>
                        <a:t>個資管理體系制度</a:t>
                      </a:r>
                      <a:r>
                        <a:rPr kumimoji="1" lang="zh-TW" altLang="zh-TW" sz="1400" b="0" i="0" u="none" strike="noStrike" cap="none" normalizeH="0" baseline="0" dirty="0" smtClean="0">
                          <a:ln>
                            <a:noFill/>
                          </a:ln>
                          <a:solidFill>
                            <a:srgbClr val="002060"/>
                          </a:solidFill>
                          <a:effectLst/>
                          <a:latin typeface="微軟正黑體" pitchFamily="34" charset="-120"/>
                          <a:ea typeface="微軟正黑體" pitchFamily="34" charset="-120"/>
                        </a:rPr>
                        <a:t>之作業方法、流程</a:t>
                      </a:r>
                      <a:endParaRPr kumimoji="1" lang="en-US" altLang="zh-TW" sz="1400" b="0" i="0" u="none" strike="noStrike" cap="none" normalizeH="0" baseline="0" dirty="0" smtClean="0">
                        <a:ln>
                          <a:noFill/>
                        </a:ln>
                        <a:solidFill>
                          <a:srgbClr val="002060"/>
                        </a:solidFill>
                        <a:effectLst/>
                        <a:latin typeface="微軟正黑體" pitchFamily="34" charset="-120"/>
                        <a:ea typeface="微軟正黑體" pitchFamily="34" charset="-120"/>
                      </a:endParaRPr>
                    </a:p>
                  </a:txBody>
                  <a:tcPr marT="45714" marB="45714" horzOverflow="overflow">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a:noFill/>
                    </a:lnTlToBr>
                    <a:lnBlToTr>
                      <a:noFill/>
                    </a:lnBlToTr>
                    <a:solidFill>
                      <a:srgbClr val="CAE8AA"/>
                    </a:solidFill>
                  </a:tcPr>
                </a:tc>
              </a:tr>
              <a:tr h="521646">
                <a:tc>
                  <a:txBody>
                    <a:bodyPr/>
                    <a:lstStyle>
                      <a:lvl1pPr marL="0" algn="l" defTabSz="912648" rtl="0" eaLnBrk="1" latinLnBrk="0" hangingPunct="1">
                        <a:defRPr sz="1800" kern="1200">
                          <a:solidFill>
                            <a:schemeClr val="tx1"/>
                          </a:solidFill>
                          <a:latin typeface="Arial"/>
                        </a:defRPr>
                      </a:lvl1pPr>
                      <a:lvl2pPr marL="456322" algn="l" defTabSz="912648" rtl="0" eaLnBrk="1" latinLnBrk="0" hangingPunct="1">
                        <a:defRPr sz="1800" kern="1200">
                          <a:solidFill>
                            <a:schemeClr val="tx1"/>
                          </a:solidFill>
                          <a:latin typeface="Arial"/>
                        </a:defRPr>
                      </a:lvl2pPr>
                      <a:lvl3pPr marL="912648" algn="l" defTabSz="912648" rtl="0" eaLnBrk="1" latinLnBrk="0" hangingPunct="1">
                        <a:defRPr sz="1800" kern="1200">
                          <a:solidFill>
                            <a:schemeClr val="tx1"/>
                          </a:solidFill>
                          <a:latin typeface="Arial"/>
                        </a:defRPr>
                      </a:lvl3pPr>
                      <a:lvl4pPr marL="1368965" algn="l" defTabSz="912648" rtl="0" eaLnBrk="1" latinLnBrk="0" hangingPunct="1">
                        <a:defRPr sz="1800" kern="1200">
                          <a:solidFill>
                            <a:schemeClr val="tx1"/>
                          </a:solidFill>
                          <a:latin typeface="Arial"/>
                        </a:defRPr>
                      </a:lvl4pPr>
                      <a:lvl5pPr marL="1825286" algn="l" defTabSz="912648" rtl="0" eaLnBrk="1" latinLnBrk="0" hangingPunct="1">
                        <a:defRPr sz="1800" kern="1200">
                          <a:solidFill>
                            <a:schemeClr val="tx1"/>
                          </a:solidFill>
                          <a:latin typeface="Arial"/>
                        </a:defRPr>
                      </a:lvl5pPr>
                      <a:lvl6pPr marL="2281606" algn="l" defTabSz="912648" rtl="0" eaLnBrk="1" latinLnBrk="0" hangingPunct="1">
                        <a:defRPr sz="1800" kern="1200">
                          <a:solidFill>
                            <a:schemeClr val="tx1"/>
                          </a:solidFill>
                          <a:latin typeface="Arial"/>
                        </a:defRPr>
                      </a:lvl6pPr>
                      <a:lvl7pPr marL="2737929" algn="l" defTabSz="912648" rtl="0" eaLnBrk="1" latinLnBrk="0" hangingPunct="1">
                        <a:defRPr sz="1800" kern="1200">
                          <a:solidFill>
                            <a:schemeClr val="tx1"/>
                          </a:solidFill>
                          <a:latin typeface="Arial"/>
                        </a:defRPr>
                      </a:lvl7pPr>
                      <a:lvl8pPr marL="3194249" algn="l" defTabSz="912648" rtl="0" eaLnBrk="1" latinLnBrk="0" hangingPunct="1">
                        <a:defRPr sz="1800" kern="1200">
                          <a:solidFill>
                            <a:schemeClr val="tx1"/>
                          </a:solidFill>
                          <a:latin typeface="Arial"/>
                        </a:defRPr>
                      </a:lvl8pPr>
                      <a:lvl9pPr marL="3650572" algn="l" defTabSz="912648" rtl="0" eaLnBrk="1" latinLnBrk="0" hangingPunct="1">
                        <a:defRPr sz="1800" kern="1200">
                          <a:solidFill>
                            <a:schemeClr val="tx1"/>
                          </a:solidFill>
                          <a:latin typeface="Arial"/>
                        </a:defRPr>
                      </a:lvl9pPr>
                    </a:lstStyle>
                    <a:p>
                      <a:pPr marL="0" marR="0" lvl="0" indent="0" algn="ctr" defTabSz="914400" rtl="0" eaLnBrk="0" fontAlgn="base" latinLnBrk="0" hangingPunct="0">
                        <a:lnSpc>
                          <a:spcPct val="100000"/>
                        </a:lnSpc>
                        <a:spcBef>
                          <a:spcPts val="0"/>
                        </a:spcBef>
                        <a:spcAft>
                          <a:spcPts val="0"/>
                        </a:spcAft>
                        <a:buClrTx/>
                        <a:buSzTx/>
                        <a:buFontTx/>
                        <a:buNone/>
                        <a:tabLst/>
                      </a:pPr>
                      <a:r>
                        <a:rPr kumimoji="1" lang="zh-TW" altLang="en-US" sz="1400" b="0" i="0" u="none" strike="noStrike" cap="none" normalizeH="0" baseline="0" smtClean="0">
                          <a:ln>
                            <a:noFill/>
                          </a:ln>
                          <a:solidFill>
                            <a:srgbClr val="002060"/>
                          </a:solidFill>
                          <a:effectLst/>
                          <a:latin typeface="微軟正黑體" pitchFamily="34" charset="-120"/>
                          <a:ea typeface="微軟正黑體" pitchFamily="34" charset="-120"/>
                        </a:rPr>
                        <a:t>三階</a:t>
                      </a:r>
                    </a:p>
                  </a:txBody>
                  <a:tcPr marL="90000" marR="90000" marT="46794" marB="46794" anchor="ctr" horzOverflow="overflow">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a:noFill/>
                    </a:lnTlToBr>
                    <a:lnBlToTr>
                      <a:noFill/>
                    </a:lnBlToTr>
                    <a:solidFill>
                      <a:srgbClr val="CAE8AA"/>
                    </a:solidFill>
                  </a:tcPr>
                </a:tc>
                <a:tc>
                  <a:txBody>
                    <a:bodyPr/>
                    <a:lstStyle>
                      <a:lvl1pPr marL="0" algn="l" defTabSz="912648" rtl="0" eaLnBrk="1" latinLnBrk="0" hangingPunct="1">
                        <a:defRPr sz="1800" kern="1200">
                          <a:solidFill>
                            <a:schemeClr val="tx1"/>
                          </a:solidFill>
                          <a:latin typeface="Arial"/>
                        </a:defRPr>
                      </a:lvl1pPr>
                      <a:lvl2pPr marL="456322" algn="l" defTabSz="912648" rtl="0" eaLnBrk="1" latinLnBrk="0" hangingPunct="1">
                        <a:defRPr sz="1800" kern="1200">
                          <a:solidFill>
                            <a:schemeClr val="tx1"/>
                          </a:solidFill>
                          <a:latin typeface="Arial"/>
                        </a:defRPr>
                      </a:lvl2pPr>
                      <a:lvl3pPr marL="912648" algn="l" defTabSz="912648" rtl="0" eaLnBrk="1" latinLnBrk="0" hangingPunct="1">
                        <a:defRPr sz="1800" kern="1200">
                          <a:solidFill>
                            <a:schemeClr val="tx1"/>
                          </a:solidFill>
                          <a:latin typeface="Arial"/>
                        </a:defRPr>
                      </a:lvl3pPr>
                      <a:lvl4pPr marL="1368965" algn="l" defTabSz="912648" rtl="0" eaLnBrk="1" latinLnBrk="0" hangingPunct="1">
                        <a:defRPr sz="1800" kern="1200">
                          <a:solidFill>
                            <a:schemeClr val="tx1"/>
                          </a:solidFill>
                          <a:latin typeface="Arial"/>
                        </a:defRPr>
                      </a:lvl4pPr>
                      <a:lvl5pPr marL="1825286" algn="l" defTabSz="912648" rtl="0" eaLnBrk="1" latinLnBrk="0" hangingPunct="1">
                        <a:defRPr sz="1800" kern="1200">
                          <a:solidFill>
                            <a:schemeClr val="tx1"/>
                          </a:solidFill>
                          <a:latin typeface="Arial"/>
                        </a:defRPr>
                      </a:lvl5pPr>
                      <a:lvl6pPr marL="2281606" algn="l" defTabSz="912648" rtl="0" eaLnBrk="1" latinLnBrk="0" hangingPunct="1">
                        <a:defRPr sz="1800" kern="1200">
                          <a:solidFill>
                            <a:schemeClr val="tx1"/>
                          </a:solidFill>
                          <a:latin typeface="Arial"/>
                        </a:defRPr>
                      </a:lvl6pPr>
                      <a:lvl7pPr marL="2737929" algn="l" defTabSz="912648" rtl="0" eaLnBrk="1" latinLnBrk="0" hangingPunct="1">
                        <a:defRPr sz="1800" kern="1200">
                          <a:solidFill>
                            <a:schemeClr val="tx1"/>
                          </a:solidFill>
                          <a:latin typeface="Arial"/>
                        </a:defRPr>
                      </a:lvl7pPr>
                      <a:lvl8pPr marL="3194249" algn="l" defTabSz="912648" rtl="0" eaLnBrk="1" latinLnBrk="0" hangingPunct="1">
                        <a:defRPr sz="1800" kern="1200">
                          <a:solidFill>
                            <a:schemeClr val="tx1"/>
                          </a:solidFill>
                          <a:latin typeface="Arial"/>
                        </a:defRPr>
                      </a:lvl8pPr>
                      <a:lvl9pPr marL="3650572" algn="l" defTabSz="912648" rtl="0" eaLnBrk="1" latinLnBrk="0" hangingPunct="1">
                        <a:defRPr sz="1800" kern="1200">
                          <a:solidFill>
                            <a:schemeClr val="tx1"/>
                          </a:solidFill>
                          <a:latin typeface="Arial"/>
                        </a:defRPr>
                      </a:lvl9pPr>
                    </a:lstStyle>
                    <a:p>
                      <a:pPr marL="0" marR="0" lvl="0" indent="0" algn="ctr" defTabSz="914400" rtl="0" eaLnBrk="0" fontAlgn="base" latinLnBrk="0" hangingPunct="0">
                        <a:lnSpc>
                          <a:spcPct val="100000"/>
                        </a:lnSpc>
                        <a:spcBef>
                          <a:spcPts val="0"/>
                        </a:spcBef>
                        <a:spcAft>
                          <a:spcPts val="0"/>
                        </a:spcAft>
                        <a:buClrTx/>
                        <a:buSzTx/>
                        <a:buFontTx/>
                        <a:buNone/>
                        <a:tabLst/>
                      </a:pPr>
                      <a:r>
                        <a:rPr kumimoji="0" lang="zh-TW" altLang="en-US" sz="1400" b="0" i="0" u="none" strike="noStrike" cap="none" normalizeH="0" baseline="0" dirty="0" smtClean="0">
                          <a:ln>
                            <a:noFill/>
                          </a:ln>
                          <a:solidFill>
                            <a:srgbClr val="002060"/>
                          </a:solidFill>
                          <a:effectLst/>
                          <a:latin typeface="微軟正黑體" pitchFamily="34" charset="-120"/>
                          <a:ea typeface="微軟正黑體" pitchFamily="34" charset="-120"/>
                        </a:rPr>
                        <a:t>程序</a:t>
                      </a:r>
                      <a:endParaRPr kumimoji="1" lang="zh-TW" altLang="en-US" sz="1400" b="0" i="0" u="none" strike="noStrike" cap="none" normalizeH="0" baseline="0" dirty="0" smtClean="0">
                        <a:ln>
                          <a:noFill/>
                        </a:ln>
                        <a:solidFill>
                          <a:srgbClr val="002060"/>
                        </a:solidFill>
                        <a:effectLst/>
                        <a:latin typeface="微軟正黑體" pitchFamily="34" charset="-120"/>
                        <a:ea typeface="微軟正黑體" pitchFamily="34" charset="-120"/>
                      </a:endParaRPr>
                    </a:p>
                  </a:txBody>
                  <a:tcPr marT="45714" marB="45714" anchor="ctr" horzOverflow="overflow">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a:noFill/>
                    </a:lnTlToBr>
                    <a:lnBlToTr>
                      <a:noFill/>
                    </a:lnBlToTr>
                    <a:solidFill>
                      <a:srgbClr val="CAE8AA"/>
                    </a:solidFill>
                  </a:tcPr>
                </a:tc>
                <a:tc>
                  <a:txBody>
                    <a:bodyPr/>
                    <a:lstStyle>
                      <a:lvl1pPr marL="0" algn="l" defTabSz="912648" rtl="0" eaLnBrk="1" latinLnBrk="0" hangingPunct="1">
                        <a:defRPr sz="1800" kern="1200">
                          <a:solidFill>
                            <a:schemeClr val="tx1"/>
                          </a:solidFill>
                          <a:latin typeface="Arial"/>
                        </a:defRPr>
                      </a:lvl1pPr>
                      <a:lvl2pPr marL="456322" algn="l" defTabSz="912648" rtl="0" eaLnBrk="1" latinLnBrk="0" hangingPunct="1">
                        <a:defRPr sz="1800" kern="1200">
                          <a:solidFill>
                            <a:schemeClr val="tx1"/>
                          </a:solidFill>
                          <a:latin typeface="Arial"/>
                        </a:defRPr>
                      </a:lvl2pPr>
                      <a:lvl3pPr marL="912648" algn="l" defTabSz="912648" rtl="0" eaLnBrk="1" latinLnBrk="0" hangingPunct="1">
                        <a:defRPr sz="1800" kern="1200">
                          <a:solidFill>
                            <a:schemeClr val="tx1"/>
                          </a:solidFill>
                          <a:latin typeface="Arial"/>
                        </a:defRPr>
                      </a:lvl3pPr>
                      <a:lvl4pPr marL="1368965" algn="l" defTabSz="912648" rtl="0" eaLnBrk="1" latinLnBrk="0" hangingPunct="1">
                        <a:defRPr sz="1800" kern="1200">
                          <a:solidFill>
                            <a:schemeClr val="tx1"/>
                          </a:solidFill>
                          <a:latin typeface="Arial"/>
                        </a:defRPr>
                      </a:lvl4pPr>
                      <a:lvl5pPr marL="1825286" algn="l" defTabSz="912648" rtl="0" eaLnBrk="1" latinLnBrk="0" hangingPunct="1">
                        <a:defRPr sz="1800" kern="1200">
                          <a:solidFill>
                            <a:schemeClr val="tx1"/>
                          </a:solidFill>
                          <a:latin typeface="Arial"/>
                        </a:defRPr>
                      </a:lvl5pPr>
                      <a:lvl6pPr marL="2281606" algn="l" defTabSz="912648" rtl="0" eaLnBrk="1" latinLnBrk="0" hangingPunct="1">
                        <a:defRPr sz="1800" kern="1200">
                          <a:solidFill>
                            <a:schemeClr val="tx1"/>
                          </a:solidFill>
                          <a:latin typeface="Arial"/>
                        </a:defRPr>
                      </a:lvl6pPr>
                      <a:lvl7pPr marL="2737929" algn="l" defTabSz="912648" rtl="0" eaLnBrk="1" latinLnBrk="0" hangingPunct="1">
                        <a:defRPr sz="1800" kern="1200">
                          <a:solidFill>
                            <a:schemeClr val="tx1"/>
                          </a:solidFill>
                          <a:latin typeface="Arial"/>
                        </a:defRPr>
                      </a:lvl7pPr>
                      <a:lvl8pPr marL="3194249" algn="l" defTabSz="912648" rtl="0" eaLnBrk="1" latinLnBrk="0" hangingPunct="1">
                        <a:defRPr sz="1800" kern="1200">
                          <a:solidFill>
                            <a:schemeClr val="tx1"/>
                          </a:solidFill>
                          <a:latin typeface="Arial"/>
                        </a:defRPr>
                      </a:lvl8pPr>
                      <a:lvl9pPr marL="3650572" algn="l" defTabSz="912648" rtl="0" eaLnBrk="1" latinLnBrk="0" hangingPunct="1">
                        <a:defRPr sz="1800" kern="1200">
                          <a:solidFill>
                            <a:schemeClr val="tx1"/>
                          </a:solidFill>
                          <a:latin typeface="Arial"/>
                        </a:defRPr>
                      </a:lvl9pPr>
                    </a:lstStyle>
                    <a:p>
                      <a:pPr marL="0" marR="0" lvl="0" indent="0" algn="l" defTabSz="914400" rtl="0" eaLnBrk="0" fontAlgn="base" latinLnBrk="0" hangingPunct="0">
                        <a:lnSpc>
                          <a:spcPct val="100000"/>
                        </a:lnSpc>
                        <a:spcBef>
                          <a:spcPts val="0"/>
                        </a:spcBef>
                        <a:spcAft>
                          <a:spcPts val="0"/>
                        </a:spcAft>
                        <a:buClrTx/>
                        <a:buSzTx/>
                        <a:buFontTx/>
                        <a:buNone/>
                        <a:tabLst/>
                      </a:pPr>
                      <a:r>
                        <a:rPr kumimoji="1" lang="en-US" altLang="zh-TW" sz="1400" b="0" i="0" u="none" strike="noStrike" cap="none" normalizeH="0" baseline="0" dirty="0" smtClean="0">
                          <a:ln>
                            <a:noFill/>
                          </a:ln>
                          <a:solidFill>
                            <a:srgbClr val="002060"/>
                          </a:solidFill>
                          <a:effectLst/>
                          <a:latin typeface="微軟正黑體" pitchFamily="34" charset="-120"/>
                          <a:ea typeface="微軟正黑體" pitchFamily="34" charset="-120"/>
                        </a:rPr>
                        <a:t>How to Do</a:t>
                      </a:r>
                    </a:p>
                    <a:p>
                      <a:pPr marL="361950" marR="0" lvl="1" indent="-182563" algn="l" defTabSz="914400" rtl="0" eaLnBrk="0" fontAlgn="base" latinLnBrk="0" hangingPunct="0">
                        <a:lnSpc>
                          <a:spcPct val="100000"/>
                        </a:lnSpc>
                        <a:spcBef>
                          <a:spcPts val="0"/>
                        </a:spcBef>
                        <a:spcAft>
                          <a:spcPts val="0"/>
                        </a:spcAft>
                        <a:buClrTx/>
                        <a:buSzTx/>
                        <a:buFontTx/>
                        <a:buChar char="–"/>
                        <a:tabLst/>
                      </a:pPr>
                      <a:r>
                        <a:rPr kumimoji="1" lang="zh-TW" altLang="en-US" sz="1400" b="0" i="0" u="none" strike="noStrike" cap="none" normalizeH="0" baseline="0" dirty="0" smtClean="0">
                          <a:ln>
                            <a:noFill/>
                          </a:ln>
                          <a:solidFill>
                            <a:srgbClr val="002060"/>
                          </a:solidFill>
                          <a:effectLst/>
                          <a:latin typeface="微軟正黑體" pitchFamily="34" charset="-120"/>
                          <a:ea typeface="微軟正黑體" pitchFamily="34" charset="-120"/>
                        </a:rPr>
                        <a:t>執行單位專屬之支援性作業規定，說明執行細節</a:t>
                      </a:r>
                    </a:p>
                  </a:txBody>
                  <a:tcPr marT="45714" marB="45714" horzOverflow="overflow">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a:noFill/>
                    </a:lnTlToBr>
                    <a:lnBlToTr>
                      <a:noFill/>
                    </a:lnBlToTr>
                    <a:solidFill>
                      <a:srgbClr val="CAE8AA"/>
                    </a:solidFill>
                  </a:tcPr>
                </a:tc>
              </a:tr>
              <a:tr h="736755">
                <a:tc>
                  <a:txBody>
                    <a:bodyPr/>
                    <a:lstStyle>
                      <a:lvl1pPr marL="0" algn="l" defTabSz="912648" rtl="0" eaLnBrk="1" latinLnBrk="0" hangingPunct="1">
                        <a:defRPr sz="1800" kern="1200">
                          <a:solidFill>
                            <a:schemeClr val="tx1"/>
                          </a:solidFill>
                          <a:latin typeface="Arial"/>
                        </a:defRPr>
                      </a:lvl1pPr>
                      <a:lvl2pPr marL="456322" algn="l" defTabSz="912648" rtl="0" eaLnBrk="1" latinLnBrk="0" hangingPunct="1">
                        <a:defRPr sz="1800" kern="1200">
                          <a:solidFill>
                            <a:schemeClr val="tx1"/>
                          </a:solidFill>
                          <a:latin typeface="Arial"/>
                        </a:defRPr>
                      </a:lvl2pPr>
                      <a:lvl3pPr marL="912648" algn="l" defTabSz="912648" rtl="0" eaLnBrk="1" latinLnBrk="0" hangingPunct="1">
                        <a:defRPr sz="1800" kern="1200">
                          <a:solidFill>
                            <a:schemeClr val="tx1"/>
                          </a:solidFill>
                          <a:latin typeface="Arial"/>
                        </a:defRPr>
                      </a:lvl3pPr>
                      <a:lvl4pPr marL="1368965" algn="l" defTabSz="912648" rtl="0" eaLnBrk="1" latinLnBrk="0" hangingPunct="1">
                        <a:defRPr sz="1800" kern="1200">
                          <a:solidFill>
                            <a:schemeClr val="tx1"/>
                          </a:solidFill>
                          <a:latin typeface="Arial"/>
                        </a:defRPr>
                      </a:lvl4pPr>
                      <a:lvl5pPr marL="1825286" algn="l" defTabSz="912648" rtl="0" eaLnBrk="1" latinLnBrk="0" hangingPunct="1">
                        <a:defRPr sz="1800" kern="1200">
                          <a:solidFill>
                            <a:schemeClr val="tx1"/>
                          </a:solidFill>
                          <a:latin typeface="Arial"/>
                        </a:defRPr>
                      </a:lvl5pPr>
                      <a:lvl6pPr marL="2281606" algn="l" defTabSz="912648" rtl="0" eaLnBrk="1" latinLnBrk="0" hangingPunct="1">
                        <a:defRPr sz="1800" kern="1200">
                          <a:solidFill>
                            <a:schemeClr val="tx1"/>
                          </a:solidFill>
                          <a:latin typeface="Arial"/>
                        </a:defRPr>
                      </a:lvl6pPr>
                      <a:lvl7pPr marL="2737929" algn="l" defTabSz="912648" rtl="0" eaLnBrk="1" latinLnBrk="0" hangingPunct="1">
                        <a:defRPr sz="1800" kern="1200">
                          <a:solidFill>
                            <a:schemeClr val="tx1"/>
                          </a:solidFill>
                          <a:latin typeface="Arial"/>
                        </a:defRPr>
                      </a:lvl7pPr>
                      <a:lvl8pPr marL="3194249" algn="l" defTabSz="912648" rtl="0" eaLnBrk="1" latinLnBrk="0" hangingPunct="1">
                        <a:defRPr sz="1800" kern="1200">
                          <a:solidFill>
                            <a:schemeClr val="tx1"/>
                          </a:solidFill>
                          <a:latin typeface="Arial"/>
                        </a:defRPr>
                      </a:lvl8pPr>
                      <a:lvl9pPr marL="3650572" algn="l" defTabSz="912648" rtl="0" eaLnBrk="1" latinLnBrk="0" hangingPunct="1">
                        <a:defRPr sz="1800" kern="1200">
                          <a:solidFill>
                            <a:schemeClr val="tx1"/>
                          </a:solidFill>
                          <a:latin typeface="Arial"/>
                        </a:defRPr>
                      </a:lvl9pPr>
                    </a:lstStyle>
                    <a:p>
                      <a:pPr marL="0" marR="0" lvl="0" indent="0" algn="ctr" defTabSz="914400" rtl="0" eaLnBrk="0" fontAlgn="base" latinLnBrk="0" hangingPunct="0">
                        <a:lnSpc>
                          <a:spcPct val="100000"/>
                        </a:lnSpc>
                        <a:spcBef>
                          <a:spcPts val="0"/>
                        </a:spcBef>
                        <a:spcAft>
                          <a:spcPts val="0"/>
                        </a:spcAft>
                        <a:buClrTx/>
                        <a:buSzTx/>
                        <a:buFontTx/>
                        <a:buNone/>
                        <a:tabLst/>
                      </a:pPr>
                      <a:r>
                        <a:rPr kumimoji="1" lang="zh-TW" altLang="en-US" sz="1400" b="0" i="0" u="none" strike="noStrike" cap="none" normalizeH="0" baseline="0" dirty="0" smtClean="0">
                          <a:ln>
                            <a:noFill/>
                          </a:ln>
                          <a:solidFill>
                            <a:srgbClr val="002060"/>
                          </a:solidFill>
                          <a:effectLst/>
                          <a:latin typeface="微軟正黑體" pitchFamily="34" charset="-120"/>
                          <a:ea typeface="微軟正黑體" pitchFamily="34" charset="-120"/>
                        </a:rPr>
                        <a:t>四階</a:t>
                      </a:r>
                    </a:p>
                  </a:txBody>
                  <a:tcPr marL="90000" marR="90000" marT="46794" marB="46794" anchor="ctr" horzOverflow="overflow">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a:noFill/>
                    </a:lnTlToBr>
                    <a:lnBlToTr>
                      <a:noFill/>
                    </a:lnBlToTr>
                    <a:solidFill>
                      <a:srgbClr val="CAE8AA"/>
                    </a:solidFill>
                  </a:tcPr>
                </a:tc>
                <a:tc>
                  <a:txBody>
                    <a:bodyPr/>
                    <a:lstStyle>
                      <a:lvl1pPr marL="0" algn="l" defTabSz="912648" rtl="0" eaLnBrk="1" latinLnBrk="0" hangingPunct="1">
                        <a:defRPr sz="1800" kern="1200">
                          <a:solidFill>
                            <a:schemeClr val="tx1"/>
                          </a:solidFill>
                          <a:latin typeface="Arial"/>
                        </a:defRPr>
                      </a:lvl1pPr>
                      <a:lvl2pPr marL="456322" algn="l" defTabSz="912648" rtl="0" eaLnBrk="1" latinLnBrk="0" hangingPunct="1">
                        <a:defRPr sz="1800" kern="1200">
                          <a:solidFill>
                            <a:schemeClr val="tx1"/>
                          </a:solidFill>
                          <a:latin typeface="Arial"/>
                        </a:defRPr>
                      </a:lvl2pPr>
                      <a:lvl3pPr marL="912648" algn="l" defTabSz="912648" rtl="0" eaLnBrk="1" latinLnBrk="0" hangingPunct="1">
                        <a:defRPr sz="1800" kern="1200">
                          <a:solidFill>
                            <a:schemeClr val="tx1"/>
                          </a:solidFill>
                          <a:latin typeface="Arial"/>
                        </a:defRPr>
                      </a:lvl3pPr>
                      <a:lvl4pPr marL="1368965" algn="l" defTabSz="912648" rtl="0" eaLnBrk="1" latinLnBrk="0" hangingPunct="1">
                        <a:defRPr sz="1800" kern="1200">
                          <a:solidFill>
                            <a:schemeClr val="tx1"/>
                          </a:solidFill>
                          <a:latin typeface="Arial"/>
                        </a:defRPr>
                      </a:lvl4pPr>
                      <a:lvl5pPr marL="1825286" algn="l" defTabSz="912648" rtl="0" eaLnBrk="1" latinLnBrk="0" hangingPunct="1">
                        <a:defRPr sz="1800" kern="1200">
                          <a:solidFill>
                            <a:schemeClr val="tx1"/>
                          </a:solidFill>
                          <a:latin typeface="Arial"/>
                        </a:defRPr>
                      </a:lvl5pPr>
                      <a:lvl6pPr marL="2281606" algn="l" defTabSz="912648" rtl="0" eaLnBrk="1" latinLnBrk="0" hangingPunct="1">
                        <a:defRPr sz="1800" kern="1200">
                          <a:solidFill>
                            <a:schemeClr val="tx1"/>
                          </a:solidFill>
                          <a:latin typeface="Arial"/>
                        </a:defRPr>
                      </a:lvl6pPr>
                      <a:lvl7pPr marL="2737929" algn="l" defTabSz="912648" rtl="0" eaLnBrk="1" latinLnBrk="0" hangingPunct="1">
                        <a:defRPr sz="1800" kern="1200">
                          <a:solidFill>
                            <a:schemeClr val="tx1"/>
                          </a:solidFill>
                          <a:latin typeface="Arial"/>
                        </a:defRPr>
                      </a:lvl7pPr>
                      <a:lvl8pPr marL="3194249" algn="l" defTabSz="912648" rtl="0" eaLnBrk="1" latinLnBrk="0" hangingPunct="1">
                        <a:defRPr sz="1800" kern="1200">
                          <a:solidFill>
                            <a:schemeClr val="tx1"/>
                          </a:solidFill>
                          <a:latin typeface="Arial"/>
                        </a:defRPr>
                      </a:lvl8pPr>
                      <a:lvl9pPr marL="3650572" algn="l" defTabSz="912648" rtl="0" eaLnBrk="1" latinLnBrk="0" hangingPunct="1">
                        <a:defRPr sz="1800" kern="1200">
                          <a:solidFill>
                            <a:schemeClr val="tx1"/>
                          </a:solidFill>
                          <a:latin typeface="Arial"/>
                        </a:defRPr>
                      </a:lvl9pPr>
                    </a:lstStyle>
                    <a:p>
                      <a:pPr marL="0" marR="0" lvl="0" indent="0" algn="ctr" defTabSz="914400" rtl="0" eaLnBrk="0" fontAlgn="base" latinLnBrk="0" hangingPunct="0">
                        <a:lnSpc>
                          <a:spcPct val="100000"/>
                        </a:lnSpc>
                        <a:spcBef>
                          <a:spcPts val="0"/>
                        </a:spcBef>
                        <a:spcAft>
                          <a:spcPts val="0"/>
                        </a:spcAft>
                        <a:buClrTx/>
                        <a:buSzTx/>
                        <a:buFontTx/>
                        <a:buNone/>
                        <a:tabLst/>
                      </a:pPr>
                      <a:r>
                        <a:rPr kumimoji="1" lang="zh-TW" altLang="en-US" sz="1400" b="0" i="0" u="none" strike="noStrike" cap="none" normalizeH="0" baseline="0" dirty="0" smtClean="0">
                          <a:ln>
                            <a:noFill/>
                          </a:ln>
                          <a:solidFill>
                            <a:srgbClr val="002060"/>
                          </a:solidFill>
                          <a:effectLst/>
                          <a:latin typeface="微軟正黑體" pitchFamily="34" charset="-120"/>
                          <a:ea typeface="微軟正黑體" pitchFamily="34" charset="-120"/>
                        </a:rPr>
                        <a:t>表單</a:t>
                      </a:r>
                      <a:r>
                        <a:rPr kumimoji="1" lang="en-US" altLang="zh-TW" sz="1400" b="0" i="0" u="none" strike="noStrike" cap="none" normalizeH="0" baseline="0" dirty="0" smtClean="0">
                          <a:ln>
                            <a:noFill/>
                          </a:ln>
                          <a:solidFill>
                            <a:srgbClr val="002060"/>
                          </a:solidFill>
                          <a:effectLst/>
                          <a:latin typeface="微軟正黑體" pitchFamily="34" charset="-120"/>
                          <a:ea typeface="微軟正黑體" pitchFamily="34" charset="-120"/>
                        </a:rPr>
                        <a:t>/</a:t>
                      </a:r>
                      <a:r>
                        <a:rPr kumimoji="1" lang="zh-TW" altLang="en-US" sz="1400" b="0" i="0" u="none" strike="noStrike" cap="none" normalizeH="0" baseline="0" dirty="0" smtClean="0">
                          <a:ln>
                            <a:noFill/>
                          </a:ln>
                          <a:solidFill>
                            <a:srgbClr val="002060"/>
                          </a:solidFill>
                          <a:effectLst/>
                          <a:latin typeface="微軟正黑體" pitchFamily="34" charset="-120"/>
                          <a:ea typeface="微軟正黑體" pitchFamily="34" charset="-120"/>
                        </a:rPr>
                        <a:t>附件</a:t>
                      </a:r>
                    </a:p>
                  </a:txBody>
                  <a:tcPr marT="45714" marB="45714" anchor="ctr" horzOverflow="overflow">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a:noFill/>
                    </a:lnTlToBr>
                    <a:lnBlToTr>
                      <a:noFill/>
                    </a:lnBlToTr>
                    <a:solidFill>
                      <a:srgbClr val="CAE8AA"/>
                    </a:solidFill>
                  </a:tcPr>
                </a:tc>
                <a:tc>
                  <a:txBody>
                    <a:bodyPr/>
                    <a:lstStyle>
                      <a:lvl1pPr marL="0" algn="l" defTabSz="912648" rtl="0" eaLnBrk="1" latinLnBrk="0" hangingPunct="1">
                        <a:defRPr sz="1800" kern="1200">
                          <a:solidFill>
                            <a:schemeClr val="tx1"/>
                          </a:solidFill>
                          <a:latin typeface="Arial"/>
                        </a:defRPr>
                      </a:lvl1pPr>
                      <a:lvl2pPr marL="456322" algn="l" defTabSz="912648" rtl="0" eaLnBrk="1" latinLnBrk="0" hangingPunct="1">
                        <a:defRPr sz="1800" kern="1200">
                          <a:solidFill>
                            <a:schemeClr val="tx1"/>
                          </a:solidFill>
                          <a:latin typeface="Arial"/>
                        </a:defRPr>
                      </a:lvl2pPr>
                      <a:lvl3pPr marL="912648" algn="l" defTabSz="912648" rtl="0" eaLnBrk="1" latinLnBrk="0" hangingPunct="1">
                        <a:defRPr sz="1800" kern="1200">
                          <a:solidFill>
                            <a:schemeClr val="tx1"/>
                          </a:solidFill>
                          <a:latin typeface="Arial"/>
                        </a:defRPr>
                      </a:lvl3pPr>
                      <a:lvl4pPr marL="1368965" algn="l" defTabSz="912648" rtl="0" eaLnBrk="1" latinLnBrk="0" hangingPunct="1">
                        <a:defRPr sz="1800" kern="1200">
                          <a:solidFill>
                            <a:schemeClr val="tx1"/>
                          </a:solidFill>
                          <a:latin typeface="Arial"/>
                        </a:defRPr>
                      </a:lvl4pPr>
                      <a:lvl5pPr marL="1825286" algn="l" defTabSz="912648" rtl="0" eaLnBrk="1" latinLnBrk="0" hangingPunct="1">
                        <a:defRPr sz="1800" kern="1200">
                          <a:solidFill>
                            <a:schemeClr val="tx1"/>
                          </a:solidFill>
                          <a:latin typeface="Arial"/>
                        </a:defRPr>
                      </a:lvl5pPr>
                      <a:lvl6pPr marL="2281606" algn="l" defTabSz="912648" rtl="0" eaLnBrk="1" latinLnBrk="0" hangingPunct="1">
                        <a:defRPr sz="1800" kern="1200">
                          <a:solidFill>
                            <a:schemeClr val="tx1"/>
                          </a:solidFill>
                          <a:latin typeface="Arial"/>
                        </a:defRPr>
                      </a:lvl6pPr>
                      <a:lvl7pPr marL="2737929" algn="l" defTabSz="912648" rtl="0" eaLnBrk="1" latinLnBrk="0" hangingPunct="1">
                        <a:defRPr sz="1800" kern="1200">
                          <a:solidFill>
                            <a:schemeClr val="tx1"/>
                          </a:solidFill>
                          <a:latin typeface="Arial"/>
                        </a:defRPr>
                      </a:lvl7pPr>
                      <a:lvl8pPr marL="3194249" algn="l" defTabSz="912648" rtl="0" eaLnBrk="1" latinLnBrk="0" hangingPunct="1">
                        <a:defRPr sz="1800" kern="1200">
                          <a:solidFill>
                            <a:schemeClr val="tx1"/>
                          </a:solidFill>
                          <a:latin typeface="Arial"/>
                        </a:defRPr>
                      </a:lvl8pPr>
                      <a:lvl9pPr marL="3650572" algn="l" defTabSz="912648" rtl="0" eaLnBrk="1" latinLnBrk="0" hangingPunct="1">
                        <a:defRPr sz="1800" kern="1200">
                          <a:solidFill>
                            <a:schemeClr val="tx1"/>
                          </a:solidFill>
                          <a:latin typeface="Arial"/>
                        </a:defRPr>
                      </a:lvl9pPr>
                    </a:lstStyle>
                    <a:p>
                      <a:pPr marL="0" marR="0" lvl="0" indent="0" algn="l" defTabSz="914400" rtl="0" eaLnBrk="0" fontAlgn="base" latinLnBrk="0" hangingPunct="0">
                        <a:lnSpc>
                          <a:spcPct val="100000"/>
                        </a:lnSpc>
                        <a:spcBef>
                          <a:spcPts val="0"/>
                        </a:spcBef>
                        <a:spcAft>
                          <a:spcPts val="0"/>
                        </a:spcAft>
                        <a:buClrTx/>
                        <a:buSzTx/>
                        <a:buFontTx/>
                        <a:buNone/>
                        <a:tabLst/>
                      </a:pPr>
                      <a:r>
                        <a:rPr kumimoji="1" lang="en-US" altLang="zh-TW" sz="1400" b="0" i="0" u="none" strike="noStrike" cap="none" normalizeH="0" baseline="0" dirty="0" smtClean="0">
                          <a:ln>
                            <a:noFill/>
                          </a:ln>
                          <a:solidFill>
                            <a:srgbClr val="002060"/>
                          </a:solidFill>
                          <a:effectLst/>
                          <a:latin typeface="微軟正黑體" pitchFamily="34" charset="-120"/>
                          <a:ea typeface="微軟正黑體" pitchFamily="34" charset="-120"/>
                        </a:rPr>
                        <a:t>Record</a:t>
                      </a:r>
                    </a:p>
                    <a:p>
                      <a:pPr marL="361950" marR="0" lvl="1" indent="-182563" algn="l" defTabSz="914400" rtl="0" eaLnBrk="0" fontAlgn="base" latinLnBrk="0" hangingPunct="0">
                        <a:lnSpc>
                          <a:spcPct val="100000"/>
                        </a:lnSpc>
                        <a:spcBef>
                          <a:spcPts val="0"/>
                        </a:spcBef>
                        <a:spcAft>
                          <a:spcPts val="0"/>
                        </a:spcAft>
                        <a:buClrTx/>
                        <a:buSzTx/>
                        <a:buFontTx/>
                        <a:buChar char="–"/>
                        <a:tabLst/>
                      </a:pPr>
                      <a:r>
                        <a:rPr kumimoji="1" lang="zh-TW" altLang="en-US" sz="1400" b="0" i="0" u="none" strike="noStrike" cap="none" normalizeH="0" baseline="0" dirty="0" smtClean="0">
                          <a:ln>
                            <a:noFill/>
                          </a:ln>
                          <a:solidFill>
                            <a:srgbClr val="002060"/>
                          </a:solidFill>
                          <a:effectLst/>
                          <a:latin typeface="微軟正黑體" pitchFamily="34" charset="-120"/>
                          <a:ea typeface="微軟正黑體" pitchFamily="34" charset="-120"/>
                        </a:rPr>
                        <a:t>記錄各項個 人資料處理、利用等相關活動之證明，確保個資體系作業之有效執行</a:t>
                      </a:r>
                    </a:p>
                  </a:txBody>
                  <a:tcPr marT="45714" marB="45714" horzOverflow="overflow">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a:noFill/>
                    </a:lnTlToBr>
                    <a:lnBlToTr>
                      <a:noFill/>
                    </a:lnBlToTr>
                    <a:solidFill>
                      <a:srgbClr val="CAE8AA"/>
                    </a:solidFill>
                  </a:tcPr>
                </a:tc>
              </a:tr>
            </a:tbl>
          </a:graphicData>
        </a:graphic>
      </p:graphicFrame>
    </p:spTree>
    <p:extLst>
      <p:ext uri="{BB962C8B-B14F-4D97-AF65-F5344CB8AC3E}">
        <p14:creationId xmlns:p14="http://schemas.microsoft.com/office/powerpoint/2010/main" val="4011091550"/>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en-US" altLang="zh-TW" sz="3600" b="0" dirty="0" smtClean="0">
                <a:solidFill>
                  <a:schemeClr val="tx1"/>
                </a:solidFill>
                <a:latin typeface="微軟正黑體" panose="020B0604030504040204" pitchFamily="34" charset="-120"/>
                <a:ea typeface="微軟正黑體" panose="020B0604030504040204" pitchFamily="34" charset="-120"/>
                <a:cs typeface="+mj-cs"/>
              </a:rPr>
              <a:t>OOOO</a:t>
            </a:r>
            <a:r>
              <a:rPr lang="zh-TW" altLang="en-US" sz="3600" b="0" dirty="0">
                <a:solidFill>
                  <a:schemeClr val="tx1"/>
                </a:solidFill>
                <a:latin typeface="微軟正黑體" panose="020B0604030504040204" pitchFamily="34" charset="-120"/>
                <a:ea typeface="微軟正黑體" panose="020B0604030504040204" pitchFamily="34" charset="-120"/>
                <a:cs typeface="+mj-cs"/>
              </a:rPr>
              <a:t>股份有限公司</a:t>
            </a:r>
            <a:r>
              <a:rPr lang="zh-TW" altLang="en-US" sz="3600" b="0" dirty="0" smtClean="0">
                <a:solidFill>
                  <a:schemeClr val="tx1"/>
                </a:solidFill>
                <a:latin typeface="微軟正黑體" panose="020B0604030504040204" pitchFamily="34" charset="-120"/>
                <a:ea typeface="微軟正黑體" panose="020B0604030504040204" pitchFamily="34" charset="-120"/>
                <a:cs typeface="+mj-cs"/>
              </a:rPr>
              <a:t>個</a:t>
            </a:r>
            <a:r>
              <a:rPr lang="zh-TW" altLang="en-US" sz="3600" b="0" dirty="0">
                <a:solidFill>
                  <a:schemeClr val="tx1"/>
                </a:solidFill>
                <a:latin typeface="微軟正黑體" panose="020B0604030504040204" pitchFamily="34" charset="-120"/>
                <a:ea typeface="微軟正黑體" panose="020B0604030504040204" pitchFamily="34" charset="-120"/>
                <a:cs typeface="+mj-cs"/>
              </a:rPr>
              <a:t>資管理文件架構</a:t>
            </a:r>
          </a:p>
        </p:txBody>
      </p:sp>
      <p:sp>
        <p:nvSpPr>
          <p:cNvPr id="3" name="Rectangle 3"/>
          <p:cNvSpPr>
            <a:spLocks noChangeArrowheads="1"/>
          </p:cNvSpPr>
          <p:nvPr/>
        </p:nvSpPr>
        <p:spPr bwMode="auto">
          <a:xfrm>
            <a:off x="223069" y="1109156"/>
            <a:ext cx="8712967" cy="879684"/>
          </a:xfrm>
          <a:prstGeom prst="rect">
            <a:avLst/>
          </a:prstGeom>
          <a:noFill/>
          <a:ln w="25400">
            <a:solidFill>
              <a:srgbClr val="FF0000"/>
            </a:solidFill>
            <a:prstDash val="dash"/>
            <a:miter lim="800000"/>
            <a:headEnd/>
            <a:tailEnd/>
          </a:ln>
          <a:effectLst/>
        </p:spPr>
        <p:txBody>
          <a:bodyPr wrap="none" lIns="91220" tIns="45608" rIns="91220" bIns="45608" anchor="ctr"/>
          <a:lstStyle/>
          <a:p>
            <a:pPr defTabSz="912202" fontAlgn="auto">
              <a:spcBef>
                <a:spcPts val="0"/>
              </a:spcBef>
              <a:spcAft>
                <a:spcPts val="0"/>
              </a:spcAft>
              <a:defRPr/>
            </a:pPr>
            <a:r>
              <a:rPr kumimoji="0" lang="zh-TW" altLang="en-US" b="1" dirty="0">
                <a:solidFill>
                  <a:srgbClr val="3C8A2E"/>
                </a:solidFill>
                <a:latin typeface="微軟正黑體" pitchFamily="34" charset="-120"/>
                <a:ea typeface="微軟正黑體" pitchFamily="34" charset="-120"/>
              </a:rPr>
              <a:t>一階</a:t>
            </a:r>
            <a:br>
              <a:rPr kumimoji="0" lang="zh-TW" altLang="en-US" b="1" dirty="0">
                <a:solidFill>
                  <a:srgbClr val="3C8A2E"/>
                </a:solidFill>
                <a:latin typeface="微軟正黑體" pitchFamily="34" charset="-120"/>
                <a:ea typeface="微軟正黑體" pitchFamily="34" charset="-120"/>
              </a:rPr>
            </a:br>
            <a:r>
              <a:rPr kumimoji="0" lang="zh-TW" altLang="en-US" b="1" dirty="0">
                <a:solidFill>
                  <a:srgbClr val="3C8A2E"/>
                </a:solidFill>
                <a:latin typeface="微軟正黑體" pitchFamily="34" charset="-120"/>
                <a:ea typeface="微軟正黑體" pitchFamily="34" charset="-120"/>
              </a:rPr>
              <a:t>文件</a:t>
            </a:r>
          </a:p>
        </p:txBody>
      </p:sp>
      <p:sp>
        <p:nvSpPr>
          <p:cNvPr id="4" name="Rectangle 4"/>
          <p:cNvSpPr>
            <a:spLocks noChangeArrowheads="1"/>
          </p:cNvSpPr>
          <p:nvPr/>
        </p:nvSpPr>
        <p:spPr bwMode="auto">
          <a:xfrm>
            <a:off x="223069" y="2060852"/>
            <a:ext cx="8712967" cy="2118088"/>
          </a:xfrm>
          <a:prstGeom prst="rect">
            <a:avLst/>
          </a:prstGeom>
          <a:noFill/>
          <a:ln w="25400" algn="ctr">
            <a:solidFill>
              <a:srgbClr val="FF0000"/>
            </a:solidFill>
            <a:prstDash val="dash"/>
            <a:miter lim="800000"/>
            <a:headEnd/>
            <a:tailEnd/>
          </a:ln>
          <a:effectLst/>
        </p:spPr>
        <p:txBody>
          <a:bodyPr wrap="none" lIns="91220" tIns="45608" rIns="91220" bIns="45608" anchor="ctr"/>
          <a:lstStyle/>
          <a:p>
            <a:pPr defTabSz="912202" fontAlgn="auto">
              <a:spcBef>
                <a:spcPts val="0"/>
              </a:spcBef>
              <a:spcAft>
                <a:spcPts val="0"/>
              </a:spcAft>
              <a:defRPr/>
            </a:pPr>
            <a:r>
              <a:rPr kumimoji="0" lang="zh-TW" altLang="en-US" b="1" dirty="0">
                <a:solidFill>
                  <a:srgbClr val="3C8A2E"/>
                </a:solidFill>
                <a:latin typeface="微軟正黑體" pitchFamily="34" charset="-120"/>
                <a:ea typeface="微軟正黑體" pitchFamily="34" charset="-120"/>
              </a:rPr>
              <a:t>二</a:t>
            </a:r>
            <a:endParaRPr kumimoji="0" lang="en-US" altLang="zh-TW" b="1" dirty="0">
              <a:solidFill>
                <a:srgbClr val="3C8A2E"/>
              </a:solidFill>
              <a:latin typeface="微軟正黑體" pitchFamily="34" charset="-120"/>
              <a:ea typeface="微軟正黑體" pitchFamily="34" charset="-120"/>
            </a:endParaRPr>
          </a:p>
          <a:p>
            <a:pPr defTabSz="912202" fontAlgn="auto">
              <a:spcBef>
                <a:spcPts val="0"/>
              </a:spcBef>
              <a:spcAft>
                <a:spcPts val="0"/>
              </a:spcAft>
              <a:defRPr/>
            </a:pPr>
            <a:r>
              <a:rPr kumimoji="0" lang="zh-TW" altLang="en-US" b="1" dirty="0">
                <a:solidFill>
                  <a:srgbClr val="3C8A2E"/>
                </a:solidFill>
                <a:latin typeface="微軟正黑體" pitchFamily="34" charset="-120"/>
                <a:ea typeface="微軟正黑體" pitchFamily="34" charset="-120"/>
              </a:rPr>
              <a:t>階</a:t>
            </a:r>
            <a:br>
              <a:rPr kumimoji="0" lang="zh-TW" altLang="en-US" b="1" dirty="0">
                <a:solidFill>
                  <a:srgbClr val="3C8A2E"/>
                </a:solidFill>
                <a:latin typeface="微軟正黑體" pitchFamily="34" charset="-120"/>
                <a:ea typeface="微軟正黑體" pitchFamily="34" charset="-120"/>
              </a:rPr>
            </a:br>
            <a:r>
              <a:rPr kumimoji="0" lang="zh-TW" altLang="en-US" b="1" dirty="0">
                <a:solidFill>
                  <a:srgbClr val="3C8A2E"/>
                </a:solidFill>
                <a:latin typeface="微軟正黑體" pitchFamily="34" charset="-120"/>
                <a:ea typeface="微軟正黑體" pitchFamily="34" charset="-120"/>
              </a:rPr>
              <a:t>文</a:t>
            </a:r>
            <a:endParaRPr kumimoji="0" lang="en-US" altLang="zh-TW" b="1" dirty="0">
              <a:solidFill>
                <a:srgbClr val="3C8A2E"/>
              </a:solidFill>
              <a:latin typeface="微軟正黑體" pitchFamily="34" charset="-120"/>
              <a:ea typeface="微軟正黑體" pitchFamily="34" charset="-120"/>
            </a:endParaRPr>
          </a:p>
          <a:p>
            <a:pPr defTabSz="912202" fontAlgn="auto">
              <a:spcBef>
                <a:spcPts val="0"/>
              </a:spcBef>
              <a:spcAft>
                <a:spcPts val="0"/>
              </a:spcAft>
              <a:defRPr/>
            </a:pPr>
            <a:r>
              <a:rPr kumimoji="0" lang="zh-TW" altLang="en-US" b="1" dirty="0">
                <a:solidFill>
                  <a:srgbClr val="3C8A2E"/>
                </a:solidFill>
                <a:latin typeface="微軟正黑體" pitchFamily="34" charset="-120"/>
                <a:ea typeface="微軟正黑體" pitchFamily="34" charset="-120"/>
              </a:rPr>
              <a:t>件</a:t>
            </a:r>
          </a:p>
        </p:txBody>
      </p:sp>
      <p:sp>
        <p:nvSpPr>
          <p:cNvPr id="5" name="Rectangle 4"/>
          <p:cNvSpPr>
            <a:spLocks noChangeArrowheads="1"/>
          </p:cNvSpPr>
          <p:nvPr/>
        </p:nvSpPr>
        <p:spPr bwMode="auto">
          <a:xfrm>
            <a:off x="223069" y="4345918"/>
            <a:ext cx="8712967" cy="908567"/>
          </a:xfrm>
          <a:prstGeom prst="rect">
            <a:avLst/>
          </a:prstGeom>
          <a:noFill/>
          <a:ln w="25400" algn="ctr">
            <a:solidFill>
              <a:srgbClr val="FF0000"/>
            </a:solidFill>
            <a:prstDash val="dash"/>
            <a:miter lim="800000"/>
            <a:headEnd/>
            <a:tailEnd/>
          </a:ln>
          <a:effectLst/>
        </p:spPr>
        <p:txBody>
          <a:bodyPr wrap="none" lIns="91220" tIns="45608" rIns="91220" bIns="45608" anchor="ctr"/>
          <a:lstStyle/>
          <a:p>
            <a:pPr defTabSz="912202" fontAlgn="auto">
              <a:spcBef>
                <a:spcPts val="0"/>
              </a:spcBef>
              <a:spcAft>
                <a:spcPts val="0"/>
              </a:spcAft>
              <a:defRPr/>
            </a:pPr>
            <a:r>
              <a:rPr kumimoji="0" lang="zh-TW" altLang="en-US" b="1" dirty="0">
                <a:solidFill>
                  <a:srgbClr val="3C8A2E"/>
                </a:solidFill>
                <a:latin typeface="微軟正黑體" pitchFamily="34" charset="-120"/>
                <a:ea typeface="微軟正黑體" pitchFamily="34" charset="-120"/>
              </a:rPr>
              <a:t>三階</a:t>
            </a:r>
            <a:br>
              <a:rPr kumimoji="0" lang="zh-TW" altLang="en-US" b="1" dirty="0">
                <a:solidFill>
                  <a:srgbClr val="3C8A2E"/>
                </a:solidFill>
                <a:latin typeface="微軟正黑體" pitchFamily="34" charset="-120"/>
                <a:ea typeface="微軟正黑體" pitchFamily="34" charset="-120"/>
              </a:rPr>
            </a:br>
            <a:r>
              <a:rPr kumimoji="0" lang="zh-TW" altLang="en-US" b="1" dirty="0">
                <a:solidFill>
                  <a:srgbClr val="3C8A2E"/>
                </a:solidFill>
                <a:latin typeface="微軟正黑體" pitchFamily="34" charset="-120"/>
                <a:ea typeface="微軟正黑體" pitchFamily="34" charset="-120"/>
              </a:rPr>
              <a:t>文件</a:t>
            </a:r>
          </a:p>
        </p:txBody>
      </p:sp>
      <p:sp>
        <p:nvSpPr>
          <p:cNvPr id="7" name="圓角矩形 4"/>
          <p:cNvSpPr/>
          <p:nvPr/>
        </p:nvSpPr>
        <p:spPr>
          <a:xfrm>
            <a:off x="5337183" y="4369977"/>
            <a:ext cx="949829" cy="764572"/>
          </a:xfrm>
          <a:prstGeom prst="rect">
            <a:avLst/>
          </a:prstGeom>
          <a:noFill/>
          <a:ln>
            <a:noFill/>
          </a:ln>
          <a:effectLst/>
        </p:spPr>
        <p:txBody>
          <a:bodyPr spcFirstLastPara="0" vert="horz" wrap="square" lIns="49410" tIns="49410" rIns="49410" bIns="49410" numCol="1" spcCol="1270" anchor="ctr" anchorCtr="0">
            <a:noAutofit/>
          </a:bodyPr>
          <a:lstStyle/>
          <a:p>
            <a:pPr algn="ctr" defTabSz="576461" fontAlgn="auto">
              <a:lnSpc>
                <a:spcPct val="90000"/>
              </a:lnSpc>
              <a:spcBef>
                <a:spcPts val="0"/>
              </a:spcBef>
              <a:spcAft>
                <a:spcPct val="35000"/>
              </a:spcAft>
              <a:defRPr/>
            </a:pPr>
            <a:endParaRPr kumimoji="0" lang="zh-TW" altLang="en-US" sz="1200" kern="0" dirty="0">
              <a:solidFill>
                <a:srgbClr val="FFFFFF"/>
              </a:solidFill>
              <a:latin typeface="微軟正黑體" pitchFamily="34" charset="-120"/>
              <a:ea typeface="微軟正黑體" pitchFamily="34" charset="-120"/>
            </a:endParaRPr>
          </a:p>
        </p:txBody>
      </p:sp>
      <p:sp>
        <p:nvSpPr>
          <p:cNvPr id="9" name="Rectangle 4"/>
          <p:cNvSpPr>
            <a:spLocks noChangeArrowheads="1"/>
          </p:cNvSpPr>
          <p:nvPr/>
        </p:nvSpPr>
        <p:spPr bwMode="auto">
          <a:xfrm>
            <a:off x="223069" y="5359751"/>
            <a:ext cx="8712967" cy="841970"/>
          </a:xfrm>
          <a:prstGeom prst="rect">
            <a:avLst/>
          </a:prstGeom>
          <a:noFill/>
          <a:ln w="25400" algn="ctr">
            <a:solidFill>
              <a:srgbClr val="FF0000"/>
            </a:solidFill>
            <a:prstDash val="dash"/>
            <a:miter lim="800000"/>
            <a:headEnd/>
            <a:tailEnd/>
          </a:ln>
          <a:effectLst/>
        </p:spPr>
        <p:txBody>
          <a:bodyPr wrap="none" lIns="91220" tIns="45608" rIns="91220" bIns="45608" anchor="ctr"/>
          <a:lstStyle/>
          <a:p>
            <a:pPr defTabSz="912202" fontAlgn="auto">
              <a:spcBef>
                <a:spcPts val="0"/>
              </a:spcBef>
              <a:spcAft>
                <a:spcPts val="0"/>
              </a:spcAft>
              <a:defRPr/>
            </a:pPr>
            <a:r>
              <a:rPr kumimoji="0" lang="zh-TW" altLang="en-US" b="1" dirty="0">
                <a:solidFill>
                  <a:srgbClr val="3C8A2E"/>
                </a:solidFill>
                <a:latin typeface="微軟正黑體" pitchFamily="34" charset="-120"/>
                <a:ea typeface="微軟正黑體" pitchFamily="34" charset="-120"/>
              </a:rPr>
              <a:t>四階</a:t>
            </a:r>
            <a:br>
              <a:rPr kumimoji="0" lang="zh-TW" altLang="en-US" b="1" dirty="0">
                <a:solidFill>
                  <a:srgbClr val="3C8A2E"/>
                </a:solidFill>
                <a:latin typeface="微軟正黑體" pitchFamily="34" charset="-120"/>
                <a:ea typeface="微軟正黑體" pitchFamily="34" charset="-120"/>
              </a:rPr>
            </a:br>
            <a:r>
              <a:rPr kumimoji="0" lang="zh-TW" altLang="en-US" b="1" dirty="0">
                <a:solidFill>
                  <a:srgbClr val="3C8A2E"/>
                </a:solidFill>
                <a:latin typeface="微軟正黑體" pitchFamily="34" charset="-120"/>
                <a:ea typeface="微軟正黑體" pitchFamily="34" charset="-120"/>
              </a:rPr>
              <a:t>文件</a:t>
            </a:r>
          </a:p>
        </p:txBody>
      </p:sp>
      <p:sp>
        <p:nvSpPr>
          <p:cNvPr id="12" name="圓角矩形 4"/>
          <p:cNvSpPr/>
          <p:nvPr/>
        </p:nvSpPr>
        <p:spPr>
          <a:xfrm>
            <a:off x="4283971" y="5542519"/>
            <a:ext cx="1266250" cy="504056"/>
          </a:xfrm>
          <a:prstGeom prst="rect">
            <a:avLst/>
          </a:prstGeom>
          <a:solidFill>
            <a:srgbClr val="3C8A2E"/>
          </a:solidFill>
          <a:ln w="38100" cap="flat" cmpd="sng" algn="ctr">
            <a:solidFill>
              <a:srgbClr val="FFFFFF"/>
            </a:solidFill>
            <a:prstDash val="solid"/>
          </a:ln>
          <a:effectLst>
            <a:outerShdw blurRad="40000" dist="20000" dir="5400000" rotWithShape="0">
              <a:srgbClr val="000000">
                <a:alpha val="38000"/>
              </a:srgbClr>
            </a:outerShdw>
          </a:effectLst>
        </p:spPr>
        <p:txBody>
          <a:bodyPr spcFirstLastPara="0" vert="horz" wrap="square" lIns="49410" tIns="49410" rIns="49410" bIns="49410" numCol="1" spcCol="1270" anchor="ctr" anchorCtr="0">
            <a:noAutofit/>
          </a:bodyPr>
          <a:lstStyle/>
          <a:p>
            <a:pPr algn="ctr" defTabSz="576461" fontAlgn="auto">
              <a:lnSpc>
                <a:spcPct val="90000"/>
              </a:lnSpc>
              <a:spcBef>
                <a:spcPts val="0"/>
              </a:spcBef>
              <a:spcAft>
                <a:spcPct val="35000"/>
              </a:spcAft>
              <a:defRPr/>
            </a:pPr>
            <a:r>
              <a:rPr kumimoji="0" lang="zh-TW" altLang="en-US" sz="1200" kern="0" dirty="0">
                <a:solidFill>
                  <a:srgbClr val="FFFFFF"/>
                </a:solidFill>
                <a:latin typeface="微軟正黑體" pitchFamily="34" charset="-120"/>
                <a:ea typeface="微軟正黑體" pitchFamily="34" charset="-120"/>
              </a:rPr>
              <a:t>受委託者風險評估表</a:t>
            </a:r>
          </a:p>
        </p:txBody>
      </p:sp>
      <p:sp>
        <p:nvSpPr>
          <p:cNvPr id="13" name="圓角矩形 4"/>
          <p:cNvSpPr/>
          <p:nvPr/>
        </p:nvSpPr>
        <p:spPr>
          <a:xfrm>
            <a:off x="5796136" y="5572213"/>
            <a:ext cx="1251732" cy="504056"/>
          </a:xfrm>
          <a:prstGeom prst="rect">
            <a:avLst/>
          </a:prstGeom>
          <a:solidFill>
            <a:srgbClr val="3C8A2E"/>
          </a:solidFill>
          <a:ln w="38100" cap="flat" cmpd="sng" algn="ctr">
            <a:solidFill>
              <a:srgbClr val="FFFFFF"/>
            </a:solidFill>
            <a:prstDash val="solid"/>
          </a:ln>
          <a:effectLst>
            <a:outerShdw blurRad="40000" dist="20000" dir="5400000" rotWithShape="0">
              <a:srgbClr val="000000">
                <a:alpha val="38000"/>
              </a:srgbClr>
            </a:outerShdw>
          </a:effectLst>
        </p:spPr>
        <p:txBody>
          <a:bodyPr spcFirstLastPara="0" vert="horz" wrap="square" lIns="49410" tIns="49410" rIns="49410" bIns="49410" numCol="1" spcCol="1270" anchor="ctr" anchorCtr="0">
            <a:noAutofit/>
          </a:bodyPr>
          <a:lstStyle/>
          <a:p>
            <a:pPr algn="ctr" defTabSz="576461" fontAlgn="auto">
              <a:lnSpc>
                <a:spcPct val="90000"/>
              </a:lnSpc>
              <a:spcBef>
                <a:spcPts val="0"/>
              </a:spcBef>
              <a:spcAft>
                <a:spcPct val="35000"/>
              </a:spcAft>
              <a:defRPr/>
            </a:pPr>
            <a:r>
              <a:rPr kumimoji="0" lang="zh-TW" altLang="en-US" sz="1200" kern="0" dirty="0">
                <a:solidFill>
                  <a:srgbClr val="FFFFFF"/>
                </a:solidFill>
                <a:latin typeface="微軟正黑體" pitchFamily="34" charset="-120"/>
                <a:ea typeface="微軟正黑體" pitchFamily="34" charset="-120"/>
              </a:rPr>
              <a:t>當事人權利行使紀錄</a:t>
            </a:r>
          </a:p>
        </p:txBody>
      </p:sp>
      <p:sp>
        <p:nvSpPr>
          <p:cNvPr id="14" name="圓角矩形 4"/>
          <p:cNvSpPr/>
          <p:nvPr/>
        </p:nvSpPr>
        <p:spPr>
          <a:xfrm>
            <a:off x="2593542" y="5572213"/>
            <a:ext cx="1474417" cy="504056"/>
          </a:xfrm>
          <a:prstGeom prst="rect">
            <a:avLst/>
          </a:prstGeom>
          <a:solidFill>
            <a:srgbClr val="3C8A2E"/>
          </a:solidFill>
          <a:ln w="38100" cap="flat" cmpd="sng" algn="ctr">
            <a:solidFill>
              <a:srgbClr val="FFFFFF"/>
            </a:solidFill>
            <a:prstDash val="solid"/>
          </a:ln>
          <a:effectLst>
            <a:outerShdw blurRad="40000" dist="20000" dir="5400000" rotWithShape="0">
              <a:srgbClr val="000000">
                <a:alpha val="38000"/>
              </a:srgbClr>
            </a:outerShdw>
          </a:effectLst>
        </p:spPr>
        <p:txBody>
          <a:bodyPr spcFirstLastPara="0" vert="horz" wrap="square" lIns="49410" tIns="49410" rIns="49410" bIns="49410" numCol="1" spcCol="1270" anchor="ctr" anchorCtr="0">
            <a:noAutofit/>
          </a:bodyPr>
          <a:lstStyle/>
          <a:p>
            <a:pPr algn="ctr" defTabSz="576461" fontAlgn="auto">
              <a:lnSpc>
                <a:spcPct val="90000"/>
              </a:lnSpc>
              <a:spcBef>
                <a:spcPts val="0"/>
              </a:spcBef>
              <a:spcAft>
                <a:spcPct val="35000"/>
              </a:spcAft>
              <a:defRPr/>
            </a:pPr>
            <a:r>
              <a:rPr kumimoji="0" lang="zh-TW" altLang="en-US" sz="1200" kern="0" dirty="0">
                <a:solidFill>
                  <a:srgbClr val="FFFFFF"/>
                </a:solidFill>
                <a:latin typeface="微軟正黑體" pitchFamily="34" charset="-120"/>
                <a:ea typeface="微軟正黑體" pitchFamily="34" charset="-120"/>
              </a:rPr>
              <a:t>個人資料檔案</a:t>
            </a:r>
            <a:r>
              <a:rPr kumimoji="0" lang="en-US" altLang="zh-TW" sz="1200" kern="0" dirty="0">
                <a:solidFill>
                  <a:srgbClr val="FFFFFF"/>
                </a:solidFill>
                <a:latin typeface="微軟正黑體" pitchFamily="34" charset="-120"/>
                <a:ea typeface="微軟正黑體" pitchFamily="34" charset="-120"/>
              </a:rPr>
              <a:t>(</a:t>
            </a:r>
            <a:r>
              <a:rPr kumimoji="0" lang="zh-TW" altLang="en-US" sz="1200" kern="0" dirty="0">
                <a:solidFill>
                  <a:srgbClr val="FFFFFF"/>
                </a:solidFill>
                <a:latin typeface="微軟正黑體" pitchFamily="34" charset="-120"/>
                <a:ea typeface="微軟正黑體" pitchFamily="34" charset="-120"/>
              </a:rPr>
              <a:t>新</a:t>
            </a:r>
            <a:r>
              <a:rPr kumimoji="0" lang="en-US" altLang="zh-TW" sz="1200" kern="0" dirty="0">
                <a:solidFill>
                  <a:srgbClr val="FFFFFF"/>
                </a:solidFill>
                <a:latin typeface="微軟正黑體" pitchFamily="34" charset="-120"/>
                <a:ea typeface="微軟正黑體" pitchFamily="34" charset="-120"/>
              </a:rPr>
              <a:t>)</a:t>
            </a:r>
            <a:r>
              <a:rPr kumimoji="0" lang="zh-TW" altLang="en-US" sz="1200" kern="0" dirty="0">
                <a:solidFill>
                  <a:srgbClr val="FFFFFF"/>
                </a:solidFill>
                <a:latin typeface="微軟正黑體" pitchFamily="34" charset="-120"/>
                <a:ea typeface="微軟正黑體" pitchFamily="34" charset="-120"/>
              </a:rPr>
              <a:t>蒐集申請表</a:t>
            </a:r>
          </a:p>
        </p:txBody>
      </p:sp>
      <p:sp>
        <p:nvSpPr>
          <p:cNvPr id="15" name="圓角矩形 4"/>
          <p:cNvSpPr/>
          <p:nvPr/>
        </p:nvSpPr>
        <p:spPr>
          <a:xfrm>
            <a:off x="7308319" y="5552352"/>
            <a:ext cx="1373493" cy="479122"/>
          </a:xfrm>
          <a:prstGeom prst="rect">
            <a:avLst/>
          </a:prstGeom>
          <a:solidFill>
            <a:srgbClr val="3C8A2E"/>
          </a:solidFill>
          <a:ln w="38100" cap="flat" cmpd="sng" algn="ctr">
            <a:solidFill>
              <a:srgbClr val="FFFFFF"/>
            </a:solidFill>
            <a:prstDash val="solid"/>
          </a:ln>
          <a:effectLst>
            <a:outerShdw blurRad="40000" dist="20000" dir="5400000" rotWithShape="0">
              <a:srgbClr val="000000">
                <a:alpha val="38000"/>
              </a:srgbClr>
            </a:outerShdw>
          </a:effectLst>
        </p:spPr>
        <p:txBody>
          <a:bodyPr spcFirstLastPara="0" vert="horz" wrap="square" lIns="49410" tIns="49410" rIns="49410" bIns="49410" numCol="1" spcCol="1270" anchor="ctr" anchorCtr="0">
            <a:noAutofit/>
          </a:bodyPr>
          <a:lstStyle/>
          <a:p>
            <a:pPr algn="ctr" defTabSz="576461" fontAlgn="auto">
              <a:lnSpc>
                <a:spcPct val="90000"/>
              </a:lnSpc>
              <a:spcBef>
                <a:spcPts val="0"/>
              </a:spcBef>
              <a:spcAft>
                <a:spcPct val="35000"/>
              </a:spcAft>
              <a:defRPr/>
            </a:pPr>
            <a:r>
              <a:rPr kumimoji="0" lang="en-US" altLang="zh-TW" sz="1200" kern="0" dirty="0">
                <a:solidFill>
                  <a:srgbClr val="FFFFFF"/>
                </a:solidFill>
                <a:latin typeface="微軟正黑體" pitchFamily="34" charset="-120"/>
                <a:ea typeface="微軟正黑體" pitchFamily="34" charset="-120"/>
              </a:rPr>
              <a:t>xxx…</a:t>
            </a:r>
            <a:r>
              <a:rPr kumimoji="0" lang="zh-TW" altLang="en-US" sz="1200" kern="0" dirty="0">
                <a:solidFill>
                  <a:srgbClr val="FFFFFF"/>
                </a:solidFill>
                <a:latin typeface="微軟正黑體" pitchFamily="34" charset="-120"/>
                <a:ea typeface="微軟正黑體" pitchFamily="34" charset="-120"/>
              </a:rPr>
              <a:t>表單</a:t>
            </a:r>
          </a:p>
        </p:txBody>
      </p:sp>
      <p:sp>
        <p:nvSpPr>
          <p:cNvPr id="17" name="圓角矩形 4"/>
          <p:cNvSpPr/>
          <p:nvPr/>
        </p:nvSpPr>
        <p:spPr>
          <a:xfrm>
            <a:off x="1487739" y="4443714"/>
            <a:ext cx="1492870" cy="617098"/>
          </a:xfrm>
          <a:prstGeom prst="rect">
            <a:avLst/>
          </a:prstGeom>
          <a:solidFill>
            <a:srgbClr val="72C7E7"/>
          </a:solidFill>
          <a:ln w="38100" cap="flat" cmpd="sng" algn="ctr">
            <a:solidFill>
              <a:srgbClr val="FFFFFF"/>
            </a:solidFill>
            <a:prstDash val="solid"/>
          </a:ln>
          <a:effectLst>
            <a:outerShdw blurRad="40000" dist="20000" dir="5400000" rotWithShape="0">
              <a:srgbClr val="000000">
                <a:alpha val="38000"/>
              </a:srgbClr>
            </a:outerShdw>
          </a:effectLst>
        </p:spPr>
        <p:txBody>
          <a:bodyPr spcFirstLastPara="0" vert="horz" wrap="square" lIns="49410" tIns="49410" rIns="49410" bIns="49410" numCol="1" spcCol="1270" anchor="ctr" anchorCtr="0">
            <a:noAutofit/>
          </a:bodyPr>
          <a:lstStyle/>
          <a:p>
            <a:pPr algn="ctr" defTabSz="576461" fontAlgn="auto">
              <a:lnSpc>
                <a:spcPct val="90000"/>
              </a:lnSpc>
              <a:spcBef>
                <a:spcPts val="0"/>
              </a:spcBef>
              <a:spcAft>
                <a:spcPct val="35000"/>
              </a:spcAft>
              <a:defRPr/>
            </a:pPr>
            <a:r>
              <a:rPr kumimoji="0" lang="en-US" altLang="zh-TW" sz="1200" kern="0" dirty="0">
                <a:solidFill>
                  <a:srgbClr val="FFFFFF"/>
                </a:solidFill>
                <a:latin typeface="微軟正黑體" pitchFamily="34" charset="-120"/>
                <a:ea typeface="微軟正黑體" pitchFamily="34" charset="-120"/>
              </a:rPr>
              <a:t>XX</a:t>
            </a:r>
            <a:r>
              <a:rPr kumimoji="0" lang="zh-TW" altLang="en-US" sz="1200" kern="0" dirty="0">
                <a:solidFill>
                  <a:srgbClr val="FFFFFF"/>
                </a:solidFill>
                <a:latin typeface="微軟正黑體" pitchFamily="34" charset="-120"/>
                <a:ea typeface="微軟正黑體" pitchFamily="34" charset="-120"/>
              </a:rPr>
              <a:t>部門個人資料</a:t>
            </a:r>
            <a:endParaRPr kumimoji="0" lang="en-US" altLang="zh-TW" sz="1200" kern="0" dirty="0">
              <a:solidFill>
                <a:srgbClr val="FFFFFF"/>
              </a:solidFill>
              <a:latin typeface="微軟正黑體" pitchFamily="34" charset="-120"/>
              <a:ea typeface="微軟正黑體" pitchFamily="34" charset="-120"/>
            </a:endParaRPr>
          </a:p>
          <a:p>
            <a:pPr algn="ctr" defTabSz="576461" fontAlgn="auto">
              <a:lnSpc>
                <a:spcPct val="90000"/>
              </a:lnSpc>
              <a:spcBef>
                <a:spcPts val="0"/>
              </a:spcBef>
              <a:spcAft>
                <a:spcPct val="35000"/>
              </a:spcAft>
              <a:defRPr/>
            </a:pPr>
            <a:r>
              <a:rPr kumimoji="0" lang="zh-TW" altLang="en-US" sz="1200" kern="0" dirty="0">
                <a:solidFill>
                  <a:srgbClr val="FFFFFF"/>
                </a:solidFill>
                <a:latin typeface="微軟正黑體" pitchFamily="34" charset="-120"/>
                <a:ea typeface="微軟正黑體" pitchFamily="34" charset="-120"/>
              </a:rPr>
              <a:t>管理作業守則</a:t>
            </a:r>
          </a:p>
        </p:txBody>
      </p:sp>
      <p:sp>
        <p:nvSpPr>
          <p:cNvPr id="26" name="圓角矩形 4"/>
          <p:cNvSpPr/>
          <p:nvPr/>
        </p:nvSpPr>
        <p:spPr>
          <a:xfrm>
            <a:off x="971615" y="5542166"/>
            <a:ext cx="1348853" cy="479122"/>
          </a:xfrm>
          <a:prstGeom prst="rect">
            <a:avLst/>
          </a:prstGeom>
          <a:solidFill>
            <a:srgbClr val="3C8A2E"/>
          </a:solidFill>
          <a:ln w="38100" cap="flat" cmpd="sng" algn="ctr">
            <a:solidFill>
              <a:srgbClr val="FFFFFF"/>
            </a:solidFill>
            <a:prstDash val="solid"/>
          </a:ln>
          <a:effectLst>
            <a:outerShdw blurRad="40000" dist="20000" dir="5400000" rotWithShape="0">
              <a:srgbClr val="000000">
                <a:alpha val="38000"/>
              </a:srgbClr>
            </a:outerShdw>
          </a:effectLst>
        </p:spPr>
        <p:txBody>
          <a:bodyPr spcFirstLastPara="0" vert="horz" wrap="square" lIns="49410" tIns="49410" rIns="49410" bIns="49410" numCol="1" spcCol="1270" anchor="ctr" anchorCtr="0">
            <a:noAutofit/>
          </a:bodyPr>
          <a:lstStyle/>
          <a:p>
            <a:pPr algn="ctr" defTabSz="576461" fontAlgn="auto">
              <a:lnSpc>
                <a:spcPct val="90000"/>
              </a:lnSpc>
              <a:spcBef>
                <a:spcPts val="0"/>
              </a:spcBef>
              <a:spcAft>
                <a:spcPct val="35000"/>
              </a:spcAft>
              <a:defRPr/>
            </a:pPr>
            <a:r>
              <a:rPr kumimoji="0" lang="zh-TW" altLang="en-US" sz="1200" kern="0" dirty="0">
                <a:solidFill>
                  <a:srgbClr val="FFFFFF"/>
                </a:solidFill>
                <a:latin typeface="微軟正黑體" pitchFamily="34" charset="-120"/>
                <a:ea typeface="微軟正黑體" pitchFamily="34" charset="-120"/>
              </a:rPr>
              <a:t>特定目的外利用</a:t>
            </a:r>
            <a:endParaRPr kumimoji="0" lang="en-US" altLang="zh-TW" sz="1200" kern="0" dirty="0">
              <a:solidFill>
                <a:srgbClr val="FFFFFF"/>
              </a:solidFill>
              <a:latin typeface="微軟正黑體" pitchFamily="34" charset="-120"/>
              <a:ea typeface="微軟正黑體" pitchFamily="34" charset="-120"/>
            </a:endParaRPr>
          </a:p>
          <a:p>
            <a:pPr algn="ctr" defTabSz="576461" fontAlgn="auto">
              <a:lnSpc>
                <a:spcPct val="90000"/>
              </a:lnSpc>
              <a:spcBef>
                <a:spcPts val="0"/>
              </a:spcBef>
              <a:spcAft>
                <a:spcPct val="35000"/>
              </a:spcAft>
              <a:defRPr/>
            </a:pPr>
            <a:r>
              <a:rPr kumimoji="0" lang="zh-TW" altLang="en-US" sz="1200" kern="0" dirty="0">
                <a:solidFill>
                  <a:srgbClr val="FFFFFF"/>
                </a:solidFill>
                <a:latin typeface="微軟正黑體" pitchFamily="34" charset="-120"/>
                <a:ea typeface="微軟正黑體" pitchFamily="34" charset="-120"/>
              </a:rPr>
              <a:t>核准表</a:t>
            </a:r>
          </a:p>
        </p:txBody>
      </p:sp>
      <p:sp>
        <p:nvSpPr>
          <p:cNvPr id="30" name="圓角矩形 4"/>
          <p:cNvSpPr/>
          <p:nvPr/>
        </p:nvSpPr>
        <p:spPr>
          <a:xfrm>
            <a:off x="2830952" y="1240448"/>
            <a:ext cx="3369262" cy="617098"/>
          </a:xfrm>
          <a:prstGeom prst="rect">
            <a:avLst/>
          </a:prstGeom>
          <a:solidFill>
            <a:srgbClr val="FFC000"/>
          </a:solidFill>
          <a:ln w="38100" cap="flat" cmpd="sng" algn="ctr">
            <a:solidFill>
              <a:srgbClr val="FFFFFF"/>
            </a:solidFill>
            <a:prstDash val="solid"/>
          </a:ln>
          <a:effectLst>
            <a:outerShdw blurRad="40000" dist="20000" dir="5400000" rotWithShape="0">
              <a:srgbClr val="000000">
                <a:alpha val="38000"/>
              </a:srgbClr>
            </a:outerShdw>
          </a:effectLst>
        </p:spPr>
        <p:txBody>
          <a:bodyPr spcFirstLastPara="0" vert="horz" wrap="square" lIns="49410" tIns="49410" rIns="49410" bIns="49410" numCol="1" spcCol="1270" anchor="ctr" anchorCtr="0">
            <a:noAutofit/>
          </a:bodyPr>
          <a:lstStyle/>
          <a:p>
            <a:pPr algn="ctr" defTabSz="576461" fontAlgn="auto">
              <a:lnSpc>
                <a:spcPct val="90000"/>
              </a:lnSpc>
              <a:spcBef>
                <a:spcPts val="0"/>
              </a:spcBef>
              <a:spcAft>
                <a:spcPct val="35000"/>
              </a:spcAft>
              <a:defRPr/>
            </a:pPr>
            <a:r>
              <a:rPr kumimoji="0" lang="en-US" altLang="zh-TW" sz="1200" b="1" kern="0" dirty="0" smtClean="0">
                <a:solidFill>
                  <a:srgbClr val="000000"/>
                </a:solidFill>
                <a:latin typeface="微軟正黑體" pitchFamily="34" charset="-120"/>
                <a:ea typeface="微軟正黑體" pitchFamily="34" charset="-120"/>
              </a:rPr>
              <a:t>OOOO</a:t>
            </a:r>
            <a:r>
              <a:rPr kumimoji="0" lang="zh-TW" altLang="en-US" sz="1200" b="1" kern="0" dirty="0" smtClean="0">
                <a:solidFill>
                  <a:srgbClr val="000000"/>
                </a:solidFill>
                <a:latin typeface="微軟正黑體" pitchFamily="34" charset="-120"/>
                <a:ea typeface="微軟正黑體" pitchFamily="34" charset="-120"/>
              </a:rPr>
              <a:t>股份有限公司</a:t>
            </a:r>
            <a:r>
              <a:rPr kumimoji="0" lang="zh-TW" altLang="en-US" sz="1200" b="1" kern="0" dirty="0">
                <a:solidFill>
                  <a:srgbClr val="000000"/>
                </a:solidFill>
                <a:latin typeface="微軟正黑體" pitchFamily="34" charset="-120"/>
                <a:ea typeface="微軟正黑體" pitchFamily="34" charset="-120"/>
              </a:rPr>
              <a:t>個人資料檔案安全維護計劃及業務終止後個人資料處理方法</a:t>
            </a:r>
          </a:p>
        </p:txBody>
      </p:sp>
      <p:sp>
        <p:nvSpPr>
          <p:cNvPr id="32" name="圓角矩形 4"/>
          <p:cNvSpPr/>
          <p:nvPr/>
        </p:nvSpPr>
        <p:spPr>
          <a:xfrm>
            <a:off x="2437339" y="2217238"/>
            <a:ext cx="1786822" cy="617098"/>
          </a:xfrm>
          <a:prstGeom prst="rect">
            <a:avLst/>
          </a:prstGeom>
          <a:solidFill>
            <a:schemeClr val="accent3">
              <a:lumMod val="75000"/>
            </a:schemeClr>
          </a:solidFill>
          <a:ln w="38100" cap="flat" cmpd="sng" algn="ctr">
            <a:solidFill>
              <a:srgbClr val="FFFFFF"/>
            </a:solidFill>
            <a:prstDash val="solid"/>
          </a:ln>
          <a:effectLst>
            <a:outerShdw blurRad="40000" dist="20000" dir="5400000" rotWithShape="0">
              <a:srgbClr val="000000">
                <a:alpha val="38000"/>
              </a:srgbClr>
            </a:outerShdw>
          </a:effectLst>
        </p:spPr>
        <p:txBody>
          <a:bodyPr spcFirstLastPara="0" vert="horz" wrap="square" lIns="49410" tIns="49410" rIns="49410" bIns="49410" numCol="1" spcCol="1270" anchor="ctr" anchorCtr="0">
            <a:noAutofit/>
          </a:bodyPr>
          <a:lstStyle/>
          <a:p>
            <a:pPr algn="ctr" defTabSz="576461" fontAlgn="auto">
              <a:lnSpc>
                <a:spcPct val="90000"/>
              </a:lnSpc>
              <a:spcBef>
                <a:spcPts val="0"/>
              </a:spcBef>
              <a:spcAft>
                <a:spcPct val="35000"/>
              </a:spcAft>
              <a:defRPr/>
            </a:pPr>
            <a:r>
              <a:rPr kumimoji="0" lang="zh-TW" altLang="en-US" sz="1200" kern="0" dirty="0">
                <a:solidFill>
                  <a:srgbClr val="FFFFFF"/>
                </a:solidFill>
                <a:latin typeface="微軟正黑體" pitchFamily="34" charset="-120"/>
                <a:ea typeface="微軟正黑體" pitchFamily="34" charset="-120"/>
              </a:rPr>
              <a:t>個人資料保護管理要點</a:t>
            </a:r>
          </a:p>
        </p:txBody>
      </p:sp>
      <p:sp>
        <p:nvSpPr>
          <p:cNvPr id="34" name="圓角矩形 4"/>
          <p:cNvSpPr/>
          <p:nvPr/>
        </p:nvSpPr>
        <p:spPr>
          <a:xfrm>
            <a:off x="4671427" y="2217238"/>
            <a:ext cx="1911780" cy="617098"/>
          </a:xfrm>
          <a:prstGeom prst="rect">
            <a:avLst/>
          </a:prstGeom>
          <a:solidFill>
            <a:schemeClr val="accent3">
              <a:lumMod val="75000"/>
            </a:schemeClr>
          </a:solidFill>
          <a:ln w="38100" cap="flat" cmpd="sng" algn="ctr">
            <a:solidFill>
              <a:srgbClr val="FFFFFF"/>
            </a:solidFill>
            <a:prstDash val="solid"/>
          </a:ln>
          <a:effectLst>
            <a:outerShdw blurRad="40000" dist="20000" dir="5400000" rotWithShape="0">
              <a:srgbClr val="000000">
                <a:alpha val="38000"/>
              </a:srgbClr>
            </a:outerShdw>
          </a:effectLst>
        </p:spPr>
        <p:txBody>
          <a:bodyPr spcFirstLastPara="0" vert="horz" wrap="square" lIns="49410" tIns="49410" rIns="49410" bIns="49410" numCol="1" spcCol="1270" anchor="ctr" anchorCtr="0">
            <a:noAutofit/>
          </a:bodyPr>
          <a:lstStyle/>
          <a:p>
            <a:pPr algn="ctr" defTabSz="576461" fontAlgn="auto">
              <a:lnSpc>
                <a:spcPct val="90000"/>
              </a:lnSpc>
              <a:spcBef>
                <a:spcPts val="0"/>
              </a:spcBef>
              <a:spcAft>
                <a:spcPct val="35000"/>
              </a:spcAft>
              <a:defRPr/>
            </a:pPr>
            <a:r>
              <a:rPr kumimoji="0" lang="zh-TW" altLang="en-US" sz="1200" kern="0" dirty="0">
                <a:solidFill>
                  <a:srgbClr val="FFFFFF"/>
                </a:solidFill>
                <a:latin typeface="微軟正黑體" pitchFamily="34" charset="-120"/>
                <a:ea typeface="微軟正黑體" pitchFamily="34" charset="-120"/>
              </a:rPr>
              <a:t>個人資料管理組織、權限管理要點</a:t>
            </a:r>
          </a:p>
        </p:txBody>
      </p:sp>
      <p:sp>
        <p:nvSpPr>
          <p:cNvPr id="35" name="圓角矩形 4"/>
          <p:cNvSpPr/>
          <p:nvPr/>
        </p:nvSpPr>
        <p:spPr>
          <a:xfrm>
            <a:off x="3102069" y="4456704"/>
            <a:ext cx="1492870" cy="617098"/>
          </a:xfrm>
          <a:prstGeom prst="rect">
            <a:avLst/>
          </a:prstGeom>
          <a:solidFill>
            <a:srgbClr val="72C7E7"/>
          </a:solidFill>
          <a:ln w="38100" cap="flat" cmpd="sng" algn="ctr">
            <a:solidFill>
              <a:srgbClr val="FFFFFF"/>
            </a:solidFill>
            <a:prstDash val="solid"/>
          </a:ln>
          <a:effectLst>
            <a:outerShdw blurRad="40000" dist="20000" dir="5400000" rotWithShape="0">
              <a:srgbClr val="000000">
                <a:alpha val="38000"/>
              </a:srgbClr>
            </a:outerShdw>
          </a:effectLst>
        </p:spPr>
        <p:txBody>
          <a:bodyPr spcFirstLastPara="0" vert="horz" wrap="square" lIns="49410" tIns="49410" rIns="49410" bIns="49410" numCol="1" spcCol="1270" anchor="ctr" anchorCtr="0">
            <a:noAutofit/>
          </a:bodyPr>
          <a:lstStyle/>
          <a:p>
            <a:pPr algn="ctr" defTabSz="576461" fontAlgn="auto">
              <a:lnSpc>
                <a:spcPct val="90000"/>
              </a:lnSpc>
              <a:spcBef>
                <a:spcPts val="0"/>
              </a:spcBef>
              <a:spcAft>
                <a:spcPct val="35000"/>
              </a:spcAft>
              <a:defRPr/>
            </a:pPr>
            <a:r>
              <a:rPr kumimoji="0" lang="en-US" altLang="zh-TW" sz="1200" kern="0" dirty="0">
                <a:solidFill>
                  <a:srgbClr val="FFFFFF"/>
                </a:solidFill>
                <a:latin typeface="微軟正黑體" pitchFamily="34" charset="-120"/>
                <a:ea typeface="微軟正黑體" pitchFamily="34" charset="-120"/>
              </a:rPr>
              <a:t>XX</a:t>
            </a:r>
            <a:r>
              <a:rPr kumimoji="0" lang="zh-TW" altLang="en-US" sz="1200" kern="0" dirty="0">
                <a:solidFill>
                  <a:srgbClr val="FFFFFF"/>
                </a:solidFill>
                <a:latin typeface="微軟正黑體" pitchFamily="34" charset="-120"/>
                <a:ea typeface="微軟正黑體" pitchFamily="34" charset="-120"/>
              </a:rPr>
              <a:t>部門個人資料</a:t>
            </a:r>
            <a:endParaRPr kumimoji="0" lang="en-US" altLang="zh-TW" sz="1200" kern="0" dirty="0">
              <a:solidFill>
                <a:srgbClr val="FFFFFF"/>
              </a:solidFill>
              <a:latin typeface="微軟正黑體" pitchFamily="34" charset="-120"/>
              <a:ea typeface="微軟正黑體" pitchFamily="34" charset="-120"/>
            </a:endParaRPr>
          </a:p>
          <a:p>
            <a:pPr algn="ctr" defTabSz="576461" fontAlgn="auto">
              <a:lnSpc>
                <a:spcPct val="90000"/>
              </a:lnSpc>
              <a:spcBef>
                <a:spcPts val="0"/>
              </a:spcBef>
              <a:spcAft>
                <a:spcPct val="35000"/>
              </a:spcAft>
              <a:defRPr/>
            </a:pPr>
            <a:r>
              <a:rPr kumimoji="0" lang="zh-TW" altLang="en-US" sz="1200" kern="0" dirty="0">
                <a:solidFill>
                  <a:srgbClr val="FFFFFF"/>
                </a:solidFill>
                <a:latin typeface="微軟正黑體" pitchFamily="34" charset="-120"/>
                <a:ea typeface="微軟正黑體" pitchFamily="34" charset="-120"/>
              </a:rPr>
              <a:t>管理作業守則</a:t>
            </a:r>
          </a:p>
        </p:txBody>
      </p:sp>
      <p:sp>
        <p:nvSpPr>
          <p:cNvPr id="36" name="圓角矩形 4"/>
          <p:cNvSpPr/>
          <p:nvPr/>
        </p:nvSpPr>
        <p:spPr>
          <a:xfrm>
            <a:off x="4725122" y="4456704"/>
            <a:ext cx="1492870" cy="617098"/>
          </a:xfrm>
          <a:prstGeom prst="rect">
            <a:avLst/>
          </a:prstGeom>
          <a:solidFill>
            <a:srgbClr val="72C7E7"/>
          </a:solidFill>
          <a:ln w="38100" cap="flat" cmpd="sng" algn="ctr">
            <a:solidFill>
              <a:srgbClr val="FFFFFF"/>
            </a:solidFill>
            <a:prstDash val="solid"/>
          </a:ln>
          <a:effectLst>
            <a:outerShdw blurRad="40000" dist="20000" dir="5400000" rotWithShape="0">
              <a:srgbClr val="000000">
                <a:alpha val="38000"/>
              </a:srgbClr>
            </a:outerShdw>
          </a:effectLst>
        </p:spPr>
        <p:txBody>
          <a:bodyPr spcFirstLastPara="0" vert="horz" wrap="square" lIns="49410" tIns="49410" rIns="49410" bIns="49410" numCol="1" spcCol="1270" anchor="ctr" anchorCtr="0">
            <a:noAutofit/>
          </a:bodyPr>
          <a:lstStyle/>
          <a:p>
            <a:pPr algn="ctr" defTabSz="576461" fontAlgn="auto">
              <a:lnSpc>
                <a:spcPct val="90000"/>
              </a:lnSpc>
              <a:spcBef>
                <a:spcPts val="0"/>
              </a:spcBef>
              <a:spcAft>
                <a:spcPct val="35000"/>
              </a:spcAft>
              <a:defRPr/>
            </a:pPr>
            <a:r>
              <a:rPr kumimoji="0" lang="en-US" altLang="zh-TW" sz="1200" kern="0" dirty="0">
                <a:solidFill>
                  <a:srgbClr val="FFFFFF"/>
                </a:solidFill>
                <a:latin typeface="微軟正黑體" pitchFamily="34" charset="-120"/>
                <a:ea typeface="微軟正黑體" pitchFamily="34" charset="-120"/>
              </a:rPr>
              <a:t>XX</a:t>
            </a:r>
            <a:r>
              <a:rPr kumimoji="0" lang="zh-TW" altLang="en-US" sz="1200" kern="0" dirty="0">
                <a:solidFill>
                  <a:srgbClr val="FFFFFF"/>
                </a:solidFill>
                <a:latin typeface="微軟正黑體" pitchFamily="34" charset="-120"/>
                <a:ea typeface="微軟正黑體" pitchFamily="34" charset="-120"/>
              </a:rPr>
              <a:t>部門個人資料</a:t>
            </a:r>
            <a:endParaRPr kumimoji="0" lang="en-US" altLang="zh-TW" sz="1200" kern="0" dirty="0">
              <a:solidFill>
                <a:srgbClr val="FFFFFF"/>
              </a:solidFill>
              <a:latin typeface="微軟正黑體" pitchFamily="34" charset="-120"/>
              <a:ea typeface="微軟正黑體" pitchFamily="34" charset="-120"/>
            </a:endParaRPr>
          </a:p>
          <a:p>
            <a:pPr algn="ctr" defTabSz="576461" fontAlgn="auto">
              <a:lnSpc>
                <a:spcPct val="90000"/>
              </a:lnSpc>
              <a:spcBef>
                <a:spcPts val="0"/>
              </a:spcBef>
              <a:spcAft>
                <a:spcPct val="35000"/>
              </a:spcAft>
              <a:defRPr/>
            </a:pPr>
            <a:r>
              <a:rPr kumimoji="0" lang="zh-TW" altLang="en-US" sz="1200" kern="0" dirty="0">
                <a:solidFill>
                  <a:srgbClr val="FFFFFF"/>
                </a:solidFill>
                <a:latin typeface="微軟正黑體" pitchFamily="34" charset="-120"/>
                <a:ea typeface="微軟正黑體" pitchFamily="34" charset="-120"/>
              </a:rPr>
              <a:t>管理作業守則</a:t>
            </a:r>
          </a:p>
        </p:txBody>
      </p:sp>
      <p:sp>
        <p:nvSpPr>
          <p:cNvPr id="37" name="圓角矩形 4"/>
          <p:cNvSpPr/>
          <p:nvPr/>
        </p:nvSpPr>
        <p:spPr>
          <a:xfrm>
            <a:off x="6301433" y="4456704"/>
            <a:ext cx="1492870" cy="617098"/>
          </a:xfrm>
          <a:prstGeom prst="rect">
            <a:avLst/>
          </a:prstGeom>
          <a:solidFill>
            <a:srgbClr val="72C7E7"/>
          </a:solidFill>
          <a:ln w="38100" cap="flat" cmpd="sng" algn="ctr">
            <a:solidFill>
              <a:srgbClr val="FFFFFF"/>
            </a:solidFill>
            <a:prstDash val="solid"/>
          </a:ln>
          <a:effectLst>
            <a:outerShdw blurRad="40000" dist="20000" dir="5400000" rotWithShape="0">
              <a:srgbClr val="000000">
                <a:alpha val="38000"/>
              </a:srgbClr>
            </a:outerShdw>
          </a:effectLst>
        </p:spPr>
        <p:txBody>
          <a:bodyPr spcFirstLastPara="0" vert="horz" wrap="square" lIns="49410" tIns="49410" rIns="49410" bIns="49410" numCol="1" spcCol="1270" anchor="ctr" anchorCtr="0">
            <a:noAutofit/>
          </a:bodyPr>
          <a:lstStyle/>
          <a:p>
            <a:pPr algn="ctr" defTabSz="576461" fontAlgn="auto">
              <a:lnSpc>
                <a:spcPct val="90000"/>
              </a:lnSpc>
              <a:spcBef>
                <a:spcPts val="0"/>
              </a:spcBef>
              <a:spcAft>
                <a:spcPct val="35000"/>
              </a:spcAft>
              <a:defRPr/>
            </a:pPr>
            <a:r>
              <a:rPr kumimoji="0" lang="en-US" altLang="zh-TW" sz="1200" kern="0" dirty="0">
                <a:solidFill>
                  <a:srgbClr val="FFFFFF"/>
                </a:solidFill>
                <a:latin typeface="微軟正黑體" pitchFamily="34" charset="-120"/>
                <a:ea typeface="微軟正黑體" pitchFamily="34" charset="-120"/>
              </a:rPr>
              <a:t>XX</a:t>
            </a:r>
            <a:r>
              <a:rPr kumimoji="0" lang="zh-TW" altLang="en-US" sz="1200" kern="0" dirty="0">
                <a:solidFill>
                  <a:srgbClr val="FFFFFF"/>
                </a:solidFill>
                <a:latin typeface="微軟正黑體" pitchFamily="34" charset="-120"/>
                <a:ea typeface="微軟正黑體" pitchFamily="34" charset="-120"/>
              </a:rPr>
              <a:t>部門個人資料</a:t>
            </a:r>
            <a:endParaRPr kumimoji="0" lang="en-US" altLang="zh-TW" sz="1200" kern="0" dirty="0">
              <a:solidFill>
                <a:srgbClr val="FFFFFF"/>
              </a:solidFill>
              <a:latin typeface="微軟正黑體" pitchFamily="34" charset="-120"/>
              <a:ea typeface="微軟正黑體" pitchFamily="34" charset="-120"/>
            </a:endParaRPr>
          </a:p>
          <a:p>
            <a:pPr algn="ctr" defTabSz="576461" fontAlgn="auto">
              <a:lnSpc>
                <a:spcPct val="90000"/>
              </a:lnSpc>
              <a:spcBef>
                <a:spcPts val="0"/>
              </a:spcBef>
              <a:spcAft>
                <a:spcPct val="35000"/>
              </a:spcAft>
              <a:defRPr/>
            </a:pPr>
            <a:r>
              <a:rPr kumimoji="0" lang="zh-TW" altLang="en-US" sz="1200" kern="0" dirty="0">
                <a:solidFill>
                  <a:srgbClr val="FFFFFF"/>
                </a:solidFill>
                <a:latin typeface="微軟正黑體" pitchFamily="34" charset="-120"/>
                <a:ea typeface="微軟正黑體" pitchFamily="34" charset="-120"/>
              </a:rPr>
              <a:t>管理作業守則</a:t>
            </a:r>
          </a:p>
        </p:txBody>
      </p:sp>
      <p:sp>
        <p:nvSpPr>
          <p:cNvPr id="41" name="左大括弧 40"/>
          <p:cNvSpPr/>
          <p:nvPr/>
        </p:nvSpPr>
        <p:spPr>
          <a:xfrm rot="5400000">
            <a:off x="4545654" y="147204"/>
            <a:ext cx="369494" cy="5743757"/>
          </a:xfrm>
          <a:prstGeom prst="leftBrace">
            <a:avLst>
              <a:gd name="adj1" fmla="val 8333"/>
              <a:gd name="adj2" fmla="val 53819"/>
            </a:avLst>
          </a:prstGeom>
        </p:spPr>
        <p:style>
          <a:lnRef idx="1">
            <a:schemeClr val="accent1"/>
          </a:lnRef>
          <a:fillRef idx="0">
            <a:schemeClr val="accent1"/>
          </a:fillRef>
          <a:effectRef idx="0">
            <a:schemeClr val="accent1"/>
          </a:effectRef>
          <a:fontRef idx="minor">
            <a:schemeClr val="tx1"/>
          </a:fontRef>
        </p:style>
        <p:txBody>
          <a:bodyPr lIns="82027" tIns="41014" rIns="82027" bIns="41014" rtlCol="0" anchor="ctr"/>
          <a:lstStyle/>
          <a:p>
            <a:pPr algn="ctr"/>
            <a:endParaRPr kumimoji="0" lang="zh-TW" altLang="en-US">
              <a:solidFill>
                <a:srgbClr val="000000"/>
              </a:solidFill>
            </a:endParaRPr>
          </a:p>
        </p:txBody>
      </p:sp>
      <p:sp>
        <p:nvSpPr>
          <p:cNvPr id="43" name="文字方塊 42"/>
          <p:cNvSpPr txBox="1"/>
          <p:nvPr/>
        </p:nvSpPr>
        <p:spPr>
          <a:xfrm>
            <a:off x="465486" y="3203830"/>
            <a:ext cx="7136795" cy="862677"/>
          </a:xfrm>
          <a:prstGeom prst="rect">
            <a:avLst/>
          </a:prstGeom>
          <a:noFill/>
        </p:spPr>
        <p:txBody>
          <a:bodyPr vert="eaVert" wrap="square" lIns="82027" tIns="41014" rIns="82027" bIns="41014" rtlCol="0">
            <a:spAutoFit/>
          </a:bodyPr>
          <a:lstStyle/>
          <a:p>
            <a:r>
              <a:rPr kumimoji="0" lang="zh-TW" altLang="en-US" sz="1300" b="1" dirty="0">
                <a:solidFill>
                  <a:srgbClr val="FF6161"/>
                </a:solidFill>
                <a:latin typeface="Arial" charset="0"/>
                <a:cs typeface="Arial" charset="0"/>
              </a:rPr>
              <a:t>資訊資產暨風險評鑑管理</a:t>
            </a:r>
            <a:endParaRPr kumimoji="0" lang="en-US" altLang="zh-TW" sz="1300" b="1" dirty="0">
              <a:solidFill>
                <a:srgbClr val="FF6161"/>
              </a:solidFill>
              <a:latin typeface="Arial" charset="0"/>
              <a:cs typeface="Arial" charset="0"/>
            </a:endParaRPr>
          </a:p>
          <a:p>
            <a:endParaRPr kumimoji="0" lang="en-US" altLang="zh-TW" sz="1300" b="1" dirty="0">
              <a:solidFill>
                <a:srgbClr val="FF6161"/>
              </a:solidFill>
              <a:latin typeface="Arial" charset="0"/>
              <a:cs typeface="Arial" charset="0"/>
            </a:endParaRPr>
          </a:p>
          <a:p>
            <a:r>
              <a:rPr kumimoji="0" lang="zh-TW" altLang="en-US" sz="1300" b="1" dirty="0">
                <a:solidFill>
                  <a:srgbClr val="FF6161"/>
                </a:solidFill>
                <a:latin typeface="Arial" charset="0"/>
                <a:cs typeface="Arial" charset="0"/>
              </a:rPr>
              <a:t>個人資料管理教育訓練</a:t>
            </a:r>
            <a:endParaRPr kumimoji="0" lang="en-US" altLang="zh-TW" sz="1300" b="1" dirty="0">
              <a:solidFill>
                <a:srgbClr val="FF6161"/>
              </a:solidFill>
              <a:latin typeface="Arial" charset="0"/>
              <a:cs typeface="Arial" charset="0"/>
            </a:endParaRPr>
          </a:p>
          <a:p>
            <a:endParaRPr kumimoji="0" lang="en-US" altLang="zh-TW" sz="1300" b="1" dirty="0">
              <a:solidFill>
                <a:srgbClr val="FF6161"/>
              </a:solidFill>
              <a:latin typeface="Arial" charset="0"/>
              <a:cs typeface="Arial" charset="0"/>
            </a:endParaRPr>
          </a:p>
          <a:p>
            <a:r>
              <a:rPr kumimoji="0" lang="zh-TW" altLang="en-US" sz="1300" b="1" dirty="0">
                <a:solidFill>
                  <a:srgbClr val="FF6161"/>
                </a:solidFill>
                <a:latin typeface="Arial" charset="0"/>
                <a:cs typeface="Arial" charset="0"/>
              </a:rPr>
              <a:t>個人資料檔案蒐集、處理與利用作業</a:t>
            </a:r>
            <a:endParaRPr kumimoji="0" lang="en-US" altLang="zh-TW" sz="1300" b="1" dirty="0">
              <a:solidFill>
                <a:srgbClr val="FF6161"/>
              </a:solidFill>
              <a:latin typeface="Arial" charset="0"/>
              <a:cs typeface="Arial" charset="0"/>
            </a:endParaRPr>
          </a:p>
          <a:p>
            <a:endParaRPr kumimoji="0" lang="en-US" altLang="zh-TW" sz="1300" b="1" dirty="0">
              <a:solidFill>
                <a:srgbClr val="FF6161"/>
              </a:solidFill>
              <a:latin typeface="Arial" charset="0"/>
              <a:cs typeface="Arial" charset="0"/>
            </a:endParaRPr>
          </a:p>
          <a:p>
            <a:r>
              <a:rPr kumimoji="0" lang="zh-TW" altLang="en-US" sz="1300" b="1" dirty="0">
                <a:solidFill>
                  <a:srgbClr val="FF6161"/>
                </a:solidFill>
                <a:latin typeface="Arial" charset="0"/>
                <a:cs typeface="Arial" charset="0"/>
              </a:rPr>
              <a:t>個人資料檔案管理監督</a:t>
            </a:r>
            <a:endParaRPr kumimoji="0" lang="en-US" altLang="zh-TW" sz="1300" b="1" dirty="0">
              <a:solidFill>
                <a:srgbClr val="FF6161"/>
              </a:solidFill>
              <a:latin typeface="Arial" charset="0"/>
              <a:cs typeface="Arial" charset="0"/>
            </a:endParaRPr>
          </a:p>
          <a:p>
            <a:endParaRPr kumimoji="0" lang="en-US" altLang="zh-TW" sz="1300" b="1" dirty="0">
              <a:solidFill>
                <a:srgbClr val="FF6161"/>
              </a:solidFill>
              <a:latin typeface="Arial" charset="0"/>
              <a:cs typeface="Arial" charset="0"/>
            </a:endParaRPr>
          </a:p>
          <a:p>
            <a:r>
              <a:rPr kumimoji="0" lang="zh-TW" altLang="en-US" sz="1300" b="1" dirty="0">
                <a:solidFill>
                  <a:srgbClr val="FF6161"/>
                </a:solidFill>
                <a:latin typeface="Arial" charset="0"/>
                <a:cs typeface="Arial" charset="0"/>
              </a:rPr>
              <a:t>當事人權利行使作業</a:t>
            </a:r>
            <a:endParaRPr kumimoji="0" lang="en-US" altLang="zh-TW" sz="1300" b="1" dirty="0">
              <a:solidFill>
                <a:srgbClr val="FF6161"/>
              </a:solidFill>
              <a:latin typeface="Arial" charset="0"/>
              <a:cs typeface="Arial" charset="0"/>
            </a:endParaRPr>
          </a:p>
          <a:p>
            <a:endParaRPr kumimoji="0" lang="en-US" altLang="zh-TW" sz="1300" b="1" dirty="0">
              <a:solidFill>
                <a:srgbClr val="FF6161"/>
              </a:solidFill>
              <a:latin typeface="Arial" charset="0"/>
              <a:cs typeface="Arial" charset="0"/>
            </a:endParaRPr>
          </a:p>
          <a:p>
            <a:r>
              <a:rPr kumimoji="0" lang="zh-TW" altLang="en-US" sz="1300" b="1" dirty="0">
                <a:solidFill>
                  <a:srgbClr val="FF6161"/>
                </a:solidFill>
                <a:latin typeface="Arial" charset="0"/>
                <a:cs typeface="Arial" charset="0"/>
              </a:rPr>
              <a:t>個人資料檔案侵害事件管理</a:t>
            </a:r>
            <a:endParaRPr kumimoji="0" lang="en-US" altLang="zh-TW" sz="1300" b="1" dirty="0">
              <a:solidFill>
                <a:srgbClr val="FF6161"/>
              </a:solidFill>
              <a:latin typeface="Arial" charset="0"/>
              <a:cs typeface="Arial" charset="0"/>
            </a:endParaRPr>
          </a:p>
          <a:p>
            <a:endParaRPr kumimoji="0" lang="en-US" altLang="zh-TW" sz="1300" b="1" dirty="0">
              <a:solidFill>
                <a:srgbClr val="FF6161"/>
              </a:solidFill>
              <a:latin typeface="Arial" charset="0"/>
              <a:cs typeface="Arial" charset="0"/>
            </a:endParaRPr>
          </a:p>
          <a:p>
            <a:r>
              <a:rPr kumimoji="0" lang="zh-TW" altLang="en-US" sz="1300" b="1" dirty="0">
                <a:solidFill>
                  <a:srgbClr val="FF6161"/>
                </a:solidFill>
                <a:latin typeface="Arial" charset="0"/>
                <a:cs typeface="Arial" charset="0"/>
              </a:rPr>
              <a:t>個人資料管理文件及紀錄管理</a:t>
            </a:r>
            <a:endParaRPr kumimoji="0" lang="en-US" altLang="zh-TW" sz="1300" b="1" dirty="0">
              <a:solidFill>
                <a:srgbClr val="FF6161"/>
              </a:solidFill>
              <a:latin typeface="Arial" charset="0"/>
              <a:cs typeface="Arial" charset="0"/>
            </a:endParaRPr>
          </a:p>
          <a:p>
            <a:endParaRPr kumimoji="0" lang="en-US" altLang="zh-TW" sz="1300" b="1" dirty="0">
              <a:solidFill>
                <a:srgbClr val="FF6161"/>
              </a:solidFill>
              <a:latin typeface="Arial" charset="0"/>
              <a:cs typeface="Arial" charset="0"/>
            </a:endParaRPr>
          </a:p>
          <a:p>
            <a:r>
              <a:rPr kumimoji="0" lang="zh-TW" altLang="en-US" sz="1300" b="1" dirty="0">
                <a:solidFill>
                  <a:srgbClr val="FF6161"/>
                </a:solidFill>
                <a:latin typeface="Arial" charset="0"/>
                <a:cs typeface="Arial" charset="0"/>
              </a:rPr>
              <a:t>個人資料管理矯正及預防措施作業</a:t>
            </a:r>
            <a:endParaRPr kumimoji="0" lang="en-US" altLang="zh-TW" sz="1300" b="1" dirty="0">
              <a:solidFill>
                <a:srgbClr val="FF6161"/>
              </a:solidFill>
              <a:latin typeface="Arial" charset="0"/>
              <a:cs typeface="Arial" charset="0"/>
            </a:endParaRPr>
          </a:p>
          <a:p>
            <a:endParaRPr kumimoji="0" lang="zh-TW" altLang="en-US" sz="1100" b="1" dirty="0">
              <a:solidFill>
                <a:srgbClr val="000000"/>
              </a:solidFill>
              <a:latin typeface="Arial" charset="0"/>
              <a:cs typeface="Arial" charset="0"/>
            </a:endParaRPr>
          </a:p>
        </p:txBody>
      </p:sp>
    </p:spTree>
    <p:extLst>
      <p:ext uri="{BB962C8B-B14F-4D97-AF65-F5344CB8AC3E}">
        <p14:creationId xmlns:p14="http://schemas.microsoft.com/office/powerpoint/2010/main" val="286743667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標題 3"/>
          <p:cNvSpPr>
            <a:spLocks noGrp="1"/>
          </p:cNvSpPr>
          <p:nvPr>
            <p:ph type="title"/>
          </p:nvPr>
        </p:nvSpPr>
        <p:spPr/>
        <p:txBody>
          <a:bodyPr/>
          <a:lstStyle/>
          <a:p>
            <a:r>
              <a:rPr lang="zh-TW" altLang="en-US" dirty="0" smtClean="0"/>
              <a:t>個資法對企業的影響</a:t>
            </a:r>
          </a:p>
        </p:txBody>
      </p:sp>
      <p:grpSp>
        <p:nvGrpSpPr>
          <p:cNvPr id="2" name="Group 150"/>
          <p:cNvGrpSpPr>
            <a:grpSpLocks/>
          </p:cNvGrpSpPr>
          <p:nvPr/>
        </p:nvGrpSpPr>
        <p:grpSpPr bwMode="auto">
          <a:xfrm>
            <a:off x="1908175" y="1125540"/>
            <a:ext cx="5399088" cy="5367337"/>
            <a:chOff x="1202" y="634"/>
            <a:chExt cx="3401" cy="3381"/>
          </a:xfrm>
        </p:grpSpPr>
        <p:sp>
          <p:nvSpPr>
            <p:cNvPr id="13340" name="Oval 146"/>
            <p:cNvSpPr>
              <a:spLocks noChangeArrowheads="1"/>
            </p:cNvSpPr>
            <p:nvPr/>
          </p:nvSpPr>
          <p:spPr bwMode="auto">
            <a:xfrm>
              <a:off x="1429" y="1162"/>
              <a:ext cx="2676" cy="2676"/>
            </a:xfrm>
            <a:prstGeom prst="ellipse">
              <a:avLst/>
            </a:prstGeom>
            <a:noFill/>
            <a:ln w="25400">
              <a:solidFill>
                <a:srgbClr val="6399AB"/>
              </a:solidFill>
              <a:prstDash val="dash"/>
              <a:round/>
              <a:headEnd/>
              <a:tailEnd/>
            </a:ln>
          </p:spPr>
          <p:txBody>
            <a:bodyPr wrap="none" lIns="90000" tIns="46800" rIns="90000" bIns="46800" anchor="ctr"/>
            <a:lstStyle/>
            <a:p>
              <a:endParaRPr lang="zh-TW" altLang="en-US">
                <a:latin typeface="微軟正黑體" pitchFamily="34" charset="-120"/>
                <a:ea typeface="微軟正黑體" pitchFamily="34" charset="-120"/>
              </a:endParaRPr>
            </a:p>
          </p:txBody>
        </p:sp>
        <p:grpSp>
          <p:nvGrpSpPr>
            <p:cNvPr id="3" name="Group 111"/>
            <p:cNvGrpSpPr>
              <a:grpSpLocks/>
            </p:cNvGrpSpPr>
            <p:nvPr/>
          </p:nvGrpSpPr>
          <p:grpSpPr bwMode="auto">
            <a:xfrm>
              <a:off x="2290" y="1933"/>
              <a:ext cx="1134" cy="1134"/>
              <a:chOff x="393" y="1596"/>
              <a:chExt cx="1360" cy="1360"/>
            </a:xfrm>
          </p:grpSpPr>
          <p:sp>
            <p:nvSpPr>
              <p:cNvPr id="13361" name="Oval 112"/>
              <p:cNvSpPr>
                <a:spLocks noChangeArrowheads="1"/>
              </p:cNvSpPr>
              <p:nvPr/>
            </p:nvSpPr>
            <p:spPr bwMode="auto">
              <a:xfrm>
                <a:off x="449" y="1646"/>
                <a:ext cx="1258" cy="1258"/>
              </a:xfrm>
              <a:prstGeom prst="ellipse">
                <a:avLst/>
              </a:prstGeom>
              <a:solidFill>
                <a:srgbClr val="CCCCFF"/>
              </a:solidFill>
              <a:ln w="9525">
                <a:noFill/>
                <a:round/>
                <a:headEnd/>
                <a:tailEnd/>
              </a:ln>
            </p:spPr>
            <p:txBody>
              <a:bodyPr wrap="none" anchor="ctr"/>
              <a:lstStyle/>
              <a:p>
                <a:pPr algn="ctr"/>
                <a:r>
                  <a:rPr lang="zh-TW" altLang="en-US" sz="2200" dirty="0">
                    <a:solidFill>
                      <a:srgbClr val="292929"/>
                    </a:solidFill>
                    <a:latin typeface="微軟正黑體" pitchFamily="34" charset="-120"/>
                    <a:ea typeface="微軟正黑體" pitchFamily="34" charset="-120"/>
                  </a:rPr>
                  <a:t>個資法對</a:t>
                </a:r>
                <a:br>
                  <a:rPr lang="zh-TW" altLang="en-US" sz="2200" dirty="0">
                    <a:solidFill>
                      <a:srgbClr val="292929"/>
                    </a:solidFill>
                    <a:latin typeface="微軟正黑體" pitchFamily="34" charset="-120"/>
                    <a:ea typeface="微軟正黑體" pitchFamily="34" charset="-120"/>
                  </a:rPr>
                </a:br>
                <a:r>
                  <a:rPr lang="zh-TW" altLang="en-US" sz="2200" dirty="0">
                    <a:solidFill>
                      <a:srgbClr val="292929"/>
                    </a:solidFill>
                    <a:latin typeface="微軟正黑體" pitchFamily="34" charset="-120"/>
                    <a:ea typeface="微軟正黑體" pitchFamily="34" charset="-120"/>
                  </a:rPr>
                  <a:t>非公務機關</a:t>
                </a:r>
                <a:br>
                  <a:rPr lang="zh-TW" altLang="en-US" sz="2200" dirty="0">
                    <a:solidFill>
                      <a:srgbClr val="292929"/>
                    </a:solidFill>
                    <a:latin typeface="微軟正黑體" pitchFamily="34" charset="-120"/>
                    <a:ea typeface="微軟正黑體" pitchFamily="34" charset="-120"/>
                  </a:rPr>
                </a:br>
                <a:r>
                  <a:rPr lang="zh-TW" altLang="en-US" sz="2200" dirty="0">
                    <a:solidFill>
                      <a:srgbClr val="292929"/>
                    </a:solidFill>
                    <a:latin typeface="微軟正黑體" pitchFamily="34" charset="-120"/>
                    <a:ea typeface="微軟正黑體" pitchFamily="34" charset="-120"/>
                  </a:rPr>
                  <a:t>之衝擊</a:t>
                </a:r>
              </a:p>
            </p:txBody>
          </p:sp>
          <p:sp>
            <p:nvSpPr>
              <p:cNvPr id="13362" name="Oval 113"/>
              <p:cNvSpPr>
                <a:spLocks noChangeArrowheads="1"/>
              </p:cNvSpPr>
              <p:nvPr/>
            </p:nvSpPr>
            <p:spPr bwMode="auto">
              <a:xfrm>
                <a:off x="393" y="1596"/>
                <a:ext cx="1360" cy="1360"/>
              </a:xfrm>
              <a:prstGeom prst="ellipse">
                <a:avLst/>
              </a:prstGeom>
              <a:noFill/>
              <a:ln w="38100">
                <a:solidFill>
                  <a:srgbClr val="CCCCFF"/>
                </a:solidFill>
                <a:round/>
                <a:headEnd/>
                <a:tailEnd/>
              </a:ln>
            </p:spPr>
            <p:txBody>
              <a:bodyPr wrap="none" anchor="ctr"/>
              <a:lstStyle/>
              <a:p>
                <a:endParaRPr lang="zh-TW" altLang="en-US">
                  <a:latin typeface="微軟正黑體" pitchFamily="34" charset="-120"/>
                  <a:ea typeface="微軟正黑體" pitchFamily="34" charset="-120"/>
                </a:endParaRPr>
              </a:p>
            </p:txBody>
          </p:sp>
        </p:grpSp>
        <p:grpSp>
          <p:nvGrpSpPr>
            <p:cNvPr id="4" name="Group 126"/>
            <p:cNvGrpSpPr>
              <a:grpSpLocks/>
            </p:cNvGrpSpPr>
            <p:nvPr/>
          </p:nvGrpSpPr>
          <p:grpSpPr bwMode="auto">
            <a:xfrm>
              <a:off x="1202" y="1525"/>
              <a:ext cx="857" cy="857"/>
              <a:chOff x="393" y="1596"/>
              <a:chExt cx="1360" cy="1360"/>
            </a:xfrm>
          </p:grpSpPr>
          <p:sp>
            <p:nvSpPr>
              <p:cNvPr id="13359" name="Oval 127"/>
              <p:cNvSpPr>
                <a:spLocks noChangeArrowheads="1"/>
              </p:cNvSpPr>
              <p:nvPr/>
            </p:nvSpPr>
            <p:spPr bwMode="auto">
              <a:xfrm>
                <a:off x="449" y="1646"/>
                <a:ext cx="1258" cy="1258"/>
              </a:xfrm>
              <a:prstGeom prst="ellipse">
                <a:avLst/>
              </a:prstGeom>
              <a:solidFill>
                <a:srgbClr val="6399AB"/>
              </a:solidFill>
              <a:ln w="9525">
                <a:noFill/>
                <a:round/>
                <a:headEnd/>
                <a:tailEnd/>
              </a:ln>
            </p:spPr>
            <p:txBody>
              <a:bodyPr wrap="none" anchor="ctr"/>
              <a:lstStyle/>
              <a:p>
                <a:pPr algn="ctr"/>
                <a:r>
                  <a:rPr lang="zh-TW" altLang="en-US">
                    <a:solidFill>
                      <a:srgbClr val="FFFFFF"/>
                    </a:solidFill>
                    <a:latin typeface="微軟正黑體" pitchFamily="34" charset="-120"/>
                    <a:ea typeface="微軟正黑體" pitchFamily="34" charset="-120"/>
                  </a:rPr>
                  <a:t>處罰</a:t>
                </a:r>
              </a:p>
            </p:txBody>
          </p:sp>
          <p:sp>
            <p:nvSpPr>
              <p:cNvPr id="13360" name="Oval 128"/>
              <p:cNvSpPr>
                <a:spLocks noChangeArrowheads="1"/>
              </p:cNvSpPr>
              <p:nvPr/>
            </p:nvSpPr>
            <p:spPr bwMode="auto">
              <a:xfrm>
                <a:off x="393" y="1596"/>
                <a:ext cx="1360" cy="1360"/>
              </a:xfrm>
              <a:prstGeom prst="ellipse">
                <a:avLst/>
              </a:prstGeom>
              <a:noFill/>
              <a:ln w="38100">
                <a:solidFill>
                  <a:srgbClr val="6399AB"/>
                </a:solidFill>
                <a:round/>
                <a:headEnd/>
                <a:tailEnd/>
              </a:ln>
            </p:spPr>
            <p:txBody>
              <a:bodyPr wrap="none" anchor="ctr"/>
              <a:lstStyle/>
              <a:p>
                <a:endParaRPr lang="zh-TW" altLang="en-US">
                  <a:latin typeface="微軟正黑體" pitchFamily="34" charset="-120"/>
                  <a:ea typeface="微軟正黑體" pitchFamily="34" charset="-120"/>
                </a:endParaRPr>
              </a:p>
            </p:txBody>
          </p:sp>
        </p:grpSp>
        <p:grpSp>
          <p:nvGrpSpPr>
            <p:cNvPr id="5" name="Group 123"/>
            <p:cNvGrpSpPr>
              <a:grpSpLocks/>
            </p:cNvGrpSpPr>
            <p:nvPr/>
          </p:nvGrpSpPr>
          <p:grpSpPr bwMode="auto">
            <a:xfrm>
              <a:off x="1610" y="3158"/>
              <a:ext cx="857" cy="857"/>
              <a:chOff x="393" y="1596"/>
              <a:chExt cx="1360" cy="1360"/>
            </a:xfrm>
          </p:grpSpPr>
          <p:sp>
            <p:nvSpPr>
              <p:cNvPr id="13357" name="Oval 124"/>
              <p:cNvSpPr>
                <a:spLocks noChangeArrowheads="1"/>
              </p:cNvSpPr>
              <p:nvPr/>
            </p:nvSpPr>
            <p:spPr bwMode="auto">
              <a:xfrm>
                <a:off x="449" y="1646"/>
                <a:ext cx="1258" cy="1258"/>
              </a:xfrm>
              <a:prstGeom prst="ellipse">
                <a:avLst/>
              </a:prstGeom>
              <a:solidFill>
                <a:srgbClr val="6399AB"/>
              </a:solidFill>
              <a:ln w="9525">
                <a:noFill/>
                <a:round/>
                <a:headEnd/>
                <a:tailEnd/>
              </a:ln>
            </p:spPr>
            <p:txBody>
              <a:bodyPr wrap="none" anchor="ctr"/>
              <a:lstStyle/>
              <a:p>
                <a:pPr algn="ctr"/>
                <a:r>
                  <a:rPr lang="zh-TW" altLang="en-US">
                    <a:solidFill>
                      <a:srgbClr val="FFFFFF"/>
                    </a:solidFill>
                    <a:latin typeface="微軟正黑體" pitchFamily="34" charset="-120"/>
                    <a:ea typeface="微軟正黑體" pitchFamily="34" charset="-120"/>
                  </a:rPr>
                  <a:t>自清</a:t>
                </a:r>
              </a:p>
            </p:txBody>
          </p:sp>
          <p:sp>
            <p:nvSpPr>
              <p:cNvPr id="13358" name="Oval 125"/>
              <p:cNvSpPr>
                <a:spLocks noChangeArrowheads="1"/>
              </p:cNvSpPr>
              <p:nvPr/>
            </p:nvSpPr>
            <p:spPr bwMode="auto">
              <a:xfrm>
                <a:off x="393" y="1596"/>
                <a:ext cx="1360" cy="1360"/>
              </a:xfrm>
              <a:prstGeom prst="ellipse">
                <a:avLst/>
              </a:prstGeom>
              <a:noFill/>
              <a:ln w="38100">
                <a:solidFill>
                  <a:srgbClr val="6399AB"/>
                </a:solidFill>
                <a:round/>
                <a:headEnd/>
                <a:tailEnd/>
              </a:ln>
            </p:spPr>
            <p:txBody>
              <a:bodyPr wrap="none" anchor="ctr"/>
              <a:lstStyle/>
              <a:p>
                <a:endParaRPr lang="zh-TW" altLang="en-US">
                  <a:latin typeface="微軟正黑體" pitchFamily="34" charset="-120"/>
                  <a:ea typeface="微軟正黑體" pitchFamily="34" charset="-120"/>
                </a:endParaRPr>
              </a:p>
            </p:txBody>
          </p:sp>
        </p:grpSp>
        <p:grpSp>
          <p:nvGrpSpPr>
            <p:cNvPr id="6" name="Group 120"/>
            <p:cNvGrpSpPr>
              <a:grpSpLocks/>
            </p:cNvGrpSpPr>
            <p:nvPr/>
          </p:nvGrpSpPr>
          <p:grpSpPr bwMode="auto">
            <a:xfrm>
              <a:off x="3152" y="3158"/>
              <a:ext cx="857" cy="857"/>
              <a:chOff x="393" y="1596"/>
              <a:chExt cx="1360" cy="1360"/>
            </a:xfrm>
          </p:grpSpPr>
          <p:sp>
            <p:nvSpPr>
              <p:cNvPr id="13355" name="Oval 121"/>
              <p:cNvSpPr>
                <a:spLocks noChangeArrowheads="1"/>
              </p:cNvSpPr>
              <p:nvPr/>
            </p:nvSpPr>
            <p:spPr bwMode="auto">
              <a:xfrm>
                <a:off x="449" y="1646"/>
                <a:ext cx="1258" cy="1258"/>
              </a:xfrm>
              <a:prstGeom prst="ellipse">
                <a:avLst/>
              </a:prstGeom>
              <a:solidFill>
                <a:srgbClr val="6399AB"/>
              </a:solidFill>
              <a:ln w="9525">
                <a:noFill/>
                <a:round/>
                <a:headEnd/>
                <a:tailEnd/>
              </a:ln>
            </p:spPr>
            <p:txBody>
              <a:bodyPr wrap="none" anchor="ctr"/>
              <a:lstStyle/>
              <a:p>
                <a:pPr algn="ctr"/>
                <a:r>
                  <a:rPr lang="zh-TW" altLang="en-US">
                    <a:solidFill>
                      <a:srgbClr val="FFFFFF"/>
                    </a:solidFill>
                    <a:latin typeface="微軟正黑體" pitchFamily="34" charset="-120"/>
                    <a:ea typeface="微軟正黑體" pitchFamily="34" charset="-120"/>
                  </a:rPr>
                  <a:t>行政</a:t>
                </a:r>
              </a:p>
              <a:p>
                <a:pPr algn="ctr"/>
                <a:r>
                  <a:rPr lang="zh-TW" altLang="en-US">
                    <a:solidFill>
                      <a:srgbClr val="FFFFFF"/>
                    </a:solidFill>
                    <a:latin typeface="微軟正黑體" pitchFamily="34" charset="-120"/>
                    <a:ea typeface="微軟正黑體" pitchFamily="34" charset="-120"/>
                  </a:rPr>
                  <a:t>檢查</a:t>
                </a:r>
              </a:p>
            </p:txBody>
          </p:sp>
          <p:sp>
            <p:nvSpPr>
              <p:cNvPr id="13356" name="Oval 122"/>
              <p:cNvSpPr>
                <a:spLocks noChangeArrowheads="1"/>
              </p:cNvSpPr>
              <p:nvPr/>
            </p:nvSpPr>
            <p:spPr bwMode="auto">
              <a:xfrm>
                <a:off x="393" y="1596"/>
                <a:ext cx="1360" cy="1360"/>
              </a:xfrm>
              <a:prstGeom prst="ellipse">
                <a:avLst/>
              </a:prstGeom>
              <a:noFill/>
              <a:ln w="38100">
                <a:solidFill>
                  <a:srgbClr val="6399AB"/>
                </a:solidFill>
                <a:round/>
                <a:headEnd/>
                <a:tailEnd/>
              </a:ln>
            </p:spPr>
            <p:txBody>
              <a:bodyPr wrap="none" anchor="ctr"/>
              <a:lstStyle/>
              <a:p>
                <a:endParaRPr lang="zh-TW" altLang="en-US">
                  <a:latin typeface="微軟正黑體" pitchFamily="34" charset="-120"/>
                  <a:ea typeface="微軟正黑體" pitchFamily="34" charset="-120"/>
                </a:endParaRPr>
              </a:p>
            </p:txBody>
          </p:sp>
        </p:grpSp>
        <p:grpSp>
          <p:nvGrpSpPr>
            <p:cNvPr id="7" name="Group 117"/>
            <p:cNvGrpSpPr>
              <a:grpSpLocks/>
            </p:cNvGrpSpPr>
            <p:nvPr/>
          </p:nvGrpSpPr>
          <p:grpSpPr bwMode="auto">
            <a:xfrm>
              <a:off x="3651" y="1706"/>
              <a:ext cx="857" cy="857"/>
              <a:chOff x="393" y="1596"/>
              <a:chExt cx="1360" cy="1360"/>
            </a:xfrm>
          </p:grpSpPr>
          <p:sp>
            <p:nvSpPr>
              <p:cNvPr id="13353" name="Oval 118"/>
              <p:cNvSpPr>
                <a:spLocks noChangeArrowheads="1"/>
              </p:cNvSpPr>
              <p:nvPr/>
            </p:nvSpPr>
            <p:spPr bwMode="auto">
              <a:xfrm>
                <a:off x="449" y="1646"/>
                <a:ext cx="1258" cy="1258"/>
              </a:xfrm>
              <a:prstGeom prst="ellipse">
                <a:avLst/>
              </a:prstGeom>
              <a:solidFill>
                <a:srgbClr val="6399AB"/>
              </a:solidFill>
              <a:ln w="9525">
                <a:noFill/>
                <a:round/>
                <a:headEnd/>
                <a:tailEnd/>
              </a:ln>
            </p:spPr>
            <p:txBody>
              <a:bodyPr wrap="none" anchor="ctr"/>
              <a:lstStyle/>
              <a:p>
                <a:pPr algn="ctr"/>
                <a:r>
                  <a:rPr lang="zh-TW" altLang="en-US">
                    <a:solidFill>
                      <a:srgbClr val="FFFFFF"/>
                    </a:solidFill>
                    <a:latin typeface="微軟正黑體" pitchFamily="34" charset="-120"/>
                    <a:ea typeface="微軟正黑體" pitchFamily="34" charset="-120"/>
                  </a:rPr>
                  <a:t>權責</a:t>
                </a:r>
                <a:endParaRPr lang="en-US" altLang="zh-TW">
                  <a:solidFill>
                    <a:srgbClr val="FFFFFF"/>
                  </a:solidFill>
                  <a:latin typeface="微軟正黑體" pitchFamily="34" charset="-120"/>
                  <a:ea typeface="微軟正黑體" pitchFamily="34" charset="-120"/>
                </a:endParaRPr>
              </a:p>
              <a:p>
                <a:pPr algn="ctr"/>
                <a:r>
                  <a:rPr lang="zh-TW" altLang="en-US">
                    <a:solidFill>
                      <a:srgbClr val="FFFFFF"/>
                    </a:solidFill>
                    <a:latin typeface="微軟正黑體" pitchFamily="34" charset="-120"/>
                    <a:ea typeface="微軟正黑體" pitchFamily="34" charset="-120"/>
                  </a:rPr>
                  <a:t>界定</a:t>
                </a:r>
              </a:p>
            </p:txBody>
          </p:sp>
          <p:sp>
            <p:nvSpPr>
              <p:cNvPr id="13354" name="Oval 119"/>
              <p:cNvSpPr>
                <a:spLocks noChangeArrowheads="1"/>
              </p:cNvSpPr>
              <p:nvPr/>
            </p:nvSpPr>
            <p:spPr bwMode="auto">
              <a:xfrm>
                <a:off x="393" y="1596"/>
                <a:ext cx="1360" cy="1360"/>
              </a:xfrm>
              <a:prstGeom prst="ellipse">
                <a:avLst/>
              </a:prstGeom>
              <a:noFill/>
              <a:ln w="38100">
                <a:solidFill>
                  <a:srgbClr val="6399AB"/>
                </a:solidFill>
                <a:round/>
                <a:headEnd/>
                <a:tailEnd/>
              </a:ln>
            </p:spPr>
            <p:txBody>
              <a:bodyPr wrap="none" anchor="ctr"/>
              <a:lstStyle/>
              <a:p>
                <a:endParaRPr lang="zh-TW" altLang="en-US">
                  <a:latin typeface="微軟正黑體" pitchFamily="34" charset="-120"/>
                  <a:ea typeface="微軟正黑體" pitchFamily="34" charset="-120"/>
                </a:endParaRPr>
              </a:p>
            </p:txBody>
          </p:sp>
        </p:grpSp>
        <p:grpSp>
          <p:nvGrpSpPr>
            <p:cNvPr id="8" name="Group 114"/>
            <p:cNvGrpSpPr>
              <a:grpSpLocks/>
            </p:cNvGrpSpPr>
            <p:nvPr/>
          </p:nvGrpSpPr>
          <p:grpSpPr bwMode="auto">
            <a:xfrm>
              <a:off x="2472" y="709"/>
              <a:ext cx="857" cy="857"/>
              <a:chOff x="393" y="1596"/>
              <a:chExt cx="1360" cy="1360"/>
            </a:xfrm>
          </p:grpSpPr>
          <p:sp>
            <p:nvSpPr>
              <p:cNvPr id="13351" name="Oval 115"/>
              <p:cNvSpPr>
                <a:spLocks noChangeArrowheads="1"/>
              </p:cNvSpPr>
              <p:nvPr/>
            </p:nvSpPr>
            <p:spPr bwMode="auto">
              <a:xfrm>
                <a:off x="449" y="1646"/>
                <a:ext cx="1258" cy="1258"/>
              </a:xfrm>
              <a:prstGeom prst="ellipse">
                <a:avLst/>
              </a:prstGeom>
              <a:solidFill>
                <a:srgbClr val="6399AB"/>
              </a:solidFill>
              <a:ln w="9525">
                <a:noFill/>
                <a:round/>
                <a:headEnd/>
                <a:tailEnd/>
              </a:ln>
            </p:spPr>
            <p:txBody>
              <a:bodyPr wrap="none" anchor="ctr"/>
              <a:lstStyle/>
              <a:p>
                <a:pPr algn="ctr"/>
                <a:r>
                  <a:rPr lang="zh-TW" altLang="en-US">
                    <a:solidFill>
                      <a:srgbClr val="FFFFFF"/>
                    </a:solidFill>
                    <a:latin typeface="微軟正黑體" pitchFamily="34" charset="-120"/>
                    <a:ea typeface="微軟正黑體" pitchFamily="34" charset="-120"/>
                  </a:rPr>
                  <a:t>營運流程</a:t>
                </a:r>
                <a:endParaRPr lang="en-US" altLang="zh-TW">
                  <a:solidFill>
                    <a:srgbClr val="FFFFFF"/>
                  </a:solidFill>
                  <a:latin typeface="微軟正黑體" pitchFamily="34" charset="-120"/>
                  <a:ea typeface="微軟正黑體" pitchFamily="34" charset="-120"/>
                </a:endParaRPr>
              </a:p>
              <a:p>
                <a:pPr algn="ctr"/>
                <a:r>
                  <a:rPr lang="zh-TW" altLang="en-US">
                    <a:solidFill>
                      <a:srgbClr val="FFFFFF"/>
                    </a:solidFill>
                    <a:latin typeface="微軟正黑體" pitchFamily="34" charset="-120"/>
                    <a:ea typeface="微軟正黑體" pitchFamily="34" charset="-120"/>
                  </a:rPr>
                  <a:t>調整</a:t>
                </a:r>
              </a:p>
            </p:txBody>
          </p:sp>
          <p:sp>
            <p:nvSpPr>
              <p:cNvPr id="13352" name="Oval 116"/>
              <p:cNvSpPr>
                <a:spLocks noChangeArrowheads="1"/>
              </p:cNvSpPr>
              <p:nvPr/>
            </p:nvSpPr>
            <p:spPr bwMode="auto">
              <a:xfrm>
                <a:off x="393" y="1596"/>
                <a:ext cx="1360" cy="1360"/>
              </a:xfrm>
              <a:prstGeom prst="ellipse">
                <a:avLst/>
              </a:prstGeom>
              <a:noFill/>
              <a:ln w="38100">
                <a:solidFill>
                  <a:srgbClr val="6399AB"/>
                </a:solidFill>
                <a:round/>
                <a:headEnd/>
                <a:tailEnd/>
              </a:ln>
            </p:spPr>
            <p:txBody>
              <a:bodyPr wrap="none" anchor="ctr"/>
              <a:lstStyle/>
              <a:p>
                <a:endParaRPr lang="zh-TW" altLang="en-US">
                  <a:latin typeface="微軟正黑體" pitchFamily="34" charset="-120"/>
                  <a:ea typeface="微軟正黑體" pitchFamily="34" charset="-120"/>
                </a:endParaRPr>
              </a:p>
            </p:txBody>
          </p:sp>
        </p:grpSp>
        <p:sp>
          <p:nvSpPr>
            <p:cNvPr id="13347" name="Text Box 12"/>
            <p:cNvSpPr txBox="1">
              <a:spLocks noChangeArrowheads="1"/>
            </p:cNvSpPr>
            <p:nvPr/>
          </p:nvSpPr>
          <p:spPr bwMode="auto">
            <a:xfrm>
              <a:off x="3334" y="1026"/>
              <a:ext cx="1089" cy="756"/>
            </a:xfrm>
            <a:prstGeom prst="rect">
              <a:avLst/>
            </a:prstGeom>
            <a:noFill/>
            <a:ln w="9525">
              <a:noFill/>
              <a:prstDash val="dash"/>
              <a:miter lim="800000"/>
              <a:headEnd/>
              <a:tailEnd/>
            </a:ln>
          </p:spPr>
          <p:txBody>
            <a:bodyPr>
              <a:spAutoFit/>
            </a:bodyPr>
            <a:lstStyle/>
            <a:p>
              <a:r>
                <a:rPr lang="zh-TW" altLang="en-US" dirty="0">
                  <a:solidFill>
                    <a:srgbClr val="BCBCBC"/>
                  </a:solidFill>
                  <a:latin typeface="微軟正黑體" pitchFamily="34" charset="-120"/>
                  <a:ea typeface="微軟正黑體" pitchFamily="34" charset="-120"/>
                  <a:cs typeface="Arial" pitchFamily="34" charset="0"/>
                </a:rPr>
                <a:t>三條   第六條</a:t>
              </a:r>
              <a:endParaRPr lang="en-US" altLang="zh-TW" dirty="0">
                <a:solidFill>
                  <a:srgbClr val="BCBCBC"/>
                </a:solidFill>
                <a:latin typeface="微軟正黑體" pitchFamily="34" charset="-120"/>
                <a:ea typeface="微軟正黑體" pitchFamily="34" charset="-120"/>
                <a:cs typeface="Arial" pitchFamily="34" charset="0"/>
              </a:endParaRPr>
            </a:p>
            <a:p>
              <a:r>
                <a:rPr lang="zh-TW" altLang="en-US" dirty="0">
                  <a:solidFill>
                    <a:srgbClr val="BCBCBC"/>
                  </a:solidFill>
                  <a:latin typeface="微軟正黑體" pitchFamily="34" charset="-120"/>
                  <a:ea typeface="微軟正黑體" pitchFamily="34" charset="-120"/>
                  <a:cs typeface="Arial" pitchFamily="34" charset="0"/>
                </a:rPr>
                <a:t>第八條   第九條</a:t>
              </a:r>
              <a:endParaRPr lang="en-US" altLang="zh-TW" dirty="0">
                <a:solidFill>
                  <a:srgbClr val="BCBCBC"/>
                </a:solidFill>
                <a:latin typeface="微軟正黑體" pitchFamily="34" charset="-120"/>
                <a:ea typeface="微軟正黑體" pitchFamily="34" charset="-120"/>
                <a:cs typeface="Arial" pitchFamily="34" charset="0"/>
              </a:endParaRPr>
            </a:p>
            <a:p>
              <a:r>
                <a:rPr lang="zh-TW" altLang="en-US" dirty="0">
                  <a:solidFill>
                    <a:srgbClr val="BCBCBC"/>
                  </a:solidFill>
                  <a:latin typeface="微軟正黑體" pitchFamily="34" charset="-120"/>
                  <a:ea typeface="微軟正黑體" pitchFamily="34" charset="-120"/>
                  <a:cs typeface="Arial" pitchFamily="34" charset="0"/>
                </a:rPr>
                <a:t>第十九條</a:t>
              </a:r>
            </a:p>
            <a:p>
              <a:r>
                <a:rPr lang="zh-TW" altLang="en-US" dirty="0">
                  <a:solidFill>
                    <a:srgbClr val="BCBCBC"/>
                  </a:solidFill>
                  <a:latin typeface="微軟正黑體" pitchFamily="34" charset="-120"/>
                  <a:ea typeface="微軟正黑體" pitchFamily="34" charset="-120"/>
                  <a:cs typeface="Arial" pitchFamily="34" charset="0"/>
                </a:rPr>
                <a:t>第二十條</a:t>
              </a:r>
              <a:endParaRPr lang="en-US" altLang="zh-TW" dirty="0">
                <a:solidFill>
                  <a:srgbClr val="BCBCBC"/>
                </a:solidFill>
                <a:latin typeface="微軟正黑體" pitchFamily="34" charset="-120"/>
                <a:ea typeface="微軟正黑體" pitchFamily="34" charset="-120"/>
                <a:cs typeface="Arial" pitchFamily="34" charset="0"/>
              </a:endParaRPr>
            </a:p>
          </p:txBody>
        </p:sp>
        <p:sp>
          <p:nvSpPr>
            <p:cNvPr id="13348" name="Text Box 12"/>
            <p:cNvSpPr txBox="1">
              <a:spLocks noChangeArrowheads="1"/>
            </p:cNvSpPr>
            <p:nvPr/>
          </p:nvSpPr>
          <p:spPr bwMode="auto">
            <a:xfrm>
              <a:off x="3651" y="2568"/>
              <a:ext cx="952" cy="582"/>
            </a:xfrm>
            <a:prstGeom prst="rect">
              <a:avLst/>
            </a:prstGeom>
            <a:noFill/>
            <a:ln w="9525">
              <a:noFill/>
              <a:prstDash val="dash"/>
              <a:miter lim="800000"/>
              <a:headEnd/>
              <a:tailEnd/>
            </a:ln>
          </p:spPr>
          <p:txBody>
            <a:bodyPr>
              <a:spAutoFit/>
            </a:bodyPr>
            <a:lstStyle/>
            <a:p>
              <a:r>
                <a:rPr lang="zh-TW" altLang="en-US" dirty="0">
                  <a:solidFill>
                    <a:srgbClr val="BCBCBC"/>
                  </a:solidFill>
                  <a:latin typeface="微軟正黑體" pitchFamily="34" charset="-120"/>
                  <a:ea typeface="微軟正黑體" pitchFamily="34" charset="-120"/>
                  <a:cs typeface="Arial" pitchFamily="34" charset="0"/>
                </a:rPr>
                <a:t>第二十二條</a:t>
              </a:r>
              <a:endParaRPr lang="en-US" altLang="zh-TW" dirty="0">
                <a:solidFill>
                  <a:srgbClr val="BCBCBC"/>
                </a:solidFill>
                <a:latin typeface="微軟正黑體" pitchFamily="34" charset="-120"/>
                <a:ea typeface="微軟正黑體" pitchFamily="34" charset="-120"/>
                <a:cs typeface="Arial" pitchFamily="34" charset="0"/>
              </a:endParaRPr>
            </a:p>
            <a:p>
              <a:r>
                <a:rPr lang="zh-TW" altLang="en-US" dirty="0">
                  <a:solidFill>
                    <a:srgbClr val="BCBCBC"/>
                  </a:solidFill>
                  <a:latin typeface="微軟正黑體" pitchFamily="34" charset="-120"/>
                  <a:ea typeface="微軟正黑體" pitchFamily="34" charset="-120"/>
                  <a:cs typeface="Arial" pitchFamily="34" charset="0"/>
                </a:rPr>
                <a:t>第二十三條</a:t>
              </a:r>
              <a:endParaRPr lang="en-US" altLang="zh-TW" dirty="0">
                <a:solidFill>
                  <a:srgbClr val="BCBCBC"/>
                </a:solidFill>
                <a:latin typeface="微軟正黑體" pitchFamily="34" charset="-120"/>
                <a:ea typeface="微軟正黑體" pitchFamily="34" charset="-120"/>
                <a:cs typeface="Arial" pitchFamily="34" charset="0"/>
              </a:endParaRPr>
            </a:p>
            <a:p>
              <a:r>
                <a:rPr lang="zh-TW" altLang="en-US" dirty="0">
                  <a:solidFill>
                    <a:srgbClr val="BCBCBC"/>
                  </a:solidFill>
                  <a:latin typeface="微軟正黑體" pitchFamily="34" charset="-120"/>
                  <a:ea typeface="微軟正黑體" pitchFamily="34" charset="-120"/>
                  <a:cs typeface="Arial" pitchFamily="34" charset="0"/>
                </a:rPr>
                <a:t>第二十四條</a:t>
              </a:r>
              <a:endParaRPr lang="en-US" altLang="zh-TW" dirty="0">
                <a:solidFill>
                  <a:srgbClr val="BCBCBC"/>
                </a:solidFill>
                <a:latin typeface="微軟正黑體" pitchFamily="34" charset="-120"/>
                <a:ea typeface="微軟正黑體" pitchFamily="34" charset="-120"/>
                <a:cs typeface="Arial" pitchFamily="34" charset="0"/>
              </a:endParaRPr>
            </a:p>
          </p:txBody>
        </p:sp>
        <p:sp>
          <p:nvSpPr>
            <p:cNvPr id="13349" name="Rectangle 141"/>
            <p:cNvSpPr>
              <a:spLocks noChangeArrowheads="1"/>
            </p:cNvSpPr>
            <p:nvPr/>
          </p:nvSpPr>
          <p:spPr bwMode="auto">
            <a:xfrm>
              <a:off x="1519" y="2502"/>
              <a:ext cx="862" cy="583"/>
            </a:xfrm>
            <a:prstGeom prst="rect">
              <a:avLst/>
            </a:prstGeom>
            <a:noFill/>
            <a:ln w="12700">
              <a:noFill/>
              <a:prstDash val="dash"/>
              <a:miter lim="800000"/>
              <a:headEnd/>
              <a:tailEnd/>
            </a:ln>
          </p:spPr>
          <p:txBody>
            <a:bodyPr lIns="90000" tIns="46800" rIns="90000" bIns="46800">
              <a:spAutoFit/>
            </a:bodyPr>
            <a:lstStyle/>
            <a:p>
              <a:r>
                <a:rPr lang="zh-TW" altLang="en-US" dirty="0">
                  <a:solidFill>
                    <a:srgbClr val="BCBCBC"/>
                  </a:solidFill>
                  <a:latin typeface="微軟正黑體" pitchFamily="34" charset="-120"/>
                  <a:ea typeface="微軟正黑體" pitchFamily="34" charset="-120"/>
                  <a:cs typeface="Arial" pitchFamily="34" charset="0"/>
                </a:rPr>
                <a:t>第十二條</a:t>
              </a:r>
              <a:endParaRPr lang="en-US" altLang="zh-TW" dirty="0">
                <a:solidFill>
                  <a:srgbClr val="BCBCBC"/>
                </a:solidFill>
                <a:latin typeface="微軟正黑體" pitchFamily="34" charset="-120"/>
                <a:ea typeface="微軟正黑體" pitchFamily="34" charset="-120"/>
                <a:cs typeface="Arial" pitchFamily="34" charset="0"/>
              </a:endParaRPr>
            </a:p>
            <a:p>
              <a:r>
                <a:rPr lang="zh-TW" altLang="en-US" dirty="0">
                  <a:solidFill>
                    <a:srgbClr val="BCBCBC"/>
                  </a:solidFill>
                  <a:latin typeface="微軟正黑體" pitchFamily="34" charset="-120"/>
                  <a:ea typeface="微軟正黑體" pitchFamily="34" charset="-120"/>
                  <a:cs typeface="Arial" pitchFamily="34" charset="0"/>
                </a:rPr>
                <a:t>第二十七條</a:t>
              </a:r>
              <a:endParaRPr lang="en-US" altLang="zh-TW" dirty="0">
                <a:solidFill>
                  <a:srgbClr val="BCBCBC"/>
                </a:solidFill>
                <a:latin typeface="微軟正黑體" pitchFamily="34" charset="-120"/>
                <a:ea typeface="微軟正黑體" pitchFamily="34" charset="-120"/>
                <a:cs typeface="Arial" pitchFamily="34" charset="0"/>
              </a:endParaRPr>
            </a:p>
            <a:p>
              <a:r>
                <a:rPr lang="zh-TW" altLang="en-US" dirty="0">
                  <a:solidFill>
                    <a:srgbClr val="BCBCBC"/>
                  </a:solidFill>
                  <a:latin typeface="微軟正黑體" pitchFamily="34" charset="-120"/>
                  <a:ea typeface="微軟正黑體" pitchFamily="34" charset="-120"/>
                  <a:cs typeface="Arial" pitchFamily="34" charset="0"/>
                </a:rPr>
                <a:t>第二十九條</a:t>
              </a:r>
              <a:endParaRPr lang="en-US" altLang="zh-TW" dirty="0">
                <a:solidFill>
                  <a:srgbClr val="BCBCBC"/>
                </a:solidFill>
                <a:latin typeface="微軟正黑體" pitchFamily="34" charset="-120"/>
                <a:ea typeface="微軟正黑體" pitchFamily="34" charset="-120"/>
                <a:cs typeface="Arial" pitchFamily="34" charset="0"/>
              </a:endParaRPr>
            </a:p>
          </p:txBody>
        </p:sp>
        <p:sp>
          <p:nvSpPr>
            <p:cNvPr id="13350" name="Rectangle 142"/>
            <p:cNvSpPr>
              <a:spLocks noChangeArrowheads="1"/>
            </p:cNvSpPr>
            <p:nvPr/>
          </p:nvSpPr>
          <p:spPr bwMode="auto">
            <a:xfrm>
              <a:off x="1746" y="634"/>
              <a:ext cx="907" cy="1106"/>
            </a:xfrm>
            <a:prstGeom prst="rect">
              <a:avLst/>
            </a:prstGeom>
            <a:noFill/>
            <a:ln w="9525">
              <a:noFill/>
              <a:prstDash val="dash"/>
              <a:miter lim="800000"/>
              <a:headEnd/>
              <a:tailEnd/>
            </a:ln>
          </p:spPr>
          <p:txBody>
            <a:bodyPr lIns="90000" tIns="46800" rIns="90000" bIns="46800">
              <a:spAutoFit/>
            </a:bodyPr>
            <a:lstStyle/>
            <a:p>
              <a:r>
                <a:rPr lang="zh-TW" altLang="en-US" dirty="0">
                  <a:solidFill>
                    <a:srgbClr val="BCBCBC"/>
                  </a:solidFill>
                  <a:latin typeface="微軟正黑體" pitchFamily="34" charset="-120"/>
                  <a:ea typeface="微軟正黑體" pitchFamily="34" charset="-120"/>
                  <a:cs typeface="Arial" pitchFamily="34" charset="0"/>
                </a:rPr>
                <a:t>第二十九條</a:t>
              </a:r>
              <a:endParaRPr lang="en-US" altLang="zh-TW" dirty="0">
                <a:solidFill>
                  <a:srgbClr val="BCBCBC"/>
                </a:solidFill>
                <a:latin typeface="微軟正黑體" pitchFamily="34" charset="-120"/>
                <a:ea typeface="微軟正黑體" pitchFamily="34" charset="-120"/>
                <a:cs typeface="Arial" pitchFamily="34" charset="0"/>
              </a:endParaRPr>
            </a:p>
            <a:p>
              <a:r>
                <a:rPr lang="zh-TW" altLang="en-US" dirty="0">
                  <a:solidFill>
                    <a:srgbClr val="BCBCBC"/>
                  </a:solidFill>
                  <a:latin typeface="微軟正黑體" pitchFamily="34" charset="-120"/>
                  <a:ea typeface="微軟正黑體" pitchFamily="34" charset="-120"/>
                  <a:cs typeface="Arial" pitchFamily="34" charset="0"/>
                </a:rPr>
                <a:t>第四十一條</a:t>
              </a:r>
              <a:endParaRPr lang="en-US" altLang="zh-TW" dirty="0">
                <a:solidFill>
                  <a:srgbClr val="BCBCBC"/>
                </a:solidFill>
                <a:latin typeface="微軟正黑體" pitchFamily="34" charset="-120"/>
                <a:ea typeface="微軟正黑體" pitchFamily="34" charset="-120"/>
                <a:cs typeface="Arial" pitchFamily="34" charset="0"/>
              </a:endParaRPr>
            </a:p>
            <a:p>
              <a:r>
                <a:rPr lang="zh-TW" altLang="en-US" dirty="0">
                  <a:solidFill>
                    <a:srgbClr val="BCBCBC"/>
                  </a:solidFill>
                  <a:latin typeface="微軟正黑體" pitchFamily="34" charset="-120"/>
                  <a:ea typeface="微軟正黑體" pitchFamily="34" charset="-120"/>
                  <a:cs typeface="Arial" pitchFamily="34" charset="0"/>
                </a:rPr>
                <a:t>第四十五條 </a:t>
              </a:r>
            </a:p>
            <a:p>
              <a:r>
                <a:rPr lang="zh-TW" altLang="en-US" dirty="0">
                  <a:solidFill>
                    <a:srgbClr val="BCBCBC"/>
                  </a:solidFill>
                  <a:latin typeface="微軟正黑體" pitchFamily="34" charset="-120"/>
                  <a:ea typeface="微軟正黑體" pitchFamily="34" charset="-120"/>
                  <a:cs typeface="Arial" pitchFamily="34" charset="0"/>
                </a:rPr>
                <a:t>第四十七條</a:t>
              </a:r>
            </a:p>
            <a:p>
              <a:r>
                <a:rPr lang="en-US" altLang="zh-TW" dirty="0">
                  <a:solidFill>
                    <a:srgbClr val="BCBCBC"/>
                  </a:solidFill>
                  <a:latin typeface="微軟正黑體" pitchFamily="34" charset="-120"/>
                  <a:ea typeface="微軟正黑體" pitchFamily="34" charset="-120"/>
                  <a:cs typeface="Arial" pitchFamily="34" charset="0"/>
                </a:rPr>
                <a:t>…</a:t>
              </a:r>
              <a:endParaRPr lang="zh-TW" altLang="en-US" dirty="0">
                <a:solidFill>
                  <a:srgbClr val="BCBCBC"/>
                </a:solidFill>
                <a:latin typeface="微軟正黑體" pitchFamily="34" charset="-120"/>
                <a:ea typeface="微軟正黑體" pitchFamily="34" charset="-120"/>
                <a:cs typeface="Arial" pitchFamily="34" charset="0"/>
              </a:endParaRPr>
            </a:p>
            <a:p>
              <a:r>
                <a:rPr lang="zh-TW" altLang="en-US" dirty="0">
                  <a:solidFill>
                    <a:srgbClr val="BCBCBC"/>
                  </a:solidFill>
                  <a:latin typeface="微軟正黑體" pitchFamily="34" charset="-120"/>
                  <a:ea typeface="微軟正黑體" pitchFamily="34" charset="-120"/>
                  <a:cs typeface="Arial" pitchFamily="34" charset="0"/>
                </a:rPr>
                <a:t>第五十條</a:t>
              </a:r>
              <a:endParaRPr lang="en-US" altLang="zh-TW" dirty="0">
                <a:solidFill>
                  <a:srgbClr val="BCBCBC"/>
                </a:solidFill>
                <a:latin typeface="微軟正黑體" pitchFamily="34" charset="-120"/>
                <a:ea typeface="微軟正黑體" pitchFamily="34" charset="-120"/>
                <a:cs typeface="Arial" pitchFamily="34" charset="0"/>
              </a:endParaRPr>
            </a:p>
          </p:txBody>
        </p:sp>
      </p:grpSp>
      <p:sp>
        <p:nvSpPr>
          <p:cNvPr id="60" name="Oval 152"/>
          <p:cNvSpPr>
            <a:spLocks noChangeArrowheads="1"/>
          </p:cNvSpPr>
          <p:nvPr/>
        </p:nvSpPr>
        <p:spPr bwMode="auto">
          <a:xfrm>
            <a:off x="3924302" y="1268413"/>
            <a:ext cx="1368425" cy="1366837"/>
          </a:xfrm>
          <a:prstGeom prst="ellipse">
            <a:avLst/>
          </a:prstGeom>
          <a:noFill/>
          <a:ln w="34925">
            <a:solidFill>
              <a:srgbClr val="FF6600"/>
            </a:solidFill>
            <a:round/>
            <a:headEnd/>
            <a:tailEnd/>
          </a:ln>
        </p:spPr>
        <p:txBody>
          <a:bodyPr wrap="none" lIns="89971" tIns="46785" rIns="89971" bIns="46785" anchor="ctr"/>
          <a:lstStyle/>
          <a:p>
            <a:endParaRPr lang="zh-TW" altLang="en-US">
              <a:latin typeface="微軟正黑體" pitchFamily="34" charset="-120"/>
              <a:ea typeface="微軟正黑體" pitchFamily="34" charset="-120"/>
            </a:endParaRPr>
          </a:p>
        </p:txBody>
      </p:sp>
      <p:sp>
        <p:nvSpPr>
          <p:cNvPr id="61" name="AutoShape 143"/>
          <p:cNvSpPr>
            <a:spLocks noChangeArrowheads="1"/>
          </p:cNvSpPr>
          <p:nvPr/>
        </p:nvSpPr>
        <p:spPr bwMode="auto">
          <a:xfrm>
            <a:off x="3132069" y="2412624"/>
            <a:ext cx="4176712" cy="1439863"/>
          </a:xfrm>
          <a:prstGeom prst="roundRect">
            <a:avLst>
              <a:gd name="adj" fmla="val 16667"/>
            </a:avLst>
          </a:prstGeom>
          <a:solidFill>
            <a:srgbClr val="FFFF99"/>
          </a:solidFill>
          <a:ln w="25400">
            <a:solidFill>
              <a:srgbClr val="FF6600"/>
            </a:solidFill>
            <a:round/>
            <a:headEnd/>
            <a:tailEnd/>
          </a:ln>
          <a:effectLst>
            <a:outerShdw dist="107763" dir="2700000" algn="ctr" rotWithShape="0">
              <a:srgbClr val="808080">
                <a:alpha val="50000"/>
              </a:srgbClr>
            </a:outerShdw>
          </a:effectLst>
        </p:spPr>
        <p:txBody>
          <a:bodyPr wrap="none" lIns="89971" tIns="46785" rIns="89971" bIns="46785" anchor="ctr"/>
          <a:lstStyle/>
          <a:p>
            <a:pPr>
              <a:defRPr/>
            </a:pPr>
            <a:r>
              <a:rPr lang="zh-TW" altLang="en-US" dirty="0">
                <a:solidFill>
                  <a:schemeClr val="tx2"/>
                </a:solidFill>
                <a:latin typeface="微軟正黑體" pitchFamily="34" charset="-120"/>
                <a:ea typeface="微軟正黑體" pitchFamily="34" charset="-120"/>
              </a:rPr>
              <a:t>告知與取得書面同意之責任</a:t>
            </a:r>
          </a:p>
          <a:p>
            <a:pPr>
              <a:defRPr/>
            </a:pPr>
            <a:r>
              <a:rPr lang="zh-TW" altLang="en-US" dirty="0">
                <a:solidFill>
                  <a:schemeClr val="tx2"/>
                </a:solidFill>
                <a:latin typeface="微軟正黑體" pitchFamily="34" charset="-120"/>
                <a:ea typeface="微軟正黑體" pitchFamily="34" charset="-120"/>
              </a:rPr>
              <a:t>特種資料的蒐集、處理及利用</a:t>
            </a:r>
          </a:p>
          <a:p>
            <a:pPr>
              <a:defRPr/>
            </a:pPr>
            <a:r>
              <a:rPr lang="zh-TW" altLang="en-US" dirty="0">
                <a:solidFill>
                  <a:schemeClr val="tx2"/>
                </a:solidFill>
                <a:latin typeface="微軟正黑體" pitchFamily="34" charset="-120"/>
                <a:ea typeface="微軟正黑體" pitchFamily="34" charset="-120"/>
              </a:rPr>
              <a:t>當事人權利行使的設計與紀錄留存</a:t>
            </a:r>
          </a:p>
        </p:txBody>
      </p:sp>
      <p:sp>
        <p:nvSpPr>
          <p:cNvPr id="62" name="Oval 155"/>
          <p:cNvSpPr>
            <a:spLocks noChangeArrowheads="1"/>
          </p:cNvSpPr>
          <p:nvPr/>
        </p:nvSpPr>
        <p:spPr bwMode="auto">
          <a:xfrm>
            <a:off x="5795965" y="2851150"/>
            <a:ext cx="1368425" cy="1366838"/>
          </a:xfrm>
          <a:prstGeom prst="ellipse">
            <a:avLst/>
          </a:prstGeom>
          <a:noFill/>
          <a:ln w="34925">
            <a:solidFill>
              <a:srgbClr val="FF6600"/>
            </a:solidFill>
            <a:round/>
            <a:headEnd/>
            <a:tailEnd/>
          </a:ln>
        </p:spPr>
        <p:txBody>
          <a:bodyPr wrap="none" lIns="89971" tIns="46785" rIns="89971" bIns="46785" anchor="ctr"/>
          <a:lstStyle/>
          <a:p>
            <a:endParaRPr lang="zh-TW" altLang="en-US">
              <a:latin typeface="微軟正黑體" pitchFamily="34" charset="-120"/>
              <a:ea typeface="微軟正黑體" pitchFamily="34" charset="-120"/>
            </a:endParaRPr>
          </a:p>
        </p:txBody>
      </p:sp>
      <p:sp>
        <p:nvSpPr>
          <p:cNvPr id="63" name="AutoShape 156"/>
          <p:cNvSpPr>
            <a:spLocks noChangeArrowheads="1"/>
          </p:cNvSpPr>
          <p:nvPr/>
        </p:nvSpPr>
        <p:spPr bwMode="auto">
          <a:xfrm>
            <a:off x="252203" y="3810142"/>
            <a:ext cx="6049962" cy="1439863"/>
          </a:xfrm>
          <a:prstGeom prst="roundRect">
            <a:avLst>
              <a:gd name="adj" fmla="val 16667"/>
            </a:avLst>
          </a:prstGeom>
          <a:solidFill>
            <a:srgbClr val="FFFF99"/>
          </a:solidFill>
          <a:ln w="25400">
            <a:solidFill>
              <a:srgbClr val="FF6600"/>
            </a:solidFill>
            <a:round/>
            <a:headEnd/>
            <a:tailEnd/>
          </a:ln>
          <a:effectLst>
            <a:outerShdw dist="107763" dir="2700000" algn="ctr" rotWithShape="0">
              <a:srgbClr val="808080">
                <a:alpha val="50000"/>
              </a:srgbClr>
            </a:outerShdw>
          </a:effectLst>
        </p:spPr>
        <p:txBody>
          <a:bodyPr wrap="none" lIns="89971" tIns="46785" rIns="89971" bIns="46785" anchor="ctr"/>
          <a:lstStyle/>
          <a:p>
            <a:pPr algn="ctr">
              <a:defRPr/>
            </a:pPr>
            <a:r>
              <a:rPr lang="zh-TW" altLang="en-US">
                <a:solidFill>
                  <a:srgbClr val="0D0D0D"/>
                </a:solidFill>
                <a:latin typeface="微軟正黑體" pitchFamily="34" charset="-120"/>
                <a:ea typeface="微軟正黑體" pitchFamily="34" charset="-120"/>
              </a:rPr>
              <a:t>委託關係、民事責任、刑事責任，行政責任的認定</a:t>
            </a:r>
            <a:endParaRPr lang="en-US" altLang="zh-TW">
              <a:solidFill>
                <a:srgbClr val="0D0D0D"/>
              </a:solidFill>
              <a:latin typeface="微軟正黑體" pitchFamily="34" charset="-120"/>
              <a:ea typeface="微軟正黑體" pitchFamily="34" charset="-120"/>
            </a:endParaRPr>
          </a:p>
          <a:p>
            <a:pPr algn="ctr">
              <a:defRPr/>
            </a:pPr>
            <a:r>
              <a:rPr lang="zh-TW" altLang="en-US">
                <a:solidFill>
                  <a:srgbClr val="FF0000"/>
                </a:solidFill>
                <a:latin typeface="微軟正黑體" pitchFamily="34" charset="-120"/>
                <a:ea typeface="微軟正黑體" pitchFamily="34" charset="-120"/>
              </a:rPr>
              <a:t>如何區分權利義務關係</a:t>
            </a:r>
            <a:endParaRPr lang="en-US" altLang="zh-TW">
              <a:solidFill>
                <a:srgbClr val="FF0000"/>
              </a:solidFill>
              <a:latin typeface="微軟正黑體" pitchFamily="34" charset="-120"/>
              <a:ea typeface="微軟正黑體" pitchFamily="34" charset="-120"/>
            </a:endParaRPr>
          </a:p>
          <a:p>
            <a:pPr algn="ctr">
              <a:defRPr/>
            </a:pPr>
            <a:r>
              <a:rPr lang="en-US" altLang="zh-TW">
                <a:solidFill>
                  <a:srgbClr val="0D0D0D"/>
                </a:solidFill>
                <a:latin typeface="微軟正黑體" pitchFamily="34" charset="-120"/>
                <a:ea typeface="微軟正黑體" pitchFamily="34" charset="-120"/>
              </a:rPr>
              <a:t>  -&gt;</a:t>
            </a:r>
            <a:r>
              <a:rPr lang="zh-TW" altLang="en-US">
                <a:solidFill>
                  <a:srgbClr val="0D0D0D"/>
                </a:solidFill>
                <a:latin typeface="微軟正黑體" pitchFamily="34" charset="-120"/>
                <a:ea typeface="微軟正黑體" pitchFamily="34" charset="-120"/>
              </a:rPr>
              <a:t>委託者 </a:t>
            </a:r>
            <a:r>
              <a:rPr lang="en-US" altLang="zh-TW">
                <a:solidFill>
                  <a:srgbClr val="0D0D0D"/>
                </a:solidFill>
                <a:latin typeface="微軟正黑體" pitchFamily="34" charset="-120"/>
                <a:ea typeface="微軟正黑體" pitchFamily="34" charset="-120"/>
              </a:rPr>
              <a:t>vs.</a:t>
            </a:r>
            <a:r>
              <a:rPr lang="zh-TW" altLang="en-US">
                <a:solidFill>
                  <a:srgbClr val="0D0D0D"/>
                </a:solidFill>
                <a:latin typeface="微軟正黑體" pitchFamily="34" charset="-120"/>
                <a:ea typeface="微軟正黑體" pitchFamily="34" charset="-120"/>
              </a:rPr>
              <a:t>受託者</a:t>
            </a:r>
            <a:endParaRPr lang="en-US" altLang="zh-TW">
              <a:solidFill>
                <a:srgbClr val="0D0D0D"/>
              </a:solidFill>
              <a:latin typeface="微軟正黑體" pitchFamily="34" charset="-120"/>
              <a:ea typeface="微軟正黑體" pitchFamily="34" charset="-120"/>
            </a:endParaRPr>
          </a:p>
          <a:p>
            <a:pPr algn="ctr">
              <a:defRPr/>
            </a:pPr>
            <a:r>
              <a:rPr lang="en-US" altLang="zh-TW">
                <a:solidFill>
                  <a:srgbClr val="0D0D0D"/>
                </a:solidFill>
                <a:latin typeface="微軟正黑體" pitchFamily="34" charset="-120"/>
                <a:ea typeface="微軟正黑體" pitchFamily="34" charset="-120"/>
              </a:rPr>
              <a:t>  -&gt;</a:t>
            </a:r>
            <a:r>
              <a:rPr lang="zh-TW" altLang="en-US">
                <a:solidFill>
                  <a:srgbClr val="0D0D0D"/>
                </a:solidFill>
                <a:latin typeface="微軟正黑體" pitchFamily="34" charset="-120"/>
                <a:ea typeface="微軟正黑體" pitchFamily="34" charset="-120"/>
              </a:rPr>
              <a:t>企業 </a:t>
            </a:r>
            <a:r>
              <a:rPr lang="en-US" altLang="zh-TW">
                <a:solidFill>
                  <a:srgbClr val="0D0D0D"/>
                </a:solidFill>
                <a:latin typeface="微軟正黑體" pitchFamily="34" charset="-120"/>
                <a:ea typeface="微軟正黑體" pitchFamily="34" charset="-120"/>
              </a:rPr>
              <a:t>vs. </a:t>
            </a:r>
            <a:r>
              <a:rPr lang="zh-TW" altLang="en-US">
                <a:solidFill>
                  <a:srgbClr val="0D0D0D"/>
                </a:solidFill>
                <a:latin typeface="微軟正黑體" pitchFamily="34" charset="-120"/>
                <a:ea typeface="微軟正黑體" pitchFamily="34" charset="-120"/>
              </a:rPr>
              <a:t>內部員工</a:t>
            </a:r>
            <a:endParaRPr lang="zh-TW" altLang="en-US">
              <a:solidFill>
                <a:schemeClr val="tx2"/>
              </a:solidFill>
              <a:latin typeface="微軟正黑體" pitchFamily="34" charset="-120"/>
              <a:ea typeface="微軟正黑體" pitchFamily="34" charset="-120"/>
            </a:endParaRPr>
          </a:p>
        </p:txBody>
      </p:sp>
      <p:sp>
        <p:nvSpPr>
          <p:cNvPr id="64" name="Oval 157"/>
          <p:cNvSpPr>
            <a:spLocks noChangeArrowheads="1"/>
          </p:cNvSpPr>
          <p:nvPr/>
        </p:nvSpPr>
        <p:spPr bwMode="auto">
          <a:xfrm>
            <a:off x="5003802" y="5156200"/>
            <a:ext cx="1368425" cy="1366838"/>
          </a:xfrm>
          <a:prstGeom prst="ellipse">
            <a:avLst/>
          </a:prstGeom>
          <a:noFill/>
          <a:ln w="34925">
            <a:solidFill>
              <a:srgbClr val="FF6600"/>
            </a:solidFill>
            <a:round/>
            <a:headEnd/>
            <a:tailEnd/>
          </a:ln>
        </p:spPr>
        <p:txBody>
          <a:bodyPr wrap="none" lIns="89971" tIns="46785" rIns="89971" bIns="46785" anchor="ctr"/>
          <a:lstStyle/>
          <a:p>
            <a:endParaRPr lang="zh-TW" altLang="en-US">
              <a:latin typeface="微軟正黑體" pitchFamily="34" charset="-120"/>
              <a:ea typeface="微軟正黑體" pitchFamily="34" charset="-120"/>
            </a:endParaRPr>
          </a:p>
        </p:txBody>
      </p:sp>
      <p:sp>
        <p:nvSpPr>
          <p:cNvPr id="65" name="AutoShape 158"/>
          <p:cNvSpPr>
            <a:spLocks noChangeArrowheads="1"/>
          </p:cNvSpPr>
          <p:nvPr/>
        </p:nvSpPr>
        <p:spPr bwMode="auto">
          <a:xfrm>
            <a:off x="906717" y="4445376"/>
            <a:ext cx="6551612" cy="1008062"/>
          </a:xfrm>
          <a:prstGeom prst="roundRect">
            <a:avLst>
              <a:gd name="adj" fmla="val 16667"/>
            </a:avLst>
          </a:prstGeom>
          <a:solidFill>
            <a:srgbClr val="FFFF99"/>
          </a:solidFill>
          <a:ln w="25400">
            <a:solidFill>
              <a:srgbClr val="FF6600"/>
            </a:solidFill>
            <a:round/>
            <a:headEnd/>
            <a:tailEnd/>
          </a:ln>
          <a:effectLst>
            <a:outerShdw dist="107763" dir="2700000" algn="ctr" rotWithShape="0">
              <a:srgbClr val="808080">
                <a:alpha val="50000"/>
              </a:srgbClr>
            </a:outerShdw>
          </a:effectLst>
        </p:spPr>
        <p:txBody>
          <a:bodyPr wrap="none" lIns="89971" tIns="46785" rIns="89971" bIns="46785" anchor="ctr"/>
          <a:lstStyle/>
          <a:p>
            <a:pPr algn="ctr">
              <a:defRPr/>
            </a:pPr>
            <a:r>
              <a:rPr lang="zh-TW" altLang="en-US">
                <a:solidFill>
                  <a:srgbClr val="0D0D0D"/>
                </a:solidFill>
                <a:latin typeface="微軟正黑體" pitchFamily="34" charset="-120"/>
                <a:ea typeface="微軟正黑體" pitchFamily="34" charset="-120"/>
              </a:rPr>
              <a:t>主管機關可主動執行</a:t>
            </a:r>
            <a:r>
              <a:rPr lang="zh-TW" altLang="en-US">
                <a:solidFill>
                  <a:srgbClr val="FF0000"/>
                </a:solidFill>
                <a:latin typeface="微軟正黑體" pitchFamily="34" charset="-120"/>
                <a:ea typeface="微軟正黑體" pitchFamily="34" charset="-120"/>
              </a:rPr>
              <a:t>行政檢查</a:t>
            </a:r>
            <a:endParaRPr lang="en-US" altLang="zh-TW">
              <a:solidFill>
                <a:srgbClr val="FF0000"/>
              </a:solidFill>
              <a:latin typeface="微軟正黑體" pitchFamily="34" charset="-120"/>
              <a:ea typeface="微軟正黑體" pitchFamily="34" charset="-120"/>
            </a:endParaRPr>
          </a:p>
          <a:p>
            <a:pPr algn="ctr">
              <a:defRPr/>
            </a:pPr>
            <a:r>
              <a:rPr lang="zh-TW" altLang="en-US">
                <a:solidFill>
                  <a:srgbClr val="0D0D0D"/>
                </a:solidFill>
                <a:latin typeface="微軟正黑體" pitchFamily="34" charset="-120"/>
                <a:ea typeface="微軟正黑體" pitchFamily="34" charset="-120"/>
              </a:rPr>
              <a:t>違規時的</a:t>
            </a:r>
            <a:r>
              <a:rPr lang="zh-TW" altLang="en-US">
                <a:solidFill>
                  <a:srgbClr val="FF0000"/>
                </a:solidFill>
                <a:latin typeface="微軟正黑體" pitchFamily="34" charset="-120"/>
                <a:ea typeface="微軟正黑體" pitchFamily="34" charset="-120"/>
              </a:rPr>
              <a:t>嚴厲處置</a:t>
            </a:r>
            <a:r>
              <a:rPr lang="zh-TW" altLang="en-US">
                <a:solidFill>
                  <a:srgbClr val="0D0D0D"/>
                </a:solidFill>
                <a:latin typeface="微軟正黑體" pitchFamily="34" charset="-120"/>
                <a:ea typeface="微軟正黑體" pitchFamily="34" charset="-120"/>
              </a:rPr>
              <a:t>，如禁止蒐集、處理或利用個人資料</a:t>
            </a:r>
          </a:p>
        </p:txBody>
      </p:sp>
      <p:sp>
        <p:nvSpPr>
          <p:cNvPr id="66" name="Oval 159"/>
          <p:cNvSpPr>
            <a:spLocks noChangeArrowheads="1"/>
          </p:cNvSpPr>
          <p:nvPr/>
        </p:nvSpPr>
        <p:spPr bwMode="auto">
          <a:xfrm>
            <a:off x="2555877" y="5156200"/>
            <a:ext cx="1368425" cy="1366838"/>
          </a:xfrm>
          <a:prstGeom prst="ellipse">
            <a:avLst/>
          </a:prstGeom>
          <a:noFill/>
          <a:ln w="34925">
            <a:solidFill>
              <a:srgbClr val="FF6600"/>
            </a:solidFill>
            <a:round/>
            <a:headEnd/>
            <a:tailEnd/>
          </a:ln>
        </p:spPr>
        <p:txBody>
          <a:bodyPr wrap="none" lIns="89971" tIns="46785" rIns="89971" bIns="46785" anchor="ctr"/>
          <a:lstStyle/>
          <a:p>
            <a:endParaRPr lang="zh-TW" altLang="en-US">
              <a:latin typeface="微軟正黑體" pitchFamily="34" charset="-120"/>
              <a:ea typeface="微軟正黑體" pitchFamily="34" charset="-120"/>
            </a:endParaRPr>
          </a:p>
        </p:txBody>
      </p:sp>
      <p:sp>
        <p:nvSpPr>
          <p:cNvPr id="67" name="AutoShape 160"/>
          <p:cNvSpPr>
            <a:spLocks noChangeArrowheads="1"/>
          </p:cNvSpPr>
          <p:nvPr/>
        </p:nvSpPr>
        <p:spPr bwMode="auto">
          <a:xfrm>
            <a:off x="1823038" y="4127760"/>
            <a:ext cx="5543550" cy="1439862"/>
          </a:xfrm>
          <a:prstGeom prst="roundRect">
            <a:avLst>
              <a:gd name="adj" fmla="val 16667"/>
            </a:avLst>
          </a:prstGeom>
          <a:solidFill>
            <a:srgbClr val="FFFF99"/>
          </a:solidFill>
          <a:ln w="25400">
            <a:solidFill>
              <a:srgbClr val="FF6600"/>
            </a:solidFill>
            <a:round/>
            <a:headEnd/>
            <a:tailEnd/>
          </a:ln>
          <a:effectLst>
            <a:outerShdw dist="107763" dir="2700000" algn="ctr" rotWithShape="0">
              <a:srgbClr val="808080">
                <a:alpha val="50000"/>
              </a:srgbClr>
            </a:outerShdw>
          </a:effectLst>
        </p:spPr>
        <p:txBody>
          <a:bodyPr wrap="none" lIns="89971" tIns="46785" rIns="89971" bIns="46785" anchor="ctr"/>
          <a:lstStyle/>
          <a:p>
            <a:pPr algn="ctr">
              <a:defRPr/>
            </a:pPr>
            <a:r>
              <a:rPr lang="zh-TW" altLang="en-US" dirty="0">
                <a:solidFill>
                  <a:srgbClr val="0D0D0D"/>
                </a:solidFill>
                <a:latin typeface="微軟正黑體" pitchFamily="34" charset="-120"/>
                <a:ea typeface="微軟正黑體" pitchFamily="34" charset="-120"/>
              </a:rPr>
              <a:t>採</a:t>
            </a:r>
            <a:r>
              <a:rPr lang="zh-TW" altLang="en-US" dirty="0">
                <a:solidFill>
                  <a:srgbClr val="FF0000"/>
                </a:solidFill>
                <a:latin typeface="微軟正黑體" pitchFamily="34" charset="-120"/>
                <a:ea typeface="微軟正黑體" pitchFamily="34" charset="-120"/>
              </a:rPr>
              <a:t>舉證責任倒置</a:t>
            </a:r>
            <a:r>
              <a:rPr lang="zh-TW" altLang="en-US" dirty="0">
                <a:solidFill>
                  <a:srgbClr val="0D0D0D"/>
                </a:solidFill>
                <a:latin typeface="微軟正黑體" pitchFamily="34" charset="-120"/>
                <a:ea typeface="微軟正黑體" pitchFamily="34" charset="-120"/>
              </a:rPr>
              <a:t>之過失責任</a:t>
            </a:r>
            <a:endParaRPr lang="en-US" altLang="zh-TW" dirty="0">
              <a:solidFill>
                <a:srgbClr val="0D0D0D"/>
              </a:solidFill>
              <a:latin typeface="微軟正黑體" pitchFamily="34" charset="-120"/>
              <a:ea typeface="微軟正黑體" pitchFamily="34" charset="-120"/>
            </a:endParaRPr>
          </a:p>
          <a:p>
            <a:pPr algn="ctr">
              <a:defRPr/>
            </a:pPr>
            <a:r>
              <a:rPr lang="zh-TW" altLang="en-US" dirty="0">
                <a:solidFill>
                  <a:srgbClr val="0D0D0D"/>
                </a:solidFill>
                <a:latin typeface="微軟正黑體" pitchFamily="34" charset="-120"/>
                <a:ea typeface="微軟正黑體" pitchFamily="34" charset="-120"/>
              </a:rPr>
              <a:t>辨識已經遺失之資料為法令失效前</a:t>
            </a:r>
            <a:r>
              <a:rPr lang="en-US" altLang="zh-TW" dirty="0">
                <a:solidFill>
                  <a:srgbClr val="0D0D0D"/>
                </a:solidFill>
                <a:latin typeface="微軟正黑體" pitchFamily="34" charset="-120"/>
                <a:ea typeface="微軟正黑體" pitchFamily="34" charset="-120"/>
              </a:rPr>
              <a:t>/</a:t>
            </a:r>
            <a:r>
              <a:rPr lang="zh-TW" altLang="en-US" dirty="0">
                <a:solidFill>
                  <a:srgbClr val="0D0D0D"/>
                </a:solidFill>
                <a:latin typeface="微軟正黑體" pitchFamily="34" charset="-120"/>
                <a:ea typeface="微軟正黑體" pitchFamily="34" charset="-120"/>
              </a:rPr>
              <a:t>後遺失</a:t>
            </a:r>
            <a:endParaRPr lang="en-US" altLang="zh-TW" dirty="0">
              <a:solidFill>
                <a:srgbClr val="0D0D0D"/>
              </a:solidFill>
              <a:latin typeface="微軟正黑體" pitchFamily="34" charset="-120"/>
              <a:ea typeface="微軟正黑體" pitchFamily="34" charset="-120"/>
            </a:endParaRPr>
          </a:p>
          <a:p>
            <a:pPr algn="ctr">
              <a:defRPr/>
            </a:pPr>
            <a:r>
              <a:rPr lang="zh-TW" altLang="en-US" dirty="0">
                <a:solidFill>
                  <a:srgbClr val="0D0D0D"/>
                </a:solidFill>
                <a:latin typeface="微軟正黑體" pitchFamily="34" charset="-120"/>
                <a:ea typeface="微軟正黑體" pitchFamily="34" charset="-120"/>
              </a:rPr>
              <a:t>面對</a:t>
            </a:r>
            <a:r>
              <a:rPr lang="zh-TW" altLang="en-US" dirty="0">
                <a:solidFill>
                  <a:srgbClr val="FF0000"/>
                </a:solidFill>
                <a:latin typeface="微軟正黑體" pitchFamily="34" charset="-120"/>
                <a:ea typeface="微軟正黑體" pitchFamily="34" charset="-120"/>
              </a:rPr>
              <a:t>團體訴訟</a:t>
            </a:r>
            <a:r>
              <a:rPr lang="zh-TW" altLang="en-US" dirty="0">
                <a:solidFill>
                  <a:srgbClr val="0D0D0D"/>
                </a:solidFill>
                <a:latin typeface="微軟正黑體" pitchFamily="34" charset="-120"/>
                <a:ea typeface="微軟正黑體" pitchFamily="34" charset="-120"/>
              </a:rPr>
              <a:t>的挑戰</a:t>
            </a:r>
            <a:endParaRPr lang="en-US" altLang="zh-TW" dirty="0">
              <a:solidFill>
                <a:srgbClr val="0D0D0D"/>
              </a:solidFill>
              <a:latin typeface="微軟正黑體" pitchFamily="34" charset="-120"/>
              <a:ea typeface="微軟正黑體" pitchFamily="34" charset="-120"/>
            </a:endParaRPr>
          </a:p>
          <a:p>
            <a:pPr algn="ctr">
              <a:defRPr/>
            </a:pPr>
            <a:r>
              <a:rPr lang="zh-TW" altLang="en-US" dirty="0">
                <a:solidFill>
                  <a:srgbClr val="0D0D0D"/>
                </a:solidFill>
                <a:latin typeface="微軟正黑體" pitchFamily="34" charset="-120"/>
                <a:ea typeface="微軟正黑體" pitchFamily="34" charset="-120"/>
              </a:rPr>
              <a:t>缺乏</a:t>
            </a:r>
            <a:r>
              <a:rPr lang="zh-TW" altLang="en-US" dirty="0">
                <a:solidFill>
                  <a:srgbClr val="FF0000"/>
                </a:solidFill>
                <a:latin typeface="微軟正黑體" pitchFamily="34" charset="-120"/>
                <a:ea typeface="微軟正黑體" pitchFamily="34" charset="-120"/>
              </a:rPr>
              <a:t>數位證據</a:t>
            </a:r>
            <a:r>
              <a:rPr lang="zh-TW" altLang="en-US" dirty="0">
                <a:solidFill>
                  <a:srgbClr val="000000"/>
                </a:solidFill>
                <a:latin typeface="微軟正黑體" pitchFamily="34" charset="-120"/>
                <a:ea typeface="微軟正黑體" pitchFamily="34" charset="-120"/>
              </a:rPr>
              <a:t>與鑑識</a:t>
            </a:r>
            <a:r>
              <a:rPr lang="zh-TW" altLang="en-US" dirty="0">
                <a:solidFill>
                  <a:srgbClr val="0D0D0D"/>
                </a:solidFill>
                <a:latin typeface="微軟正黑體" pitchFamily="34" charset="-120"/>
                <a:ea typeface="微軟正黑體" pitchFamily="34" charset="-120"/>
              </a:rPr>
              <a:t>之證據能力與證據力</a:t>
            </a:r>
          </a:p>
        </p:txBody>
      </p:sp>
      <p:sp>
        <p:nvSpPr>
          <p:cNvPr id="68" name="Oval 161"/>
          <p:cNvSpPr>
            <a:spLocks noChangeArrowheads="1"/>
          </p:cNvSpPr>
          <p:nvPr/>
        </p:nvSpPr>
        <p:spPr bwMode="auto">
          <a:xfrm>
            <a:off x="1908177" y="2563813"/>
            <a:ext cx="1368425" cy="1366837"/>
          </a:xfrm>
          <a:prstGeom prst="ellipse">
            <a:avLst/>
          </a:prstGeom>
          <a:noFill/>
          <a:ln w="34925">
            <a:solidFill>
              <a:srgbClr val="FF6600"/>
            </a:solidFill>
            <a:round/>
            <a:headEnd/>
            <a:tailEnd/>
          </a:ln>
        </p:spPr>
        <p:txBody>
          <a:bodyPr wrap="none" lIns="89971" tIns="46785" rIns="89971" bIns="46785" anchor="ctr"/>
          <a:lstStyle/>
          <a:p>
            <a:endParaRPr lang="zh-TW" altLang="en-US">
              <a:latin typeface="微軟正黑體" pitchFamily="34" charset="-120"/>
              <a:ea typeface="微軟正黑體" pitchFamily="34" charset="-120"/>
            </a:endParaRPr>
          </a:p>
        </p:txBody>
      </p:sp>
      <p:sp>
        <p:nvSpPr>
          <p:cNvPr id="69" name="AutoShape 162"/>
          <p:cNvSpPr>
            <a:spLocks noChangeArrowheads="1"/>
          </p:cNvSpPr>
          <p:nvPr/>
        </p:nvSpPr>
        <p:spPr bwMode="auto">
          <a:xfrm>
            <a:off x="252202" y="1586820"/>
            <a:ext cx="5543550" cy="1150937"/>
          </a:xfrm>
          <a:prstGeom prst="roundRect">
            <a:avLst>
              <a:gd name="adj" fmla="val 16667"/>
            </a:avLst>
          </a:prstGeom>
          <a:solidFill>
            <a:srgbClr val="FFFF99"/>
          </a:solidFill>
          <a:ln w="25400">
            <a:solidFill>
              <a:srgbClr val="FF6600"/>
            </a:solidFill>
            <a:round/>
            <a:headEnd/>
            <a:tailEnd/>
          </a:ln>
          <a:effectLst>
            <a:outerShdw dist="107763" dir="2700000" algn="ctr" rotWithShape="0">
              <a:srgbClr val="808080">
                <a:alpha val="50000"/>
              </a:srgbClr>
            </a:outerShdw>
          </a:effectLst>
        </p:spPr>
        <p:txBody>
          <a:bodyPr wrap="none" lIns="89971" tIns="46785" rIns="89971" bIns="46785" anchor="ctr"/>
          <a:lstStyle/>
          <a:p>
            <a:pPr algn="ctr">
              <a:defRPr/>
            </a:pPr>
            <a:r>
              <a:rPr lang="zh-TW" altLang="en-US" dirty="0">
                <a:solidFill>
                  <a:srgbClr val="0D0D0D"/>
                </a:solidFill>
                <a:latin typeface="微軟正黑體" pitchFamily="34" charset="-120"/>
                <a:ea typeface="微軟正黑體" pitchFamily="34" charset="-120"/>
              </a:rPr>
              <a:t>更高的</a:t>
            </a:r>
            <a:r>
              <a:rPr lang="zh-TW" altLang="en-US" dirty="0">
                <a:solidFill>
                  <a:srgbClr val="FF0000"/>
                </a:solidFill>
                <a:latin typeface="微軟正黑體" pitchFamily="34" charset="-120"/>
                <a:ea typeface="微軟正黑體" pitchFamily="34" charset="-120"/>
              </a:rPr>
              <a:t>民事賠償</a:t>
            </a:r>
            <a:r>
              <a:rPr lang="en-US" altLang="zh-TW" dirty="0">
                <a:solidFill>
                  <a:srgbClr val="0D0D0D"/>
                </a:solidFill>
                <a:latin typeface="微軟正黑體" pitchFamily="34" charset="-120"/>
                <a:ea typeface="微軟正黑體" pitchFamily="34" charset="-120"/>
              </a:rPr>
              <a:t>(</a:t>
            </a:r>
            <a:r>
              <a:rPr lang="zh-TW" altLang="en-US" dirty="0">
                <a:solidFill>
                  <a:srgbClr val="0D0D0D"/>
                </a:solidFill>
                <a:latin typeface="微軟正黑體" pitchFamily="34" charset="-120"/>
                <a:ea typeface="微軟正黑體" pitchFamily="34" charset="-120"/>
              </a:rPr>
              <a:t>慰撫</a:t>
            </a:r>
            <a:r>
              <a:rPr lang="en-US" altLang="zh-TW" dirty="0">
                <a:solidFill>
                  <a:srgbClr val="0D0D0D"/>
                </a:solidFill>
                <a:latin typeface="微軟正黑體" pitchFamily="34" charset="-120"/>
                <a:ea typeface="微軟正黑體" pitchFamily="34" charset="-120"/>
              </a:rPr>
              <a:t>) </a:t>
            </a:r>
            <a:r>
              <a:rPr lang="zh-TW" altLang="en-US" dirty="0">
                <a:solidFill>
                  <a:srgbClr val="0D0D0D"/>
                </a:solidFill>
                <a:latin typeface="微軟正黑體" pitchFamily="34" charset="-120"/>
                <a:ea typeface="微軟正黑體" pitchFamily="34" charset="-120"/>
              </a:rPr>
              <a:t>與當責性</a:t>
            </a:r>
            <a:endParaRPr lang="en-US" altLang="zh-TW" dirty="0">
              <a:solidFill>
                <a:srgbClr val="0D0D0D"/>
              </a:solidFill>
              <a:latin typeface="微軟正黑體" pitchFamily="34" charset="-120"/>
              <a:ea typeface="微軟正黑體" pitchFamily="34" charset="-120"/>
            </a:endParaRPr>
          </a:p>
          <a:p>
            <a:pPr algn="ctr">
              <a:defRPr/>
            </a:pPr>
            <a:r>
              <a:rPr lang="zh-TW" altLang="en-US" dirty="0">
                <a:solidFill>
                  <a:srgbClr val="000000"/>
                </a:solidFill>
                <a:latin typeface="微軟正黑體" pitchFamily="34" charset="-120"/>
                <a:ea typeface="微軟正黑體" pitchFamily="34" charset="-120"/>
              </a:rPr>
              <a:t>加重</a:t>
            </a:r>
            <a:r>
              <a:rPr lang="zh-TW" altLang="en-US" dirty="0">
                <a:solidFill>
                  <a:srgbClr val="FF0000"/>
                </a:solidFill>
                <a:latin typeface="微軟正黑體" pitchFamily="34" charset="-120"/>
                <a:ea typeface="微軟正黑體" pitchFamily="34" charset="-120"/>
              </a:rPr>
              <a:t>刑事責任</a:t>
            </a:r>
          </a:p>
          <a:p>
            <a:pPr algn="ctr">
              <a:defRPr/>
            </a:pPr>
            <a:r>
              <a:rPr lang="zh-TW" altLang="en-US" dirty="0">
                <a:solidFill>
                  <a:srgbClr val="FF0000"/>
                </a:solidFill>
                <a:latin typeface="微軟正黑體" pitchFamily="34" charset="-120"/>
                <a:ea typeface="微軟正黑體" pitchFamily="34" charset="-120"/>
              </a:rPr>
              <a:t>行政責任</a:t>
            </a:r>
            <a:r>
              <a:rPr lang="zh-TW" altLang="en-US" dirty="0">
                <a:solidFill>
                  <a:srgbClr val="0D0D0D"/>
                </a:solidFill>
                <a:latin typeface="微軟正黑體" pitchFamily="34" charset="-120"/>
                <a:ea typeface="微軟正黑體" pitchFamily="34" charset="-120"/>
              </a:rPr>
              <a:t>與</a:t>
            </a:r>
            <a:r>
              <a:rPr lang="zh-TW" altLang="en-US" dirty="0">
                <a:solidFill>
                  <a:srgbClr val="FF0000"/>
                </a:solidFill>
                <a:latin typeface="微軟正黑體" pitchFamily="34" charset="-120"/>
                <a:ea typeface="微軟正黑體" pitchFamily="34" charset="-120"/>
              </a:rPr>
              <a:t>企業高層的連帶責任</a:t>
            </a:r>
            <a:endParaRPr lang="en-US" altLang="zh-TW" dirty="0">
              <a:solidFill>
                <a:srgbClr val="FF0000"/>
              </a:solidFill>
              <a:latin typeface="微軟正黑體" pitchFamily="34" charset="-120"/>
              <a:ea typeface="微軟正黑體" pitchFamily="34" charset="-120"/>
            </a:endParaRPr>
          </a:p>
        </p:txBody>
      </p:sp>
      <p:sp>
        <p:nvSpPr>
          <p:cNvPr id="13339" name="投影片編號版面配置區 2"/>
          <p:cNvSpPr txBox="1">
            <a:spLocks/>
          </p:cNvSpPr>
          <p:nvPr/>
        </p:nvSpPr>
        <p:spPr bwMode="auto">
          <a:xfrm>
            <a:off x="415925" y="6554788"/>
            <a:ext cx="282575" cy="142875"/>
          </a:xfrm>
          <a:prstGeom prst="rect">
            <a:avLst/>
          </a:prstGeom>
          <a:noFill/>
          <a:ln w="9525">
            <a:noFill/>
            <a:miter lim="800000"/>
            <a:headEnd/>
            <a:tailEnd/>
          </a:ln>
        </p:spPr>
        <p:txBody>
          <a:bodyPr lIns="82014" tIns="41007" rIns="82014" bIns="41007"/>
          <a:lstStyle/>
          <a:p>
            <a:fld id="{920055AC-93A9-4925-8ED2-D485CDE389BF}" type="slidenum">
              <a:rPr lang="en-US" altLang="zh-TW" sz="700">
                <a:latin typeface="微軟正黑體" pitchFamily="34" charset="-120"/>
                <a:ea typeface="微軟正黑體" pitchFamily="34" charset="-120"/>
              </a:rPr>
              <a:pPr/>
              <a:t>4</a:t>
            </a:fld>
            <a:endParaRPr lang="en-US" altLang="zh-TW" sz="700" dirty="0">
              <a:latin typeface="微軟正黑體" pitchFamily="34" charset="-120"/>
              <a:ea typeface="微軟正黑體" pitchFamily="34" charset="-120"/>
            </a:endParaRPr>
          </a:p>
        </p:txBody>
      </p:sp>
      <p:sp>
        <p:nvSpPr>
          <p:cNvPr id="70" name="圓角矩形 69"/>
          <p:cNvSpPr/>
          <p:nvPr/>
        </p:nvSpPr>
        <p:spPr>
          <a:xfrm>
            <a:off x="3001163" y="2730241"/>
            <a:ext cx="3301001" cy="1651611"/>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lIns="82027" tIns="41014" rIns="82027" bIns="41014" rtlCol="0" anchor="ctr"/>
          <a:lstStyle/>
          <a:p>
            <a:pPr algn="ctr"/>
            <a:r>
              <a:rPr lang="zh-TW" altLang="en-US" sz="2900" dirty="0" smtClean="0"/>
              <a:t>但，如果我都做好了，還是</a:t>
            </a:r>
            <a:r>
              <a:rPr lang="zh-TW" altLang="en-US" sz="2900" dirty="0"/>
              <a:t>不幸</a:t>
            </a:r>
            <a:r>
              <a:rPr lang="zh-TW" altLang="en-US" sz="2900" dirty="0" smtClean="0"/>
              <a:t>發生個資侵害事件</a:t>
            </a:r>
            <a:r>
              <a:rPr lang="en-US" altLang="zh-TW" sz="2900" dirty="0" smtClean="0"/>
              <a:t>…</a:t>
            </a:r>
            <a:endParaRPr lang="zh-TW" altLang="en-US" sz="2900" dirty="0"/>
          </a:p>
        </p:txBody>
      </p:sp>
      <p:sp>
        <p:nvSpPr>
          <p:cNvPr id="40" name="雲朵形圖說文字 39"/>
          <p:cNvSpPr/>
          <p:nvPr/>
        </p:nvSpPr>
        <p:spPr>
          <a:xfrm>
            <a:off x="5508105" y="188641"/>
            <a:ext cx="3456384" cy="2592288"/>
          </a:xfrm>
          <a:prstGeom prst="cloudCallout">
            <a:avLst>
              <a:gd name="adj1" fmla="val -42918"/>
              <a:gd name="adj2" fmla="val 50164"/>
            </a:avLst>
          </a:prstGeom>
          <a:solidFill>
            <a:schemeClr val="accent3">
              <a:lumMod val="20000"/>
              <a:lumOff val="80000"/>
            </a:schemeClr>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lIns="91426" tIns="45712" rIns="91426" bIns="45712" rtlCol="0" anchor="ctr" anchorCtr="1"/>
          <a:lstStyle/>
          <a:p>
            <a:pPr algn="ctr"/>
            <a:r>
              <a:rPr lang="zh-TW" altLang="en-US" sz="2400" dirty="0" smtClean="0">
                <a:solidFill>
                  <a:srgbClr val="002060"/>
                </a:solidFill>
                <a:latin typeface="微軟正黑體" pitchFamily="34" charset="-120"/>
                <a:ea typeface="微軟正黑體" pitchFamily="34" charset="-120"/>
              </a:rPr>
              <a:t>得以降低</a:t>
            </a:r>
            <a:r>
              <a:rPr lang="zh-TW" altLang="en-US" sz="2400" u="sng" dirty="0" smtClean="0">
                <a:solidFill>
                  <a:srgbClr val="FF0000"/>
                </a:solidFill>
                <a:latin typeface="微軟正黑體" pitchFamily="34" charset="-120"/>
                <a:ea typeface="微軟正黑體" pitchFamily="34" charset="-120"/>
              </a:rPr>
              <a:t>遵法風險</a:t>
            </a:r>
            <a:r>
              <a:rPr lang="zh-TW" altLang="en-US" sz="2400" dirty="0" smtClean="0">
                <a:solidFill>
                  <a:srgbClr val="002060"/>
                </a:solidFill>
                <a:latin typeface="微軟正黑體" pitchFamily="34" charset="-120"/>
                <a:ea typeface="微軟正黑體" pitchFamily="34" charset="-120"/>
              </a:rPr>
              <a:t>，無法完全避免，即</a:t>
            </a:r>
            <a:endParaRPr lang="zh-TW" altLang="en-US" sz="1400" dirty="0">
              <a:solidFill>
                <a:srgbClr val="002060"/>
              </a:solidFill>
              <a:latin typeface="微軟正黑體" pitchFamily="34" charset="-120"/>
              <a:ea typeface="微軟正黑體" pitchFamily="34" charset="-120"/>
            </a:endParaRPr>
          </a:p>
        </p:txBody>
      </p:sp>
      <p:sp>
        <p:nvSpPr>
          <p:cNvPr id="45" name="矩形 44"/>
          <p:cNvSpPr/>
          <p:nvPr/>
        </p:nvSpPr>
        <p:spPr>
          <a:xfrm>
            <a:off x="6448852" y="1959224"/>
            <a:ext cx="1760663" cy="457312"/>
          </a:xfrm>
          <a:prstGeom prst="rect">
            <a:avLst/>
          </a:prstGeom>
        </p:spPr>
        <p:txBody>
          <a:bodyPr wrap="none" lIns="91426" tIns="45712" rIns="91426" bIns="45712">
            <a:spAutoFit/>
          </a:bodyPr>
          <a:lstStyle/>
          <a:p>
            <a:r>
              <a:rPr lang="zh-TW" altLang="en-US" sz="2400" b="1" dirty="0" smtClean="0">
                <a:solidFill>
                  <a:srgbClr val="FF0000"/>
                </a:solidFill>
                <a:latin typeface="微軟正黑體" pitchFamily="34" charset="-120"/>
                <a:ea typeface="微軟正黑體" pitchFamily="34" charset="-120"/>
              </a:rPr>
              <a:t>罰少一點。</a:t>
            </a:r>
            <a:endParaRPr lang="zh-TW" altLang="en-US" b="1" dirty="0">
              <a:solidFill>
                <a:srgbClr val="FF0000"/>
              </a:solidFill>
            </a:endParaRPr>
          </a:p>
        </p:txBody>
      </p:sp>
      <p:cxnSp>
        <p:nvCxnSpPr>
          <p:cNvPr id="48" name="直線接點 47"/>
          <p:cNvCxnSpPr/>
          <p:nvPr/>
        </p:nvCxnSpPr>
        <p:spPr>
          <a:xfrm>
            <a:off x="6444209" y="2348880"/>
            <a:ext cx="1548000" cy="1588"/>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32"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out)">
                                      <p:cBhvr>
                                        <p:cTn id="7" dur="1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60"/>
                                        </p:tgtEl>
                                        <p:attrNameLst>
                                          <p:attrName>style.visibility</p:attrName>
                                        </p:attrNameLst>
                                      </p:cBhvr>
                                      <p:to>
                                        <p:strVal val="visible"/>
                                      </p:to>
                                    </p:set>
                                  </p:childTnLst>
                                </p:cTn>
                              </p:par>
                              <p:par>
                                <p:cTn id="12" presetID="22" presetClass="entr" presetSubtype="8" fill="hold" grpId="0" nodeType="withEffect">
                                  <p:stCondLst>
                                    <p:cond delay="0"/>
                                  </p:stCondLst>
                                  <p:childTnLst>
                                    <p:set>
                                      <p:cBhvr>
                                        <p:cTn id="13" dur="1" fill="hold">
                                          <p:stCondLst>
                                            <p:cond delay="0"/>
                                          </p:stCondLst>
                                        </p:cTn>
                                        <p:tgtEl>
                                          <p:spTgt spid="61"/>
                                        </p:tgtEl>
                                        <p:attrNameLst>
                                          <p:attrName>style.visibility</p:attrName>
                                        </p:attrNameLst>
                                      </p:cBhvr>
                                      <p:to>
                                        <p:strVal val="visible"/>
                                      </p:to>
                                    </p:set>
                                    <p:animEffect transition="in" filter="wipe(left)">
                                      <p:cBhvr>
                                        <p:cTn id="14" dur="500"/>
                                        <p:tgtEl>
                                          <p:spTgt spid="61"/>
                                        </p:tgtEl>
                                      </p:cBhvr>
                                    </p:animEffect>
                                  </p:childTnLst>
                                </p:cTn>
                              </p:par>
                            </p:childTnLst>
                          </p:cTn>
                        </p:par>
                      </p:childTnLst>
                    </p:cTn>
                  </p:par>
                  <p:par>
                    <p:cTn id="15" fill="hold">
                      <p:stCondLst>
                        <p:cond delay="indefinite"/>
                      </p:stCondLst>
                      <p:childTnLst>
                        <p:par>
                          <p:cTn id="16" fill="hold">
                            <p:stCondLst>
                              <p:cond delay="0"/>
                            </p:stCondLst>
                            <p:childTnLst>
                              <p:par>
                                <p:cTn id="17" presetID="1" presetClass="exit" presetSubtype="0" fill="hold" grpId="1" nodeType="clickEffect">
                                  <p:stCondLst>
                                    <p:cond delay="0"/>
                                  </p:stCondLst>
                                  <p:childTnLst>
                                    <p:set>
                                      <p:cBhvr>
                                        <p:cTn id="18" dur="1" fill="hold">
                                          <p:stCondLst>
                                            <p:cond delay="0"/>
                                          </p:stCondLst>
                                        </p:cTn>
                                        <p:tgtEl>
                                          <p:spTgt spid="61"/>
                                        </p:tgtEl>
                                        <p:attrNameLst>
                                          <p:attrName>style.visibility</p:attrName>
                                        </p:attrNameLst>
                                      </p:cBhvr>
                                      <p:to>
                                        <p:strVal val="hidden"/>
                                      </p:to>
                                    </p:set>
                                  </p:childTnLst>
                                </p:cTn>
                              </p:par>
                              <p:par>
                                <p:cTn id="19" presetID="1" presetClass="exit" presetSubtype="0" fill="hold" grpId="1" nodeType="withEffect">
                                  <p:stCondLst>
                                    <p:cond delay="0"/>
                                  </p:stCondLst>
                                  <p:childTnLst>
                                    <p:set>
                                      <p:cBhvr>
                                        <p:cTn id="20" dur="1" fill="hold">
                                          <p:stCondLst>
                                            <p:cond delay="0"/>
                                          </p:stCondLst>
                                        </p:cTn>
                                        <p:tgtEl>
                                          <p:spTgt spid="60"/>
                                        </p:tgtEl>
                                        <p:attrNameLst>
                                          <p:attrName>style.visibility</p:attrName>
                                        </p:attrNameLst>
                                      </p:cBhvr>
                                      <p:to>
                                        <p:strVal val="hidden"/>
                                      </p:to>
                                    </p:set>
                                  </p:childTnLst>
                                </p:cTn>
                              </p:par>
                            </p:childTnLst>
                          </p:cTn>
                        </p:par>
                        <p:par>
                          <p:cTn id="21" fill="hold">
                            <p:stCondLst>
                              <p:cond delay="0"/>
                            </p:stCondLst>
                            <p:childTnLst>
                              <p:par>
                                <p:cTn id="22" presetID="1" presetClass="entr" presetSubtype="0" fill="hold" grpId="0" nodeType="afterEffect">
                                  <p:stCondLst>
                                    <p:cond delay="0"/>
                                  </p:stCondLst>
                                  <p:childTnLst>
                                    <p:set>
                                      <p:cBhvr>
                                        <p:cTn id="23" dur="1" fill="hold">
                                          <p:stCondLst>
                                            <p:cond delay="0"/>
                                          </p:stCondLst>
                                        </p:cTn>
                                        <p:tgtEl>
                                          <p:spTgt spid="62"/>
                                        </p:tgtEl>
                                        <p:attrNameLst>
                                          <p:attrName>style.visibility</p:attrName>
                                        </p:attrNameLst>
                                      </p:cBhvr>
                                      <p:to>
                                        <p:strVal val="visible"/>
                                      </p:to>
                                    </p:set>
                                  </p:childTnLst>
                                </p:cTn>
                              </p:par>
                              <p:par>
                                <p:cTn id="24" presetID="22" presetClass="entr" presetSubtype="8" fill="hold" grpId="0" nodeType="withEffect">
                                  <p:stCondLst>
                                    <p:cond delay="0"/>
                                  </p:stCondLst>
                                  <p:childTnLst>
                                    <p:set>
                                      <p:cBhvr>
                                        <p:cTn id="25" dur="1" fill="hold">
                                          <p:stCondLst>
                                            <p:cond delay="0"/>
                                          </p:stCondLst>
                                        </p:cTn>
                                        <p:tgtEl>
                                          <p:spTgt spid="63"/>
                                        </p:tgtEl>
                                        <p:attrNameLst>
                                          <p:attrName>style.visibility</p:attrName>
                                        </p:attrNameLst>
                                      </p:cBhvr>
                                      <p:to>
                                        <p:strVal val="visible"/>
                                      </p:to>
                                    </p:set>
                                    <p:animEffect transition="in" filter="wipe(left)">
                                      <p:cBhvr>
                                        <p:cTn id="26" dur="500"/>
                                        <p:tgtEl>
                                          <p:spTgt spid="63"/>
                                        </p:tgtEl>
                                      </p:cBhvr>
                                    </p:animEffect>
                                  </p:childTnLst>
                                </p:cTn>
                              </p:par>
                            </p:childTnLst>
                          </p:cTn>
                        </p:par>
                      </p:childTnLst>
                    </p:cTn>
                  </p:par>
                  <p:par>
                    <p:cTn id="27" fill="hold">
                      <p:stCondLst>
                        <p:cond delay="indefinite"/>
                      </p:stCondLst>
                      <p:childTnLst>
                        <p:par>
                          <p:cTn id="28" fill="hold">
                            <p:stCondLst>
                              <p:cond delay="0"/>
                            </p:stCondLst>
                            <p:childTnLst>
                              <p:par>
                                <p:cTn id="29" presetID="1" presetClass="exit" presetSubtype="0" fill="hold" grpId="1" nodeType="clickEffect">
                                  <p:stCondLst>
                                    <p:cond delay="0"/>
                                  </p:stCondLst>
                                  <p:childTnLst>
                                    <p:set>
                                      <p:cBhvr>
                                        <p:cTn id="30" dur="1" fill="hold">
                                          <p:stCondLst>
                                            <p:cond delay="0"/>
                                          </p:stCondLst>
                                        </p:cTn>
                                        <p:tgtEl>
                                          <p:spTgt spid="63"/>
                                        </p:tgtEl>
                                        <p:attrNameLst>
                                          <p:attrName>style.visibility</p:attrName>
                                        </p:attrNameLst>
                                      </p:cBhvr>
                                      <p:to>
                                        <p:strVal val="hidden"/>
                                      </p:to>
                                    </p:set>
                                  </p:childTnLst>
                                </p:cTn>
                              </p:par>
                              <p:par>
                                <p:cTn id="31" presetID="1" presetClass="exit" presetSubtype="0" fill="hold" grpId="1" nodeType="withEffect">
                                  <p:stCondLst>
                                    <p:cond delay="0"/>
                                  </p:stCondLst>
                                  <p:childTnLst>
                                    <p:set>
                                      <p:cBhvr>
                                        <p:cTn id="32" dur="1" fill="hold">
                                          <p:stCondLst>
                                            <p:cond delay="0"/>
                                          </p:stCondLst>
                                        </p:cTn>
                                        <p:tgtEl>
                                          <p:spTgt spid="62"/>
                                        </p:tgtEl>
                                        <p:attrNameLst>
                                          <p:attrName>style.visibility</p:attrName>
                                        </p:attrNameLst>
                                      </p:cBhvr>
                                      <p:to>
                                        <p:strVal val="hidden"/>
                                      </p:to>
                                    </p:set>
                                  </p:childTnLst>
                                </p:cTn>
                              </p:par>
                            </p:childTnLst>
                          </p:cTn>
                        </p:par>
                        <p:par>
                          <p:cTn id="33" fill="hold">
                            <p:stCondLst>
                              <p:cond delay="0"/>
                            </p:stCondLst>
                            <p:childTnLst>
                              <p:par>
                                <p:cTn id="34" presetID="1" presetClass="entr" presetSubtype="0" fill="hold" grpId="0" nodeType="afterEffect">
                                  <p:stCondLst>
                                    <p:cond delay="0"/>
                                  </p:stCondLst>
                                  <p:childTnLst>
                                    <p:set>
                                      <p:cBhvr>
                                        <p:cTn id="35" dur="1" fill="hold">
                                          <p:stCondLst>
                                            <p:cond delay="0"/>
                                          </p:stCondLst>
                                        </p:cTn>
                                        <p:tgtEl>
                                          <p:spTgt spid="64"/>
                                        </p:tgtEl>
                                        <p:attrNameLst>
                                          <p:attrName>style.visibility</p:attrName>
                                        </p:attrNameLst>
                                      </p:cBhvr>
                                      <p:to>
                                        <p:strVal val="visible"/>
                                      </p:to>
                                    </p:set>
                                  </p:childTnLst>
                                </p:cTn>
                              </p:par>
                              <p:par>
                                <p:cTn id="36" presetID="22" presetClass="entr" presetSubtype="8" fill="hold" grpId="0" nodeType="withEffect">
                                  <p:stCondLst>
                                    <p:cond delay="0"/>
                                  </p:stCondLst>
                                  <p:childTnLst>
                                    <p:set>
                                      <p:cBhvr>
                                        <p:cTn id="37" dur="1" fill="hold">
                                          <p:stCondLst>
                                            <p:cond delay="0"/>
                                          </p:stCondLst>
                                        </p:cTn>
                                        <p:tgtEl>
                                          <p:spTgt spid="65"/>
                                        </p:tgtEl>
                                        <p:attrNameLst>
                                          <p:attrName>style.visibility</p:attrName>
                                        </p:attrNameLst>
                                      </p:cBhvr>
                                      <p:to>
                                        <p:strVal val="visible"/>
                                      </p:to>
                                    </p:set>
                                    <p:animEffect transition="in" filter="wipe(left)">
                                      <p:cBhvr>
                                        <p:cTn id="38" dur="500"/>
                                        <p:tgtEl>
                                          <p:spTgt spid="65"/>
                                        </p:tgtEl>
                                      </p:cBhvr>
                                    </p:animEffect>
                                  </p:childTnLst>
                                </p:cTn>
                              </p:par>
                            </p:childTnLst>
                          </p:cTn>
                        </p:par>
                      </p:childTnLst>
                    </p:cTn>
                  </p:par>
                  <p:par>
                    <p:cTn id="39" fill="hold">
                      <p:stCondLst>
                        <p:cond delay="indefinite"/>
                      </p:stCondLst>
                      <p:childTnLst>
                        <p:par>
                          <p:cTn id="40" fill="hold">
                            <p:stCondLst>
                              <p:cond delay="0"/>
                            </p:stCondLst>
                            <p:childTnLst>
                              <p:par>
                                <p:cTn id="41" presetID="1" presetClass="exit" presetSubtype="0" fill="hold" grpId="1" nodeType="clickEffect">
                                  <p:stCondLst>
                                    <p:cond delay="0"/>
                                  </p:stCondLst>
                                  <p:childTnLst>
                                    <p:set>
                                      <p:cBhvr>
                                        <p:cTn id="42" dur="1" fill="hold">
                                          <p:stCondLst>
                                            <p:cond delay="0"/>
                                          </p:stCondLst>
                                        </p:cTn>
                                        <p:tgtEl>
                                          <p:spTgt spid="65"/>
                                        </p:tgtEl>
                                        <p:attrNameLst>
                                          <p:attrName>style.visibility</p:attrName>
                                        </p:attrNameLst>
                                      </p:cBhvr>
                                      <p:to>
                                        <p:strVal val="hidden"/>
                                      </p:to>
                                    </p:set>
                                  </p:childTnLst>
                                </p:cTn>
                              </p:par>
                              <p:par>
                                <p:cTn id="43" presetID="1" presetClass="exit" presetSubtype="0" fill="hold" grpId="1" nodeType="withEffect">
                                  <p:stCondLst>
                                    <p:cond delay="0"/>
                                  </p:stCondLst>
                                  <p:childTnLst>
                                    <p:set>
                                      <p:cBhvr>
                                        <p:cTn id="44" dur="1" fill="hold">
                                          <p:stCondLst>
                                            <p:cond delay="0"/>
                                          </p:stCondLst>
                                        </p:cTn>
                                        <p:tgtEl>
                                          <p:spTgt spid="64"/>
                                        </p:tgtEl>
                                        <p:attrNameLst>
                                          <p:attrName>style.visibility</p:attrName>
                                        </p:attrNameLst>
                                      </p:cBhvr>
                                      <p:to>
                                        <p:strVal val="hidden"/>
                                      </p:to>
                                    </p:set>
                                  </p:childTnLst>
                                </p:cTn>
                              </p:par>
                            </p:childTnLst>
                          </p:cTn>
                        </p:par>
                        <p:par>
                          <p:cTn id="45" fill="hold">
                            <p:stCondLst>
                              <p:cond delay="0"/>
                            </p:stCondLst>
                            <p:childTnLst>
                              <p:par>
                                <p:cTn id="46" presetID="1" presetClass="entr" presetSubtype="0" fill="hold" grpId="0" nodeType="afterEffect">
                                  <p:stCondLst>
                                    <p:cond delay="0"/>
                                  </p:stCondLst>
                                  <p:childTnLst>
                                    <p:set>
                                      <p:cBhvr>
                                        <p:cTn id="47" dur="1" fill="hold">
                                          <p:stCondLst>
                                            <p:cond delay="0"/>
                                          </p:stCondLst>
                                        </p:cTn>
                                        <p:tgtEl>
                                          <p:spTgt spid="66"/>
                                        </p:tgtEl>
                                        <p:attrNameLst>
                                          <p:attrName>style.visibility</p:attrName>
                                        </p:attrNameLst>
                                      </p:cBhvr>
                                      <p:to>
                                        <p:strVal val="visible"/>
                                      </p:to>
                                    </p:set>
                                  </p:childTnLst>
                                </p:cTn>
                              </p:par>
                              <p:par>
                                <p:cTn id="48" presetID="22" presetClass="entr" presetSubtype="8" fill="hold" grpId="0" nodeType="withEffect">
                                  <p:stCondLst>
                                    <p:cond delay="0"/>
                                  </p:stCondLst>
                                  <p:childTnLst>
                                    <p:set>
                                      <p:cBhvr>
                                        <p:cTn id="49" dur="1" fill="hold">
                                          <p:stCondLst>
                                            <p:cond delay="0"/>
                                          </p:stCondLst>
                                        </p:cTn>
                                        <p:tgtEl>
                                          <p:spTgt spid="67"/>
                                        </p:tgtEl>
                                        <p:attrNameLst>
                                          <p:attrName>style.visibility</p:attrName>
                                        </p:attrNameLst>
                                      </p:cBhvr>
                                      <p:to>
                                        <p:strVal val="visible"/>
                                      </p:to>
                                    </p:set>
                                    <p:animEffect transition="in" filter="wipe(left)">
                                      <p:cBhvr>
                                        <p:cTn id="50" dur="500"/>
                                        <p:tgtEl>
                                          <p:spTgt spid="67"/>
                                        </p:tgtEl>
                                      </p:cBhvr>
                                    </p:animEffect>
                                  </p:childTnLst>
                                </p:cTn>
                              </p:par>
                            </p:childTnLst>
                          </p:cTn>
                        </p:par>
                      </p:childTnLst>
                    </p:cTn>
                  </p:par>
                  <p:par>
                    <p:cTn id="51" fill="hold">
                      <p:stCondLst>
                        <p:cond delay="indefinite"/>
                      </p:stCondLst>
                      <p:childTnLst>
                        <p:par>
                          <p:cTn id="52" fill="hold">
                            <p:stCondLst>
                              <p:cond delay="0"/>
                            </p:stCondLst>
                            <p:childTnLst>
                              <p:par>
                                <p:cTn id="53" presetID="1" presetClass="exit" presetSubtype="0" fill="hold" grpId="1" nodeType="clickEffect">
                                  <p:stCondLst>
                                    <p:cond delay="0"/>
                                  </p:stCondLst>
                                  <p:childTnLst>
                                    <p:set>
                                      <p:cBhvr>
                                        <p:cTn id="54" dur="1" fill="hold">
                                          <p:stCondLst>
                                            <p:cond delay="0"/>
                                          </p:stCondLst>
                                        </p:cTn>
                                        <p:tgtEl>
                                          <p:spTgt spid="67"/>
                                        </p:tgtEl>
                                        <p:attrNameLst>
                                          <p:attrName>style.visibility</p:attrName>
                                        </p:attrNameLst>
                                      </p:cBhvr>
                                      <p:to>
                                        <p:strVal val="hidden"/>
                                      </p:to>
                                    </p:set>
                                  </p:childTnLst>
                                </p:cTn>
                              </p:par>
                              <p:par>
                                <p:cTn id="55" presetID="1" presetClass="exit" presetSubtype="0" fill="hold" grpId="1" nodeType="withEffect">
                                  <p:stCondLst>
                                    <p:cond delay="0"/>
                                  </p:stCondLst>
                                  <p:childTnLst>
                                    <p:set>
                                      <p:cBhvr>
                                        <p:cTn id="56" dur="1" fill="hold">
                                          <p:stCondLst>
                                            <p:cond delay="0"/>
                                          </p:stCondLst>
                                        </p:cTn>
                                        <p:tgtEl>
                                          <p:spTgt spid="66"/>
                                        </p:tgtEl>
                                        <p:attrNameLst>
                                          <p:attrName>style.visibility</p:attrName>
                                        </p:attrNameLst>
                                      </p:cBhvr>
                                      <p:to>
                                        <p:strVal val="hidden"/>
                                      </p:to>
                                    </p:set>
                                  </p:childTnLst>
                                </p:cTn>
                              </p:par>
                            </p:childTnLst>
                          </p:cTn>
                        </p:par>
                        <p:par>
                          <p:cTn id="57" fill="hold">
                            <p:stCondLst>
                              <p:cond delay="0"/>
                            </p:stCondLst>
                            <p:childTnLst>
                              <p:par>
                                <p:cTn id="58" presetID="1" presetClass="entr" presetSubtype="0" fill="hold" grpId="0" nodeType="afterEffect">
                                  <p:stCondLst>
                                    <p:cond delay="0"/>
                                  </p:stCondLst>
                                  <p:childTnLst>
                                    <p:set>
                                      <p:cBhvr>
                                        <p:cTn id="59" dur="1" fill="hold">
                                          <p:stCondLst>
                                            <p:cond delay="0"/>
                                          </p:stCondLst>
                                        </p:cTn>
                                        <p:tgtEl>
                                          <p:spTgt spid="68"/>
                                        </p:tgtEl>
                                        <p:attrNameLst>
                                          <p:attrName>style.visibility</p:attrName>
                                        </p:attrNameLst>
                                      </p:cBhvr>
                                      <p:to>
                                        <p:strVal val="visible"/>
                                      </p:to>
                                    </p:set>
                                  </p:childTnLst>
                                </p:cTn>
                              </p:par>
                              <p:par>
                                <p:cTn id="60" presetID="22" presetClass="entr" presetSubtype="8" fill="hold" grpId="0" nodeType="withEffect">
                                  <p:stCondLst>
                                    <p:cond delay="0"/>
                                  </p:stCondLst>
                                  <p:childTnLst>
                                    <p:set>
                                      <p:cBhvr>
                                        <p:cTn id="61" dur="1" fill="hold">
                                          <p:stCondLst>
                                            <p:cond delay="0"/>
                                          </p:stCondLst>
                                        </p:cTn>
                                        <p:tgtEl>
                                          <p:spTgt spid="69"/>
                                        </p:tgtEl>
                                        <p:attrNameLst>
                                          <p:attrName>style.visibility</p:attrName>
                                        </p:attrNameLst>
                                      </p:cBhvr>
                                      <p:to>
                                        <p:strVal val="visible"/>
                                      </p:to>
                                    </p:set>
                                    <p:animEffect transition="in" filter="wipe(left)">
                                      <p:cBhvr>
                                        <p:cTn id="62" dur="500"/>
                                        <p:tgtEl>
                                          <p:spTgt spid="69"/>
                                        </p:tgtEl>
                                      </p:cBhvr>
                                    </p:animEffect>
                                  </p:childTnLst>
                                </p:cTn>
                              </p:par>
                            </p:childTnLst>
                          </p:cTn>
                        </p:par>
                      </p:childTnLst>
                    </p:cTn>
                  </p:par>
                  <p:par>
                    <p:cTn id="63" fill="hold">
                      <p:stCondLst>
                        <p:cond delay="indefinite"/>
                      </p:stCondLst>
                      <p:childTnLst>
                        <p:par>
                          <p:cTn id="64" fill="hold">
                            <p:stCondLst>
                              <p:cond delay="0"/>
                            </p:stCondLst>
                            <p:childTnLst>
                              <p:par>
                                <p:cTn id="65" presetID="1" presetClass="exit" presetSubtype="0" fill="hold" grpId="1" nodeType="clickEffect">
                                  <p:stCondLst>
                                    <p:cond delay="0"/>
                                  </p:stCondLst>
                                  <p:childTnLst>
                                    <p:set>
                                      <p:cBhvr>
                                        <p:cTn id="66" dur="1" fill="hold">
                                          <p:stCondLst>
                                            <p:cond delay="0"/>
                                          </p:stCondLst>
                                        </p:cTn>
                                        <p:tgtEl>
                                          <p:spTgt spid="69"/>
                                        </p:tgtEl>
                                        <p:attrNameLst>
                                          <p:attrName>style.visibility</p:attrName>
                                        </p:attrNameLst>
                                      </p:cBhvr>
                                      <p:to>
                                        <p:strVal val="hidden"/>
                                      </p:to>
                                    </p:set>
                                  </p:childTnLst>
                                </p:cTn>
                              </p:par>
                              <p:par>
                                <p:cTn id="67" presetID="1" presetClass="exit" presetSubtype="0" fill="hold" grpId="1" nodeType="withEffect">
                                  <p:stCondLst>
                                    <p:cond delay="0"/>
                                  </p:stCondLst>
                                  <p:childTnLst>
                                    <p:set>
                                      <p:cBhvr>
                                        <p:cTn id="68" dur="1" fill="hold">
                                          <p:stCondLst>
                                            <p:cond delay="0"/>
                                          </p:stCondLst>
                                        </p:cTn>
                                        <p:tgtEl>
                                          <p:spTgt spid="68"/>
                                        </p:tgtEl>
                                        <p:attrNameLst>
                                          <p:attrName>style.visibility</p:attrName>
                                        </p:attrNameLst>
                                      </p:cBhvr>
                                      <p:to>
                                        <p:strVal val="hidden"/>
                                      </p:to>
                                    </p:set>
                                  </p:childTnLst>
                                </p:cTn>
                              </p:par>
                            </p:childTnLst>
                          </p:cTn>
                        </p:par>
                      </p:childTnLst>
                    </p:cTn>
                  </p:par>
                  <p:par>
                    <p:cTn id="69" fill="hold">
                      <p:stCondLst>
                        <p:cond delay="indefinite"/>
                      </p:stCondLst>
                      <p:childTnLst>
                        <p:par>
                          <p:cTn id="70" fill="hold">
                            <p:stCondLst>
                              <p:cond delay="0"/>
                            </p:stCondLst>
                            <p:childTnLst>
                              <p:par>
                                <p:cTn id="71" presetID="26" presetClass="entr" presetSubtype="0" fill="hold" grpId="0" nodeType="clickEffect">
                                  <p:stCondLst>
                                    <p:cond delay="0"/>
                                  </p:stCondLst>
                                  <p:childTnLst>
                                    <p:set>
                                      <p:cBhvr>
                                        <p:cTn id="72" dur="1" fill="hold">
                                          <p:stCondLst>
                                            <p:cond delay="0"/>
                                          </p:stCondLst>
                                        </p:cTn>
                                        <p:tgtEl>
                                          <p:spTgt spid="70"/>
                                        </p:tgtEl>
                                        <p:attrNameLst>
                                          <p:attrName>style.visibility</p:attrName>
                                        </p:attrNameLst>
                                      </p:cBhvr>
                                      <p:to>
                                        <p:strVal val="visible"/>
                                      </p:to>
                                    </p:set>
                                    <p:animEffect transition="in" filter="wipe(down)">
                                      <p:cBhvr>
                                        <p:cTn id="73" dur="580">
                                          <p:stCondLst>
                                            <p:cond delay="0"/>
                                          </p:stCondLst>
                                        </p:cTn>
                                        <p:tgtEl>
                                          <p:spTgt spid="70"/>
                                        </p:tgtEl>
                                      </p:cBhvr>
                                    </p:animEffect>
                                    <p:anim calcmode="lin" valueType="num">
                                      <p:cBhvr>
                                        <p:cTn id="74" dur="1822" tmFilter="0,0; 0.14,0.36; 0.43,0.73; 0.71,0.91; 1.0,1.0">
                                          <p:stCondLst>
                                            <p:cond delay="0"/>
                                          </p:stCondLst>
                                        </p:cTn>
                                        <p:tgtEl>
                                          <p:spTgt spid="70"/>
                                        </p:tgtEl>
                                        <p:attrNameLst>
                                          <p:attrName>ppt_x</p:attrName>
                                        </p:attrNameLst>
                                      </p:cBhvr>
                                      <p:tavLst>
                                        <p:tav tm="0">
                                          <p:val>
                                            <p:strVal val="#ppt_x-0.25"/>
                                          </p:val>
                                        </p:tav>
                                        <p:tav tm="100000">
                                          <p:val>
                                            <p:strVal val="#ppt_x"/>
                                          </p:val>
                                        </p:tav>
                                      </p:tavLst>
                                    </p:anim>
                                    <p:anim calcmode="lin" valueType="num">
                                      <p:cBhvr>
                                        <p:cTn id="75" dur="664" tmFilter="0.0,0.0; 0.25,0.07; 0.50,0.2; 0.75,0.467; 1.0,1.0">
                                          <p:stCondLst>
                                            <p:cond delay="0"/>
                                          </p:stCondLst>
                                        </p:cTn>
                                        <p:tgtEl>
                                          <p:spTgt spid="70"/>
                                        </p:tgtEl>
                                        <p:attrNameLst>
                                          <p:attrName>ppt_y</p:attrName>
                                        </p:attrNameLst>
                                      </p:cBhvr>
                                      <p:tavLst>
                                        <p:tav tm="0" fmla="#ppt_y-sin(pi*$)/3">
                                          <p:val>
                                            <p:fltVal val="0.5"/>
                                          </p:val>
                                        </p:tav>
                                        <p:tav tm="100000">
                                          <p:val>
                                            <p:fltVal val="1"/>
                                          </p:val>
                                        </p:tav>
                                      </p:tavLst>
                                    </p:anim>
                                    <p:anim calcmode="lin" valueType="num">
                                      <p:cBhvr>
                                        <p:cTn id="76" dur="664" tmFilter="0, 0; 0.125,0.2665; 0.25,0.4; 0.375,0.465; 0.5,0.5;  0.625,0.535; 0.75,0.6; 0.875,0.7335; 1,1">
                                          <p:stCondLst>
                                            <p:cond delay="664"/>
                                          </p:stCondLst>
                                        </p:cTn>
                                        <p:tgtEl>
                                          <p:spTgt spid="70"/>
                                        </p:tgtEl>
                                        <p:attrNameLst>
                                          <p:attrName>ppt_y</p:attrName>
                                        </p:attrNameLst>
                                      </p:cBhvr>
                                      <p:tavLst>
                                        <p:tav tm="0" fmla="#ppt_y-sin(pi*$)/9">
                                          <p:val>
                                            <p:fltVal val="0"/>
                                          </p:val>
                                        </p:tav>
                                        <p:tav tm="100000">
                                          <p:val>
                                            <p:fltVal val="1"/>
                                          </p:val>
                                        </p:tav>
                                      </p:tavLst>
                                    </p:anim>
                                    <p:anim calcmode="lin" valueType="num">
                                      <p:cBhvr>
                                        <p:cTn id="77" dur="332" tmFilter="0, 0; 0.125,0.2665; 0.25,0.4; 0.375,0.465; 0.5,0.5;  0.625,0.535; 0.75,0.6; 0.875,0.7335; 1,1">
                                          <p:stCondLst>
                                            <p:cond delay="1324"/>
                                          </p:stCondLst>
                                        </p:cTn>
                                        <p:tgtEl>
                                          <p:spTgt spid="70"/>
                                        </p:tgtEl>
                                        <p:attrNameLst>
                                          <p:attrName>ppt_y</p:attrName>
                                        </p:attrNameLst>
                                      </p:cBhvr>
                                      <p:tavLst>
                                        <p:tav tm="0" fmla="#ppt_y-sin(pi*$)/27">
                                          <p:val>
                                            <p:fltVal val="0"/>
                                          </p:val>
                                        </p:tav>
                                        <p:tav tm="100000">
                                          <p:val>
                                            <p:fltVal val="1"/>
                                          </p:val>
                                        </p:tav>
                                      </p:tavLst>
                                    </p:anim>
                                    <p:anim calcmode="lin" valueType="num">
                                      <p:cBhvr>
                                        <p:cTn id="78" dur="164" tmFilter="0, 0; 0.125,0.2665; 0.25,0.4; 0.375,0.465; 0.5,0.5;  0.625,0.535; 0.75,0.6; 0.875,0.7335; 1,1">
                                          <p:stCondLst>
                                            <p:cond delay="1656"/>
                                          </p:stCondLst>
                                        </p:cTn>
                                        <p:tgtEl>
                                          <p:spTgt spid="70"/>
                                        </p:tgtEl>
                                        <p:attrNameLst>
                                          <p:attrName>ppt_y</p:attrName>
                                        </p:attrNameLst>
                                      </p:cBhvr>
                                      <p:tavLst>
                                        <p:tav tm="0" fmla="#ppt_y-sin(pi*$)/81">
                                          <p:val>
                                            <p:fltVal val="0"/>
                                          </p:val>
                                        </p:tav>
                                        <p:tav tm="100000">
                                          <p:val>
                                            <p:fltVal val="1"/>
                                          </p:val>
                                        </p:tav>
                                      </p:tavLst>
                                    </p:anim>
                                    <p:animScale>
                                      <p:cBhvr>
                                        <p:cTn id="79" dur="26">
                                          <p:stCondLst>
                                            <p:cond delay="650"/>
                                          </p:stCondLst>
                                        </p:cTn>
                                        <p:tgtEl>
                                          <p:spTgt spid="70"/>
                                        </p:tgtEl>
                                      </p:cBhvr>
                                      <p:to x="100000" y="60000"/>
                                    </p:animScale>
                                    <p:animScale>
                                      <p:cBhvr>
                                        <p:cTn id="80" dur="166" decel="50000">
                                          <p:stCondLst>
                                            <p:cond delay="676"/>
                                          </p:stCondLst>
                                        </p:cTn>
                                        <p:tgtEl>
                                          <p:spTgt spid="70"/>
                                        </p:tgtEl>
                                      </p:cBhvr>
                                      <p:to x="100000" y="100000"/>
                                    </p:animScale>
                                    <p:animScale>
                                      <p:cBhvr>
                                        <p:cTn id="81" dur="26">
                                          <p:stCondLst>
                                            <p:cond delay="1312"/>
                                          </p:stCondLst>
                                        </p:cTn>
                                        <p:tgtEl>
                                          <p:spTgt spid="70"/>
                                        </p:tgtEl>
                                      </p:cBhvr>
                                      <p:to x="100000" y="80000"/>
                                    </p:animScale>
                                    <p:animScale>
                                      <p:cBhvr>
                                        <p:cTn id="82" dur="166" decel="50000">
                                          <p:stCondLst>
                                            <p:cond delay="1338"/>
                                          </p:stCondLst>
                                        </p:cTn>
                                        <p:tgtEl>
                                          <p:spTgt spid="70"/>
                                        </p:tgtEl>
                                      </p:cBhvr>
                                      <p:to x="100000" y="100000"/>
                                    </p:animScale>
                                    <p:animScale>
                                      <p:cBhvr>
                                        <p:cTn id="83" dur="26">
                                          <p:stCondLst>
                                            <p:cond delay="1642"/>
                                          </p:stCondLst>
                                        </p:cTn>
                                        <p:tgtEl>
                                          <p:spTgt spid="70"/>
                                        </p:tgtEl>
                                      </p:cBhvr>
                                      <p:to x="100000" y="90000"/>
                                    </p:animScale>
                                    <p:animScale>
                                      <p:cBhvr>
                                        <p:cTn id="84" dur="166" decel="50000">
                                          <p:stCondLst>
                                            <p:cond delay="1668"/>
                                          </p:stCondLst>
                                        </p:cTn>
                                        <p:tgtEl>
                                          <p:spTgt spid="70"/>
                                        </p:tgtEl>
                                      </p:cBhvr>
                                      <p:to x="100000" y="100000"/>
                                    </p:animScale>
                                    <p:animScale>
                                      <p:cBhvr>
                                        <p:cTn id="85" dur="26">
                                          <p:stCondLst>
                                            <p:cond delay="1808"/>
                                          </p:stCondLst>
                                        </p:cTn>
                                        <p:tgtEl>
                                          <p:spTgt spid="70"/>
                                        </p:tgtEl>
                                      </p:cBhvr>
                                      <p:to x="100000" y="95000"/>
                                    </p:animScale>
                                    <p:animScale>
                                      <p:cBhvr>
                                        <p:cTn id="86" dur="166" decel="50000">
                                          <p:stCondLst>
                                            <p:cond delay="1834"/>
                                          </p:stCondLst>
                                        </p:cTn>
                                        <p:tgtEl>
                                          <p:spTgt spid="70"/>
                                        </p:tgtEl>
                                      </p:cBhvr>
                                      <p:to x="100000" y="100000"/>
                                    </p:animScale>
                                  </p:childTnLst>
                                </p:cTn>
                              </p:par>
                            </p:childTnLst>
                          </p:cTn>
                        </p:par>
                      </p:childTnLst>
                    </p:cTn>
                  </p:par>
                  <p:par>
                    <p:cTn id="87" fill="hold">
                      <p:stCondLst>
                        <p:cond delay="indefinite"/>
                      </p:stCondLst>
                      <p:childTnLst>
                        <p:par>
                          <p:cTn id="88" fill="hold">
                            <p:stCondLst>
                              <p:cond delay="0"/>
                            </p:stCondLst>
                            <p:childTnLst>
                              <p:par>
                                <p:cTn id="89" presetID="22" presetClass="entr" presetSubtype="8" fill="hold" grpId="0" nodeType="clickEffect">
                                  <p:stCondLst>
                                    <p:cond delay="0"/>
                                  </p:stCondLst>
                                  <p:childTnLst>
                                    <p:set>
                                      <p:cBhvr>
                                        <p:cTn id="90" dur="1" fill="hold">
                                          <p:stCondLst>
                                            <p:cond delay="0"/>
                                          </p:stCondLst>
                                        </p:cTn>
                                        <p:tgtEl>
                                          <p:spTgt spid="40"/>
                                        </p:tgtEl>
                                        <p:attrNameLst>
                                          <p:attrName>style.visibility</p:attrName>
                                        </p:attrNameLst>
                                      </p:cBhvr>
                                      <p:to>
                                        <p:strVal val="visible"/>
                                      </p:to>
                                    </p:set>
                                    <p:animEffect transition="in" filter="wipe(left)">
                                      <p:cBhvr>
                                        <p:cTn id="91" dur="500"/>
                                        <p:tgtEl>
                                          <p:spTgt spid="40"/>
                                        </p:tgtEl>
                                      </p:cBhvr>
                                    </p:animEffect>
                                  </p:childTnLst>
                                </p:cTn>
                              </p:par>
                              <p:par>
                                <p:cTn id="92" presetID="22" presetClass="entr" presetSubtype="4" fill="hold" nodeType="withEffect">
                                  <p:stCondLst>
                                    <p:cond delay="0"/>
                                  </p:stCondLst>
                                  <p:childTnLst>
                                    <p:set>
                                      <p:cBhvr>
                                        <p:cTn id="93" dur="1" fill="hold">
                                          <p:stCondLst>
                                            <p:cond delay="0"/>
                                          </p:stCondLst>
                                        </p:cTn>
                                        <p:tgtEl>
                                          <p:spTgt spid="48"/>
                                        </p:tgtEl>
                                        <p:attrNameLst>
                                          <p:attrName>style.visibility</p:attrName>
                                        </p:attrNameLst>
                                      </p:cBhvr>
                                      <p:to>
                                        <p:strVal val="visible"/>
                                      </p:to>
                                    </p:set>
                                    <p:animEffect transition="in" filter="wipe(down)">
                                      <p:cBhvr>
                                        <p:cTn id="94" dur="500"/>
                                        <p:tgtEl>
                                          <p:spTgt spid="48"/>
                                        </p:tgtEl>
                                      </p:cBhvr>
                                    </p:animEffect>
                                  </p:childTnLst>
                                </p:cTn>
                              </p:par>
                            </p:childTnLst>
                          </p:cTn>
                        </p:par>
                      </p:childTnLst>
                    </p:cTn>
                  </p:par>
                  <p:par>
                    <p:cTn id="95" fill="hold">
                      <p:stCondLst>
                        <p:cond delay="indefinite"/>
                      </p:stCondLst>
                      <p:childTnLst>
                        <p:par>
                          <p:cTn id="96" fill="hold">
                            <p:stCondLst>
                              <p:cond delay="0"/>
                            </p:stCondLst>
                            <p:childTnLst>
                              <p:par>
                                <p:cTn id="97" presetID="26" presetClass="entr" presetSubtype="0" fill="hold" grpId="0" nodeType="clickEffect">
                                  <p:stCondLst>
                                    <p:cond delay="0"/>
                                  </p:stCondLst>
                                  <p:childTnLst>
                                    <p:set>
                                      <p:cBhvr>
                                        <p:cTn id="98" dur="1" fill="hold">
                                          <p:stCondLst>
                                            <p:cond delay="0"/>
                                          </p:stCondLst>
                                        </p:cTn>
                                        <p:tgtEl>
                                          <p:spTgt spid="45"/>
                                        </p:tgtEl>
                                        <p:attrNameLst>
                                          <p:attrName>style.visibility</p:attrName>
                                        </p:attrNameLst>
                                      </p:cBhvr>
                                      <p:to>
                                        <p:strVal val="visible"/>
                                      </p:to>
                                    </p:set>
                                    <p:animEffect transition="in" filter="wipe(down)">
                                      <p:cBhvr>
                                        <p:cTn id="99" dur="580">
                                          <p:stCondLst>
                                            <p:cond delay="0"/>
                                          </p:stCondLst>
                                        </p:cTn>
                                        <p:tgtEl>
                                          <p:spTgt spid="45"/>
                                        </p:tgtEl>
                                      </p:cBhvr>
                                    </p:animEffect>
                                    <p:anim calcmode="lin" valueType="num">
                                      <p:cBhvr>
                                        <p:cTn id="100" dur="1822" tmFilter="0,0; 0.14,0.36; 0.43,0.73; 0.71,0.91; 1.0,1.0">
                                          <p:stCondLst>
                                            <p:cond delay="0"/>
                                          </p:stCondLst>
                                        </p:cTn>
                                        <p:tgtEl>
                                          <p:spTgt spid="45"/>
                                        </p:tgtEl>
                                        <p:attrNameLst>
                                          <p:attrName>ppt_x</p:attrName>
                                        </p:attrNameLst>
                                      </p:cBhvr>
                                      <p:tavLst>
                                        <p:tav tm="0">
                                          <p:val>
                                            <p:strVal val="#ppt_x-0.25"/>
                                          </p:val>
                                        </p:tav>
                                        <p:tav tm="100000">
                                          <p:val>
                                            <p:strVal val="#ppt_x"/>
                                          </p:val>
                                        </p:tav>
                                      </p:tavLst>
                                    </p:anim>
                                    <p:anim calcmode="lin" valueType="num">
                                      <p:cBhvr>
                                        <p:cTn id="101" dur="664" tmFilter="0.0,0.0; 0.25,0.07; 0.50,0.2; 0.75,0.467; 1.0,1.0">
                                          <p:stCondLst>
                                            <p:cond delay="0"/>
                                          </p:stCondLst>
                                        </p:cTn>
                                        <p:tgtEl>
                                          <p:spTgt spid="45"/>
                                        </p:tgtEl>
                                        <p:attrNameLst>
                                          <p:attrName>ppt_y</p:attrName>
                                        </p:attrNameLst>
                                      </p:cBhvr>
                                      <p:tavLst>
                                        <p:tav tm="0" fmla="#ppt_y-sin(pi*$)/3">
                                          <p:val>
                                            <p:fltVal val="0.5"/>
                                          </p:val>
                                        </p:tav>
                                        <p:tav tm="100000">
                                          <p:val>
                                            <p:fltVal val="1"/>
                                          </p:val>
                                        </p:tav>
                                      </p:tavLst>
                                    </p:anim>
                                    <p:anim calcmode="lin" valueType="num">
                                      <p:cBhvr>
                                        <p:cTn id="102" dur="664" tmFilter="0, 0; 0.125,0.2665; 0.25,0.4; 0.375,0.465; 0.5,0.5;  0.625,0.535; 0.75,0.6; 0.875,0.7335; 1,1">
                                          <p:stCondLst>
                                            <p:cond delay="664"/>
                                          </p:stCondLst>
                                        </p:cTn>
                                        <p:tgtEl>
                                          <p:spTgt spid="45"/>
                                        </p:tgtEl>
                                        <p:attrNameLst>
                                          <p:attrName>ppt_y</p:attrName>
                                        </p:attrNameLst>
                                      </p:cBhvr>
                                      <p:tavLst>
                                        <p:tav tm="0" fmla="#ppt_y-sin(pi*$)/9">
                                          <p:val>
                                            <p:fltVal val="0"/>
                                          </p:val>
                                        </p:tav>
                                        <p:tav tm="100000">
                                          <p:val>
                                            <p:fltVal val="1"/>
                                          </p:val>
                                        </p:tav>
                                      </p:tavLst>
                                    </p:anim>
                                    <p:anim calcmode="lin" valueType="num">
                                      <p:cBhvr>
                                        <p:cTn id="103" dur="332" tmFilter="0, 0; 0.125,0.2665; 0.25,0.4; 0.375,0.465; 0.5,0.5;  0.625,0.535; 0.75,0.6; 0.875,0.7335; 1,1">
                                          <p:stCondLst>
                                            <p:cond delay="1324"/>
                                          </p:stCondLst>
                                        </p:cTn>
                                        <p:tgtEl>
                                          <p:spTgt spid="45"/>
                                        </p:tgtEl>
                                        <p:attrNameLst>
                                          <p:attrName>ppt_y</p:attrName>
                                        </p:attrNameLst>
                                      </p:cBhvr>
                                      <p:tavLst>
                                        <p:tav tm="0" fmla="#ppt_y-sin(pi*$)/27">
                                          <p:val>
                                            <p:fltVal val="0"/>
                                          </p:val>
                                        </p:tav>
                                        <p:tav tm="100000">
                                          <p:val>
                                            <p:fltVal val="1"/>
                                          </p:val>
                                        </p:tav>
                                      </p:tavLst>
                                    </p:anim>
                                    <p:anim calcmode="lin" valueType="num">
                                      <p:cBhvr>
                                        <p:cTn id="104" dur="164" tmFilter="0, 0; 0.125,0.2665; 0.25,0.4; 0.375,0.465; 0.5,0.5;  0.625,0.535; 0.75,0.6; 0.875,0.7335; 1,1">
                                          <p:stCondLst>
                                            <p:cond delay="1656"/>
                                          </p:stCondLst>
                                        </p:cTn>
                                        <p:tgtEl>
                                          <p:spTgt spid="45"/>
                                        </p:tgtEl>
                                        <p:attrNameLst>
                                          <p:attrName>ppt_y</p:attrName>
                                        </p:attrNameLst>
                                      </p:cBhvr>
                                      <p:tavLst>
                                        <p:tav tm="0" fmla="#ppt_y-sin(pi*$)/81">
                                          <p:val>
                                            <p:fltVal val="0"/>
                                          </p:val>
                                        </p:tav>
                                        <p:tav tm="100000">
                                          <p:val>
                                            <p:fltVal val="1"/>
                                          </p:val>
                                        </p:tav>
                                      </p:tavLst>
                                    </p:anim>
                                    <p:animScale>
                                      <p:cBhvr>
                                        <p:cTn id="105" dur="26">
                                          <p:stCondLst>
                                            <p:cond delay="650"/>
                                          </p:stCondLst>
                                        </p:cTn>
                                        <p:tgtEl>
                                          <p:spTgt spid="45"/>
                                        </p:tgtEl>
                                      </p:cBhvr>
                                      <p:to x="100000" y="60000"/>
                                    </p:animScale>
                                    <p:animScale>
                                      <p:cBhvr>
                                        <p:cTn id="106" dur="166" decel="50000">
                                          <p:stCondLst>
                                            <p:cond delay="676"/>
                                          </p:stCondLst>
                                        </p:cTn>
                                        <p:tgtEl>
                                          <p:spTgt spid="45"/>
                                        </p:tgtEl>
                                      </p:cBhvr>
                                      <p:to x="100000" y="100000"/>
                                    </p:animScale>
                                    <p:animScale>
                                      <p:cBhvr>
                                        <p:cTn id="107" dur="26">
                                          <p:stCondLst>
                                            <p:cond delay="1312"/>
                                          </p:stCondLst>
                                        </p:cTn>
                                        <p:tgtEl>
                                          <p:spTgt spid="45"/>
                                        </p:tgtEl>
                                      </p:cBhvr>
                                      <p:to x="100000" y="80000"/>
                                    </p:animScale>
                                    <p:animScale>
                                      <p:cBhvr>
                                        <p:cTn id="108" dur="166" decel="50000">
                                          <p:stCondLst>
                                            <p:cond delay="1338"/>
                                          </p:stCondLst>
                                        </p:cTn>
                                        <p:tgtEl>
                                          <p:spTgt spid="45"/>
                                        </p:tgtEl>
                                      </p:cBhvr>
                                      <p:to x="100000" y="100000"/>
                                    </p:animScale>
                                    <p:animScale>
                                      <p:cBhvr>
                                        <p:cTn id="109" dur="26">
                                          <p:stCondLst>
                                            <p:cond delay="1642"/>
                                          </p:stCondLst>
                                        </p:cTn>
                                        <p:tgtEl>
                                          <p:spTgt spid="45"/>
                                        </p:tgtEl>
                                      </p:cBhvr>
                                      <p:to x="100000" y="90000"/>
                                    </p:animScale>
                                    <p:animScale>
                                      <p:cBhvr>
                                        <p:cTn id="110" dur="166" decel="50000">
                                          <p:stCondLst>
                                            <p:cond delay="1668"/>
                                          </p:stCondLst>
                                        </p:cTn>
                                        <p:tgtEl>
                                          <p:spTgt spid="45"/>
                                        </p:tgtEl>
                                      </p:cBhvr>
                                      <p:to x="100000" y="100000"/>
                                    </p:animScale>
                                    <p:animScale>
                                      <p:cBhvr>
                                        <p:cTn id="111" dur="26">
                                          <p:stCondLst>
                                            <p:cond delay="1808"/>
                                          </p:stCondLst>
                                        </p:cTn>
                                        <p:tgtEl>
                                          <p:spTgt spid="45"/>
                                        </p:tgtEl>
                                      </p:cBhvr>
                                      <p:to x="100000" y="95000"/>
                                    </p:animScale>
                                    <p:animScale>
                                      <p:cBhvr>
                                        <p:cTn id="112" dur="166" decel="50000">
                                          <p:stCondLst>
                                            <p:cond delay="1834"/>
                                          </p:stCondLst>
                                        </p:cTn>
                                        <p:tgtEl>
                                          <p:spTgt spid="45"/>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animBg="1"/>
      <p:bldP spid="60" grpId="1" animBg="1"/>
      <p:bldP spid="61" grpId="0" animBg="1"/>
      <p:bldP spid="61" grpId="1" animBg="1"/>
      <p:bldP spid="62" grpId="0" animBg="1"/>
      <p:bldP spid="62" grpId="1" animBg="1"/>
      <p:bldP spid="63" grpId="0" animBg="1"/>
      <p:bldP spid="63" grpId="1" animBg="1"/>
      <p:bldP spid="64" grpId="0" animBg="1"/>
      <p:bldP spid="64" grpId="1" animBg="1"/>
      <p:bldP spid="65" grpId="0" animBg="1"/>
      <p:bldP spid="65" grpId="1" animBg="1"/>
      <p:bldP spid="66" grpId="0" animBg="1"/>
      <p:bldP spid="66" grpId="1" animBg="1"/>
      <p:bldP spid="67" grpId="0" animBg="1"/>
      <p:bldP spid="67" grpId="1" animBg="1"/>
      <p:bldP spid="68" grpId="0" animBg="1"/>
      <p:bldP spid="68" grpId="1" animBg="1"/>
      <p:bldP spid="69" grpId="0" animBg="1"/>
      <p:bldP spid="69" grpId="1" animBg="1"/>
      <p:bldP spid="70" grpId="0" animBg="1"/>
      <p:bldP spid="40" grpId="0" animBg="1"/>
      <p:bldP spid="45"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z="3600" b="0" dirty="0">
                <a:solidFill>
                  <a:schemeClr val="tx1"/>
                </a:solidFill>
                <a:latin typeface="微軟正黑體" panose="020B0604030504040204" pitchFamily="34" charset="-120"/>
                <a:ea typeface="微軟正黑體" panose="020B0604030504040204" pitchFamily="34" charset="-120"/>
                <a:cs typeface="+mj-cs"/>
              </a:rPr>
              <a:t>個資管理文件及其附件清單</a:t>
            </a:r>
            <a:r>
              <a:rPr lang="en-US" altLang="zh-TW" sz="3600" b="0" dirty="0">
                <a:solidFill>
                  <a:schemeClr val="tx1"/>
                </a:solidFill>
                <a:latin typeface="微軟正黑體" panose="020B0604030504040204" pitchFamily="34" charset="-120"/>
                <a:ea typeface="微軟正黑體" panose="020B0604030504040204" pitchFamily="34" charset="-120"/>
                <a:cs typeface="+mj-cs"/>
              </a:rPr>
              <a:t>(1/2)</a:t>
            </a:r>
            <a:endParaRPr lang="zh-TW" altLang="en-US" sz="3600" b="0" dirty="0">
              <a:solidFill>
                <a:schemeClr val="tx1"/>
              </a:solidFill>
              <a:latin typeface="微軟正黑體" panose="020B0604030504040204" pitchFamily="34" charset="-120"/>
              <a:ea typeface="微軟正黑體" panose="020B0604030504040204" pitchFamily="34" charset="-120"/>
              <a:cs typeface="+mj-cs"/>
            </a:endParaRPr>
          </a:p>
        </p:txBody>
      </p:sp>
      <p:graphicFrame>
        <p:nvGraphicFramePr>
          <p:cNvPr id="3" name="表格 2"/>
          <p:cNvGraphicFramePr>
            <a:graphicFrameLocks noGrp="1"/>
          </p:cNvGraphicFramePr>
          <p:nvPr>
            <p:extLst>
              <p:ext uri="{D42A27DB-BD31-4B8C-83A1-F6EECF244321}">
                <p14:modId xmlns:p14="http://schemas.microsoft.com/office/powerpoint/2010/main" val="612513002"/>
              </p:ext>
            </p:extLst>
          </p:nvPr>
        </p:nvGraphicFramePr>
        <p:xfrm>
          <a:off x="431856" y="1051337"/>
          <a:ext cx="8407268" cy="5465959"/>
        </p:xfrm>
        <a:graphic>
          <a:graphicData uri="http://schemas.openxmlformats.org/drawingml/2006/table">
            <a:tbl>
              <a:tblPr>
                <a:tableStyleId>{5C22544A-7EE6-4342-B048-85BDC9FD1C3A}</a:tableStyleId>
              </a:tblPr>
              <a:tblGrid>
                <a:gridCol w="1424680"/>
                <a:gridCol w="2973605"/>
                <a:gridCol w="4008983"/>
              </a:tblGrid>
              <a:tr h="322068">
                <a:tc>
                  <a:txBody>
                    <a:bodyPr/>
                    <a:lstStyle/>
                    <a:p>
                      <a:pPr algn="ctr" fontAlgn="ctr"/>
                      <a:r>
                        <a:rPr lang="zh-TW" altLang="en-US" sz="1200" b="1" u="none" strike="noStrike" dirty="0">
                          <a:solidFill>
                            <a:schemeClr val="tx1"/>
                          </a:solidFill>
                          <a:effectLst/>
                          <a:latin typeface="微軟正黑體" panose="020B0604030504040204" pitchFamily="34" charset="-120"/>
                          <a:ea typeface="微軟正黑體" panose="020B0604030504040204" pitchFamily="34" charset="-120"/>
                        </a:rPr>
                        <a:t>文件階層</a:t>
                      </a:r>
                      <a:endParaRPr lang="zh-TW" altLang="en-US" sz="1200" b="1" i="0" u="none" strike="noStrike" dirty="0">
                        <a:solidFill>
                          <a:schemeClr val="tx1"/>
                        </a:solidFill>
                        <a:effectLst/>
                        <a:latin typeface="微軟正黑體" panose="020B0604030504040204" pitchFamily="34" charset="-120"/>
                        <a:ea typeface="微軟正黑體" panose="020B0604030504040204" pitchFamily="34" charset="-120"/>
                      </a:endParaRPr>
                    </a:p>
                  </a:txBody>
                  <a:tcPr marL="7849" marR="7849" marT="7618" marB="0" anchor="ctr">
                    <a:solidFill>
                      <a:srgbClr val="B1CBFF"/>
                    </a:solidFill>
                  </a:tcPr>
                </a:tc>
                <a:tc>
                  <a:txBody>
                    <a:bodyPr/>
                    <a:lstStyle/>
                    <a:p>
                      <a:pPr algn="ctr" fontAlgn="ctr"/>
                      <a:r>
                        <a:rPr lang="zh-TW" altLang="en-US" sz="1200" b="1" u="none" strike="noStrike">
                          <a:solidFill>
                            <a:schemeClr val="tx1"/>
                          </a:solidFill>
                          <a:effectLst/>
                          <a:latin typeface="微軟正黑體" panose="020B0604030504040204" pitchFamily="34" charset="-120"/>
                          <a:ea typeface="微軟正黑體" panose="020B0604030504040204" pitchFamily="34" charset="-120"/>
                        </a:rPr>
                        <a:t>文件名稱</a:t>
                      </a:r>
                      <a:endParaRPr lang="zh-TW" altLang="en-US" sz="1200" b="1" i="0" u="none" strike="noStrike">
                        <a:solidFill>
                          <a:schemeClr val="tx1"/>
                        </a:solidFill>
                        <a:effectLst/>
                        <a:latin typeface="微軟正黑體" panose="020B0604030504040204" pitchFamily="34" charset="-120"/>
                        <a:ea typeface="微軟正黑體" panose="020B0604030504040204" pitchFamily="34" charset="-120"/>
                      </a:endParaRPr>
                    </a:p>
                  </a:txBody>
                  <a:tcPr marL="7849" marR="7849" marT="7618" marB="0" anchor="ctr">
                    <a:solidFill>
                      <a:srgbClr val="B1CBFF"/>
                    </a:solidFill>
                  </a:tcPr>
                </a:tc>
                <a:tc>
                  <a:txBody>
                    <a:bodyPr/>
                    <a:lstStyle/>
                    <a:p>
                      <a:pPr algn="ctr" fontAlgn="ctr"/>
                      <a:r>
                        <a:rPr lang="zh-TW" altLang="en-US" sz="1200" b="1" u="none" strike="noStrike" dirty="0">
                          <a:solidFill>
                            <a:schemeClr val="tx1"/>
                          </a:solidFill>
                          <a:effectLst/>
                          <a:latin typeface="微軟正黑體" panose="020B0604030504040204" pitchFamily="34" charset="-120"/>
                          <a:ea typeface="微軟正黑體" panose="020B0604030504040204" pitchFamily="34" charset="-120"/>
                        </a:rPr>
                        <a:t>四階附件表單名稱</a:t>
                      </a:r>
                      <a:endParaRPr lang="zh-TW" altLang="en-US" sz="1200" b="1" i="0" u="none" strike="noStrike" dirty="0">
                        <a:solidFill>
                          <a:schemeClr val="tx1"/>
                        </a:solidFill>
                        <a:effectLst/>
                        <a:latin typeface="微軟正黑體" panose="020B0604030504040204" pitchFamily="34" charset="-120"/>
                        <a:ea typeface="微軟正黑體" panose="020B0604030504040204" pitchFamily="34" charset="-120"/>
                      </a:endParaRPr>
                    </a:p>
                  </a:txBody>
                  <a:tcPr marL="7849" marR="7849" marT="7618" marB="0" anchor="ctr">
                    <a:solidFill>
                      <a:srgbClr val="B1CBFF"/>
                    </a:solidFill>
                  </a:tcPr>
                </a:tc>
              </a:tr>
              <a:tr h="285260">
                <a:tc>
                  <a:txBody>
                    <a:bodyPr/>
                    <a:lstStyle/>
                    <a:p>
                      <a:pPr algn="ctr" fontAlgn="ctr"/>
                      <a:r>
                        <a:rPr lang="zh-TW" altLang="en-US" sz="1100" u="none" strike="noStrike">
                          <a:effectLst/>
                          <a:latin typeface="微軟正黑體" panose="020B0604030504040204" pitchFamily="34" charset="-120"/>
                          <a:ea typeface="微軟正黑體" panose="020B0604030504040204" pitchFamily="34" charset="-120"/>
                        </a:rPr>
                        <a:t>一</a:t>
                      </a:r>
                      <a:endParaRPr lang="zh-TW" altLang="en-US" sz="1100" b="0" i="0" u="none" strike="noStrike">
                        <a:solidFill>
                          <a:srgbClr val="000000"/>
                        </a:solidFill>
                        <a:effectLst/>
                        <a:latin typeface="微軟正黑體" panose="020B0604030504040204" pitchFamily="34" charset="-120"/>
                        <a:ea typeface="微軟正黑體" panose="020B0604030504040204" pitchFamily="34" charset="-120"/>
                      </a:endParaRPr>
                    </a:p>
                  </a:txBody>
                  <a:tcPr marL="7849" marR="7849" marT="7618" marB="0" anchor="ctr"/>
                </a:tc>
                <a:tc>
                  <a:txBody>
                    <a:bodyPr/>
                    <a:lstStyle/>
                    <a:p>
                      <a:pPr algn="l" fontAlgn="ctr"/>
                      <a:r>
                        <a:rPr lang="zh-TW" altLang="en-US" sz="1100" b="1" u="none" strike="noStrike" dirty="0">
                          <a:effectLst/>
                          <a:latin typeface="微軟正黑體" panose="020B0604030504040204" pitchFamily="34" charset="-120"/>
                          <a:ea typeface="微軟正黑體" panose="020B0604030504040204" pitchFamily="34" charset="-120"/>
                        </a:rPr>
                        <a:t>個人資料管理目標與政策</a:t>
                      </a:r>
                      <a:endParaRPr lang="zh-TW" altLang="en-US" sz="1100" b="1" i="0" u="none" strike="noStrike" dirty="0">
                        <a:solidFill>
                          <a:srgbClr val="000000"/>
                        </a:solidFill>
                        <a:effectLst/>
                        <a:latin typeface="微軟正黑體" panose="020B0604030504040204" pitchFamily="34" charset="-120"/>
                        <a:ea typeface="微軟正黑體" panose="020B0604030504040204" pitchFamily="34" charset="-120"/>
                      </a:endParaRPr>
                    </a:p>
                  </a:txBody>
                  <a:tcPr marL="7849" marR="7849" marT="7618" marB="0" anchor="ctr"/>
                </a:tc>
                <a:tc>
                  <a:txBody>
                    <a:bodyPr/>
                    <a:lstStyle/>
                    <a:p>
                      <a:pPr algn="l" fontAlgn="ctr"/>
                      <a:r>
                        <a:rPr lang="zh-TW" altLang="en-US" sz="1100" u="none" strike="noStrike">
                          <a:effectLst/>
                          <a:latin typeface="微軟正黑體" panose="020B0604030504040204" pitchFamily="34" charset="-120"/>
                          <a:ea typeface="微軟正黑體" panose="020B0604030504040204" pitchFamily="34" charset="-120"/>
                        </a:rPr>
                        <a:t>個人資料管理政策聲明</a:t>
                      </a:r>
                      <a:endParaRPr lang="zh-TW" altLang="en-US" sz="1100" b="0" i="0" u="none" strike="noStrike">
                        <a:solidFill>
                          <a:srgbClr val="000000"/>
                        </a:solidFill>
                        <a:effectLst/>
                        <a:latin typeface="微軟正黑體" panose="020B0604030504040204" pitchFamily="34" charset="-120"/>
                        <a:ea typeface="微軟正黑體" panose="020B0604030504040204" pitchFamily="34" charset="-120"/>
                      </a:endParaRPr>
                    </a:p>
                  </a:txBody>
                  <a:tcPr marL="7849" marR="7849" marT="7618" marB="0" anchor="ctr"/>
                </a:tc>
              </a:tr>
              <a:tr h="220847">
                <a:tc rowSpan="4">
                  <a:txBody>
                    <a:bodyPr/>
                    <a:lstStyle/>
                    <a:p>
                      <a:pPr algn="ctr" fontAlgn="ctr"/>
                      <a:r>
                        <a:rPr lang="zh-TW" altLang="en-US" sz="1100" u="none" strike="noStrike">
                          <a:effectLst/>
                          <a:latin typeface="微軟正黑體" panose="020B0604030504040204" pitchFamily="34" charset="-120"/>
                          <a:ea typeface="微軟正黑體" panose="020B0604030504040204" pitchFamily="34" charset="-120"/>
                        </a:rPr>
                        <a:t>二</a:t>
                      </a:r>
                      <a:endParaRPr lang="zh-TW" altLang="en-US" sz="1100" b="0" i="0" u="none" strike="noStrike">
                        <a:solidFill>
                          <a:srgbClr val="000000"/>
                        </a:solidFill>
                        <a:effectLst/>
                        <a:latin typeface="微軟正黑體" panose="020B0604030504040204" pitchFamily="34" charset="-120"/>
                        <a:ea typeface="微軟正黑體" panose="020B0604030504040204" pitchFamily="34" charset="-120"/>
                      </a:endParaRPr>
                    </a:p>
                  </a:txBody>
                  <a:tcPr marL="7849" marR="7849" marT="7618" marB="0" anchor="ctr"/>
                </a:tc>
                <a:tc rowSpan="4">
                  <a:txBody>
                    <a:bodyPr/>
                    <a:lstStyle/>
                    <a:p>
                      <a:pPr algn="l" fontAlgn="ctr"/>
                      <a:r>
                        <a:rPr lang="zh-TW" altLang="en-US" sz="1100" b="1" u="none" strike="noStrike" dirty="0">
                          <a:effectLst/>
                          <a:latin typeface="微軟正黑體" panose="020B0604030504040204" pitchFamily="34" charset="-120"/>
                          <a:ea typeface="微軟正黑體" panose="020B0604030504040204" pitchFamily="34" charset="-120"/>
                        </a:rPr>
                        <a:t>個人資料管理組織、權限管理要點</a:t>
                      </a:r>
                      <a:endParaRPr lang="zh-TW" altLang="en-US" sz="1100" b="1" i="0" u="none" strike="noStrike" dirty="0">
                        <a:solidFill>
                          <a:srgbClr val="000000"/>
                        </a:solidFill>
                        <a:effectLst/>
                        <a:latin typeface="微軟正黑體" panose="020B0604030504040204" pitchFamily="34" charset="-120"/>
                        <a:ea typeface="微軟正黑體" panose="020B0604030504040204" pitchFamily="34" charset="-120"/>
                      </a:endParaRPr>
                    </a:p>
                  </a:txBody>
                  <a:tcPr marL="7849" marR="7849" marT="7618" marB="0" anchor="ctr"/>
                </a:tc>
                <a:tc>
                  <a:txBody>
                    <a:bodyPr/>
                    <a:lstStyle/>
                    <a:p>
                      <a:pPr algn="l" fontAlgn="ctr"/>
                      <a:r>
                        <a:rPr lang="zh-TW" altLang="en-US" sz="1100" u="none" strike="noStrike" dirty="0">
                          <a:effectLst/>
                          <a:latin typeface="微軟正黑體" panose="020B0604030504040204" pitchFamily="34" charset="-120"/>
                          <a:ea typeface="微軟正黑體" panose="020B0604030504040204" pitchFamily="34" charset="-120"/>
                        </a:rPr>
                        <a:t>業務流程概覽圖</a:t>
                      </a:r>
                      <a:endParaRPr lang="zh-TW" altLang="en-US" sz="1100" b="0" i="0" u="none" strike="noStrike" dirty="0">
                        <a:solidFill>
                          <a:srgbClr val="000000"/>
                        </a:solidFill>
                        <a:effectLst/>
                        <a:latin typeface="微軟正黑體" panose="020B0604030504040204" pitchFamily="34" charset="-120"/>
                        <a:ea typeface="微軟正黑體" panose="020B0604030504040204" pitchFamily="34" charset="-120"/>
                      </a:endParaRPr>
                    </a:p>
                  </a:txBody>
                  <a:tcPr marL="7849" marR="7849" marT="7618" marB="0" anchor="ctr"/>
                </a:tc>
              </a:tr>
              <a:tr h="193241">
                <a:tc vMerge="1">
                  <a:txBody>
                    <a:bodyPr/>
                    <a:lstStyle/>
                    <a:p>
                      <a:endParaRPr lang="zh-TW" altLang="en-US"/>
                    </a:p>
                  </a:txBody>
                  <a:tcPr/>
                </a:tc>
                <a:tc vMerge="1">
                  <a:txBody>
                    <a:bodyPr/>
                    <a:lstStyle/>
                    <a:p>
                      <a:endParaRPr lang="zh-TW" altLang="en-US"/>
                    </a:p>
                  </a:txBody>
                  <a:tcPr/>
                </a:tc>
                <a:tc>
                  <a:txBody>
                    <a:bodyPr/>
                    <a:lstStyle/>
                    <a:p>
                      <a:pPr algn="l" fontAlgn="ctr"/>
                      <a:r>
                        <a:rPr lang="zh-TW" altLang="en-US" sz="1100" u="none" strike="noStrike">
                          <a:effectLst/>
                          <a:latin typeface="微軟正黑體" panose="020B0604030504040204" pitchFamily="34" charset="-120"/>
                          <a:ea typeface="微軟正黑體" panose="020B0604030504040204" pitchFamily="34" charset="-120"/>
                        </a:rPr>
                        <a:t>個人資料檔案清冊</a:t>
                      </a:r>
                      <a:endParaRPr lang="zh-TW" altLang="en-US" sz="1100" b="0" i="0" u="none" strike="noStrike">
                        <a:solidFill>
                          <a:srgbClr val="000000"/>
                        </a:solidFill>
                        <a:effectLst/>
                        <a:latin typeface="微軟正黑體" panose="020B0604030504040204" pitchFamily="34" charset="-120"/>
                        <a:ea typeface="微軟正黑體" panose="020B0604030504040204" pitchFamily="34" charset="-120"/>
                      </a:endParaRPr>
                    </a:p>
                  </a:txBody>
                  <a:tcPr marL="7849" marR="7849" marT="7618" marB="0" anchor="ctr"/>
                </a:tc>
              </a:tr>
              <a:tr h="193241">
                <a:tc vMerge="1">
                  <a:txBody>
                    <a:bodyPr/>
                    <a:lstStyle/>
                    <a:p>
                      <a:endParaRPr lang="zh-TW" altLang="en-US"/>
                    </a:p>
                  </a:txBody>
                  <a:tcPr/>
                </a:tc>
                <a:tc vMerge="1">
                  <a:txBody>
                    <a:bodyPr/>
                    <a:lstStyle/>
                    <a:p>
                      <a:endParaRPr lang="zh-TW" altLang="en-US"/>
                    </a:p>
                  </a:txBody>
                  <a:tcPr/>
                </a:tc>
                <a:tc>
                  <a:txBody>
                    <a:bodyPr/>
                    <a:lstStyle/>
                    <a:p>
                      <a:pPr algn="l" fontAlgn="ctr"/>
                      <a:r>
                        <a:rPr lang="zh-TW" altLang="en-US" sz="1100" u="none" strike="noStrike">
                          <a:effectLst/>
                          <a:latin typeface="微軟正黑體" panose="020B0604030504040204" pitchFamily="34" charset="-120"/>
                          <a:ea typeface="微軟正黑體" panose="020B0604030504040204" pitchFamily="34" charset="-120"/>
                        </a:rPr>
                        <a:t>風險評鑑報告</a:t>
                      </a:r>
                      <a:endParaRPr lang="zh-TW" altLang="en-US" sz="1100" b="0" i="0" u="none" strike="noStrike">
                        <a:solidFill>
                          <a:srgbClr val="000000"/>
                        </a:solidFill>
                        <a:effectLst/>
                        <a:latin typeface="微軟正黑體" panose="020B0604030504040204" pitchFamily="34" charset="-120"/>
                        <a:ea typeface="微軟正黑體" panose="020B0604030504040204" pitchFamily="34" charset="-120"/>
                      </a:endParaRPr>
                    </a:p>
                  </a:txBody>
                  <a:tcPr marL="7849" marR="7849" marT="7618" marB="0" anchor="ctr"/>
                </a:tc>
              </a:tr>
              <a:tr h="193241">
                <a:tc vMerge="1">
                  <a:txBody>
                    <a:bodyPr/>
                    <a:lstStyle/>
                    <a:p>
                      <a:endParaRPr lang="zh-TW" altLang="en-US"/>
                    </a:p>
                  </a:txBody>
                  <a:tcPr/>
                </a:tc>
                <a:tc vMerge="1">
                  <a:txBody>
                    <a:bodyPr/>
                    <a:lstStyle/>
                    <a:p>
                      <a:endParaRPr lang="zh-TW" altLang="en-US"/>
                    </a:p>
                  </a:txBody>
                  <a:tcPr/>
                </a:tc>
                <a:tc>
                  <a:txBody>
                    <a:bodyPr/>
                    <a:lstStyle/>
                    <a:p>
                      <a:pPr algn="l" fontAlgn="ctr"/>
                      <a:r>
                        <a:rPr lang="zh-TW" altLang="en-US" sz="1100" u="none" strike="noStrike">
                          <a:effectLst/>
                          <a:latin typeface="微軟正黑體" panose="020B0604030504040204" pitchFamily="34" charset="-120"/>
                          <a:ea typeface="微軟正黑體" panose="020B0604030504040204" pitchFamily="34" charset="-120"/>
                        </a:rPr>
                        <a:t>風險改善處理計畫</a:t>
                      </a:r>
                      <a:endParaRPr lang="zh-TW" altLang="en-US" sz="1100" b="0" i="0" u="none" strike="noStrike">
                        <a:solidFill>
                          <a:srgbClr val="000000"/>
                        </a:solidFill>
                        <a:effectLst/>
                        <a:latin typeface="微軟正黑體" panose="020B0604030504040204" pitchFamily="34" charset="-120"/>
                        <a:ea typeface="微軟正黑體" panose="020B0604030504040204" pitchFamily="34" charset="-120"/>
                      </a:endParaRPr>
                    </a:p>
                  </a:txBody>
                  <a:tcPr marL="7849" marR="7849" marT="7618" marB="0" anchor="ctr"/>
                </a:tc>
              </a:tr>
              <a:tr h="193241">
                <a:tc rowSpan="21">
                  <a:txBody>
                    <a:bodyPr/>
                    <a:lstStyle/>
                    <a:p>
                      <a:pPr algn="ctr" fontAlgn="ctr"/>
                      <a:r>
                        <a:rPr lang="zh-TW" altLang="en-US" sz="1100" u="none" strike="noStrike" dirty="0">
                          <a:effectLst/>
                          <a:latin typeface="微軟正黑體" panose="020B0604030504040204" pitchFamily="34" charset="-120"/>
                          <a:ea typeface="微軟正黑體" panose="020B0604030504040204" pitchFamily="34" charset="-120"/>
                        </a:rPr>
                        <a:t>二</a:t>
                      </a:r>
                      <a:endParaRPr lang="zh-TW" altLang="en-US" sz="1100" b="0" i="0" u="none" strike="noStrike" dirty="0">
                        <a:solidFill>
                          <a:srgbClr val="000000"/>
                        </a:solidFill>
                        <a:effectLst/>
                        <a:latin typeface="微軟正黑體" panose="020B0604030504040204" pitchFamily="34" charset="-120"/>
                        <a:ea typeface="微軟正黑體" panose="020B0604030504040204" pitchFamily="34" charset="-120"/>
                      </a:endParaRPr>
                    </a:p>
                  </a:txBody>
                  <a:tcPr marL="7849" marR="7849" marT="7618" marB="0" anchor="ctr"/>
                </a:tc>
                <a:tc rowSpan="21">
                  <a:txBody>
                    <a:bodyPr/>
                    <a:lstStyle/>
                    <a:p>
                      <a:pPr algn="l" fontAlgn="ctr"/>
                      <a:r>
                        <a:rPr lang="zh-TW" altLang="en-US" sz="1100" b="1" u="none" strike="noStrike" dirty="0">
                          <a:effectLst/>
                          <a:latin typeface="微軟正黑體" panose="020B0604030504040204" pitchFamily="34" charset="-120"/>
                          <a:ea typeface="微軟正黑體" panose="020B0604030504040204" pitchFamily="34" charset="-120"/>
                        </a:rPr>
                        <a:t>個人資料保護管理要點</a:t>
                      </a:r>
                      <a:endParaRPr lang="zh-TW" altLang="en-US" sz="1100" b="1" i="0" u="none" strike="noStrike" dirty="0">
                        <a:solidFill>
                          <a:srgbClr val="000000"/>
                        </a:solidFill>
                        <a:effectLst/>
                        <a:latin typeface="微軟正黑體" panose="020B0604030504040204" pitchFamily="34" charset="-120"/>
                        <a:ea typeface="微軟正黑體" panose="020B0604030504040204" pitchFamily="34" charset="-120"/>
                      </a:endParaRPr>
                    </a:p>
                  </a:txBody>
                  <a:tcPr marL="7849" marR="7849" marT="7618" marB="0" anchor="ctr"/>
                </a:tc>
                <a:tc>
                  <a:txBody>
                    <a:bodyPr/>
                    <a:lstStyle/>
                    <a:p>
                      <a:pPr algn="l" fontAlgn="ctr"/>
                      <a:r>
                        <a:rPr lang="zh-TW" altLang="en-US" sz="1100" u="none" strike="noStrike">
                          <a:effectLst/>
                          <a:latin typeface="微軟正黑體" panose="020B0604030504040204" pitchFamily="34" charset="-120"/>
                          <a:ea typeface="微軟正黑體" panose="020B0604030504040204" pitchFamily="34" charset="-120"/>
                        </a:rPr>
                        <a:t>業務流程概覽圖</a:t>
                      </a:r>
                      <a:endParaRPr lang="zh-TW" altLang="en-US" sz="1100" b="0" i="0" u="none" strike="noStrike">
                        <a:solidFill>
                          <a:srgbClr val="000000"/>
                        </a:solidFill>
                        <a:effectLst/>
                        <a:latin typeface="微軟正黑體" panose="020B0604030504040204" pitchFamily="34" charset="-120"/>
                        <a:ea typeface="微軟正黑體" panose="020B0604030504040204" pitchFamily="34" charset="-120"/>
                      </a:endParaRPr>
                    </a:p>
                  </a:txBody>
                  <a:tcPr marL="7849" marR="7849" marT="7618" marB="0" anchor="ctr"/>
                </a:tc>
              </a:tr>
              <a:tr h="193241">
                <a:tc vMerge="1">
                  <a:txBody>
                    <a:bodyPr/>
                    <a:lstStyle/>
                    <a:p>
                      <a:endParaRPr lang="zh-TW" altLang="en-US"/>
                    </a:p>
                  </a:txBody>
                  <a:tcPr/>
                </a:tc>
                <a:tc vMerge="1">
                  <a:txBody>
                    <a:bodyPr/>
                    <a:lstStyle/>
                    <a:p>
                      <a:endParaRPr lang="zh-TW" altLang="en-US"/>
                    </a:p>
                  </a:txBody>
                  <a:tcPr/>
                </a:tc>
                <a:tc>
                  <a:txBody>
                    <a:bodyPr/>
                    <a:lstStyle/>
                    <a:p>
                      <a:pPr algn="l" fontAlgn="ctr"/>
                      <a:r>
                        <a:rPr lang="zh-TW" altLang="en-US" sz="1100" u="none" strike="noStrike">
                          <a:effectLst/>
                          <a:latin typeface="微軟正黑體" panose="020B0604030504040204" pitchFamily="34" charset="-120"/>
                          <a:ea typeface="微軟正黑體" panose="020B0604030504040204" pitchFamily="34" charset="-120"/>
                        </a:rPr>
                        <a:t>個人資料檔案清冊</a:t>
                      </a:r>
                      <a:endParaRPr lang="zh-TW" altLang="en-US" sz="1100" b="0" i="0" u="none" strike="noStrike">
                        <a:solidFill>
                          <a:srgbClr val="000000"/>
                        </a:solidFill>
                        <a:effectLst/>
                        <a:latin typeface="微軟正黑體" panose="020B0604030504040204" pitchFamily="34" charset="-120"/>
                        <a:ea typeface="微軟正黑體" panose="020B0604030504040204" pitchFamily="34" charset="-120"/>
                      </a:endParaRPr>
                    </a:p>
                  </a:txBody>
                  <a:tcPr marL="7849" marR="7849" marT="7618" marB="0" anchor="ctr"/>
                </a:tc>
              </a:tr>
              <a:tr h="193241">
                <a:tc vMerge="1">
                  <a:txBody>
                    <a:bodyPr/>
                    <a:lstStyle/>
                    <a:p>
                      <a:endParaRPr lang="zh-TW" altLang="en-US"/>
                    </a:p>
                  </a:txBody>
                  <a:tcPr/>
                </a:tc>
                <a:tc vMerge="1">
                  <a:txBody>
                    <a:bodyPr/>
                    <a:lstStyle/>
                    <a:p>
                      <a:endParaRPr lang="zh-TW" altLang="en-US"/>
                    </a:p>
                  </a:txBody>
                  <a:tcPr/>
                </a:tc>
                <a:tc>
                  <a:txBody>
                    <a:bodyPr/>
                    <a:lstStyle/>
                    <a:p>
                      <a:pPr algn="l" fontAlgn="ctr"/>
                      <a:r>
                        <a:rPr lang="zh-TW" altLang="en-US" sz="1100" u="none" strike="noStrike">
                          <a:effectLst/>
                          <a:latin typeface="微軟正黑體" panose="020B0604030504040204" pitchFamily="34" charset="-120"/>
                          <a:ea typeface="微軟正黑體" panose="020B0604030504040204" pitchFamily="34" charset="-120"/>
                        </a:rPr>
                        <a:t>個人資料管理教育訓練年度計畫書</a:t>
                      </a:r>
                      <a:endParaRPr lang="zh-TW" altLang="en-US" sz="1100" b="0" i="0" u="none" strike="noStrike">
                        <a:solidFill>
                          <a:srgbClr val="000000"/>
                        </a:solidFill>
                        <a:effectLst/>
                        <a:latin typeface="微軟正黑體" panose="020B0604030504040204" pitchFamily="34" charset="-120"/>
                        <a:ea typeface="微軟正黑體" panose="020B0604030504040204" pitchFamily="34" charset="-120"/>
                      </a:endParaRPr>
                    </a:p>
                  </a:txBody>
                  <a:tcPr marL="7849" marR="7849" marT="7618" marB="0" anchor="ctr"/>
                </a:tc>
              </a:tr>
              <a:tr h="193241">
                <a:tc vMerge="1">
                  <a:txBody>
                    <a:bodyPr/>
                    <a:lstStyle/>
                    <a:p>
                      <a:endParaRPr lang="zh-TW" altLang="en-US"/>
                    </a:p>
                  </a:txBody>
                  <a:tcPr/>
                </a:tc>
                <a:tc vMerge="1">
                  <a:txBody>
                    <a:bodyPr/>
                    <a:lstStyle/>
                    <a:p>
                      <a:endParaRPr lang="zh-TW" altLang="en-US"/>
                    </a:p>
                  </a:txBody>
                  <a:tcPr/>
                </a:tc>
                <a:tc>
                  <a:txBody>
                    <a:bodyPr/>
                    <a:lstStyle/>
                    <a:p>
                      <a:pPr algn="l" fontAlgn="ctr"/>
                      <a:r>
                        <a:rPr lang="zh-TW" altLang="en-US" sz="1100" u="none" strike="noStrike">
                          <a:effectLst/>
                          <a:latin typeface="微軟正黑體" panose="020B0604030504040204" pitchFamily="34" charset="-120"/>
                          <a:ea typeface="微軟正黑體" panose="020B0604030504040204" pitchFamily="34" charset="-120"/>
                        </a:rPr>
                        <a:t>個人資料管理教育訓練施行紀錄</a:t>
                      </a:r>
                      <a:endParaRPr lang="zh-TW" altLang="en-US" sz="1100" b="0" i="0" u="none" strike="noStrike">
                        <a:solidFill>
                          <a:srgbClr val="000000"/>
                        </a:solidFill>
                        <a:effectLst/>
                        <a:latin typeface="微軟正黑體" panose="020B0604030504040204" pitchFamily="34" charset="-120"/>
                        <a:ea typeface="微軟正黑體" panose="020B0604030504040204" pitchFamily="34" charset="-120"/>
                      </a:endParaRPr>
                    </a:p>
                  </a:txBody>
                  <a:tcPr marL="7849" marR="7849" marT="7618" marB="0" anchor="ctr"/>
                </a:tc>
              </a:tr>
              <a:tr h="193241">
                <a:tc vMerge="1">
                  <a:txBody>
                    <a:bodyPr/>
                    <a:lstStyle/>
                    <a:p>
                      <a:endParaRPr lang="zh-TW" altLang="en-US"/>
                    </a:p>
                  </a:txBody>
                  <a:tcPr/>
                </a:tc>
                <a:tc vMerge="1">
                  <a:txBody>
                    <a:bodyPr/>
                    <a:lstStyle/>
                    <a:p>
                      <a:endParaRPr lang="zh-TW" altLang="en-US"/>
                    </a:p>
                  </a:txBody>
                  <a:tcPr/>
                </a:tc>
                <a:tc>
                  <a:txBody>
                    <a:bodyPr/>
                    <a:lstStyle/>
                    <a:p>
                      <a:pPr algn="l" fontAlgn="ctr"/>
                      <a:r>
                        <a:rPr lang="zh-TW" altLang="en-US" sz="1100" u="none" strike="noStrike">
                          <a:effectLst/>
                          <a:latin typeface="微軟正黑體" panose="020B0604030504040204" pitchFamily="34" charset="-120"/>
                          <a:ea typeface="微軟正黑體" panose="020B0604030504040204" pitchFamily="34" charset="-120"/>
                        </a:rPr>
                        <a:t>個人資料管理基準</a:t>
                      </a:r>
                      <a:endParaRPr lang="zh-TW" altLang="en-US" sz="1100" b="0" i="0" u="none" strike="noStrike">
                        <a:solidFill>
                          <a:srgbClr val="000000"/>
                        </a:solidFill>
                        <a:effectLst/>
                        <a:latin typeface="微軟正黑體" panose="020B0604030504040204" pitchFamily="34" charset="-120"/>
                        <a:ea typeface="微軟正黑體" panose="020B0604030504040204" pitchFamily="34" charset="-120"/>
                      </a:endParaRPr>
                    </a:p>
                  </a:txBody>
                  <a:tcPr marL="7849" marR="7849" marT="7618" marB="0" anchor="ctr"/>
                </a:tc>
              </a:tr>
              <a:tr h="193241">
                <a:tc vMerge="1">
                  <a:txBody>
                    <a:bodyPr/>
                    <a:lstStyle/>
                    <a:p>
                      <a:endParaRPr lang="zh-TW" altLang="en-US"/>
                    </a:p>
                  </a:txBody>
                  <a:tcPr/>
                </a:tc>
                <a:tc vMerge="1">
                  <a:txBody>
                    <a:bodyPr/>
                    <a:lstStyle/>
                    <a:p>
                      <a:endParaRPr lang="zh-TW" altLang="en-US"/>
                    </a:p>
                  </a:txBody>
                  <a:tcPr/>
                </a:tc>
                <a:tc>
                  <a:txBody>
                    <a:bodyPr/>
                    <a:lstStyle/>
                    <a:p>
                      <a:pPr algn="l" fontAlgn="ctr"/>
                      <a:r>
                        <a:rPr lang="zh-TW" altLang="en-US" sz="1100" u="none" strike="noStrike">
                          <a:effectLst/>
                          <a:latin typeface="微軟正黑體" panose="020B0604030504040204" pitchFamily="34" charset="-120"/>
                          <a:ea typeface="微軟正黑體" panose="020B0604030504040204" pitchFamily="34" charset="-120"/>
                        </a:rPr>
                        <a:t>個人資料告知事項通知書</a:t>
                      </a:r>
                      <a:endParaRPr lang="zh-TW" altLang="en-US" sz="1100" b="0" i="0" u="none" strike="noStrike">
                        <a:solidFill>
                          <a:srgbClr val="000000"/>
                        </a:solidFill>
                        <a:effectLst/>
                        <a:latin typeface="微軟正黑體" panose="020B0604030504040204" pitchFamily="34" charset="-120"/>
                        <a:ea typeface="微軟正黑體" panose="020B0604030504040204" pitchFamily="34" charset="-120"/>
                      </a:endParaRPr>
                    </a:p>
                  </a:txBody>
                  <a:tcPr marL="7849" marR="7849" marT="7618" marB="0" anchor="ctr"/>
                </a:tc>
              </a:tr>
              <a:tr h="193241">
                <a:tc vMerge="1">
                  <a:txBody>
                    <a:bodyPr/>
                    <a:lstStyle/>
                    <a:p>
                      <a:endParaRPr lang="zh-TW" altLang="en-US"/>
                    </a:p>
                  </a:txBody>
                  <a:tcPr/>
                </a:tc>
                <a:tc vMerge="1">
                  <a:txBody>
                    <a:bodyPr/>
                    <a:lstStyle/>
                    <a:p>
                      <a:endParaRPr lang="zh-TW" altLang="en-US"/>
                    </a:p>
                  </a:txBody>
                  <a:tcPr/>
                </a:tc>
                <a:tc>
                  <a:txBody>
                    <a:bodyPr/>
                    <a:lstStyle/>
                    <a:p>
                      <a:pPr algn="l" fontAlgn="ctr"/>
                      <a:r>
                        <a:rPr lang="zh-TW" altLang="en-US" sz="1100" u="none" strike="noStrike">
                          <a:effectLst/>
                          <a:latin typeface="微軟正黑體" panose="020B0604030504040204" pitchFamily="34" charset="-120"/>
                          <a:ea typeface="微軟正黑體" panose="020B0604030504040204" pitchFamily="34" charset="-120"/>
                        </a:rPr>
                        <a:t>特定目的外利用核准表</a:t>
                      </a:r>
                      <a:endParaRPr lang="zh-TW" altLang="en-US" sz="1100" b="0" i="0" u="none" strike="noStrike">
                        <a:solidFill>
                          <a:srgbClr val="000000"/>
                        </a:solidFill>
                        <a:effectLst/>
                        <a:latin typeface="微軟正黑體" panose="020B0604030504040204" pitchFamily="34" charset="-120"/>
                        <a:ea typeface="微軟正黑體" panose="020B0604030504040204" pitchFamily="34" charset="-120"/>
                      </a:endParaRPr>
                    </a:p>
                  </a:txBody>
                  <a:tcPr marL="7849" marR="7849" marT="7618" marB="0" anchor="ctr"/>
                </a:tc>
              </a:tr>
              <a:tr h="193241">
                <a:tc vMerge="1">
                  <a:txBody>
                    <a:bodyPr/>
                    <a:lstStyle/>
                    <a:p>
                      <a:endParaRPr lang="zh-TW" altLang="en-US"/>
                    </a:p>
                  </a:txBody>
                  <a:tcPr/>
                </a:tc>
                <a:tc vMerge="1">
                  <a:txBody>
                    <a:bodyPr/>
                    <a:lstStyle/>
                    <a:p>
                      <a:endParaRPr lang="zh-TW" altLang="en-US"/>
                    </a:p>
                  </a:txBody>
                  <a:tcPr/>
                </a:tc>
                <a:tc>
                  <a:txBody>
                    <a:bodyPr/>
                    <a:lstStyle/>
                    <a:p>
                      <a:pPr algn="l" fontAlgn="ctr"/>
                      <a:r>
                        <a:rPr lang="zh-TW" altLang="en-US" sz="1100" u="none" strike="noStrike">
                          <a:effectLst/>
                          <a:latin typeface="微軟正黑體" panose="020B0604030504040204" pitchFamily="34" charset="-120"/>
                          <a:ea typeface="微軟正黑體" panose="020B0604030504040204" pitchFamily="34" charset="-120"/>
                        </a:rPr>
                        <a:t>特定目的外利用當事人同意書</a:t>
                      </a:r>
                      <a:endParaRPr lang="zh-TW" altLang="en-US" sz="1100" b="0" i="0" u="none" strike="noStrike">
                        <a:solidFill>
                          <a:srgbClr val="000000"/>
                        </a:solidFill>
                        <a:effectLst/>
                        <a:latin typeface="微軟正黑體" panose="020B0604030504040204" pitchFamily="34" charset="-120"/>
                        <a:ea typeface="微軟正黑體" panose="020B0604030504040204" pitchFamily="34" charset="-120"/>
                      </a:endParaRPr>
                    </a:p>
                  </a:txBody>
                  <a:tcPr marL="7849" marR="7849" marT="7618" marB="0" anchor="ctr"/>
                </a:tc>
              </a:tr>
              <a:tr h="193241">
                <a:tc vMerge="1">
                  <a:txBody>
                    <a:bodyPr/>
                    <a:lstStyle/>
                    <a:p>
                      <a:endParaRPr lang="zh-TW" altLang="en-US"/>
                    </a:p>
                  </a:txBody>
                  <a:tcPr/>
                </a:tc>
                <a:tc vMerge="1">
                  <a:txBody>
                    <a:bodyPr/>
                    <a:lstStyle/>
                    <a:p>
                      <a:endParaRPr lang="zh-TW" altLang="en-US"/>
                    </a:p>
                  </a:txBody>
                  <a:tcPr/>
                </a:tc>
                <a:tc>
                  <a:txBody>
                    <a:bodyPr/>
                    <a:lstStyle/>
                    <a:p>
                      <a:pPr algn="l" fontAlgn="ctr"/>
                      <a:r>
                        <a:rPr lang="zh-TW" altLang="en-US" sz="1100" u="none" strike="noStrike">
                          <a:effectLst/>
                          <a:latin typeface="微軟正黑體" panose="020B0604030504040204" pitchFamily="34" charset="-120"/>
                          <a:ea typeface="微軟正黑體" panose="020B0604030504040204" pitchFamily="34" charset="-120"/>
                        </a:rPr>
                        <a:t>受託者風險評估表</a:t>
                      </a:r>
                      <a:endParaRPr lang="zh-TW" altLang="en-US" sz="1100" b="0" i="0" u="none" strike="noStrike">
                        <a:solidFill>
                          <a:srgbClr val="000000"/>
                        </a:solidFill>
                        <a:effectLst/>
                        <a:latin typeface="微軟正黑體" panose="020B0604030504040204" pitchFamily="34" charset="-120"/>
                        <a:ea typeface="微軟正黑體" panose="020B0604030504040204" pitchFamily="34" charset="-120"/>
                      </a:endParaRPr>
                    </a:p>
                  </a:txBody>
                  <a:tcPr marL="7849" marR="7849" marT="7618" marB="0" anchor="ctr"/>
                </a:tc>
              </a:tr>
              <a:tr h="193241">
                <a:tc vMerge="1">
                  <a:txBody>
                    <a:bodyPr/>
                    <a:lstStyle/>
                    <a:p>
                      <a:endParaRPr lang="zh-TW" altLang="en-US"/>
                    </a:p>
                  </a:txBody>
                  <a:tcPr/>
                </a:tc>
                <a:tc vMerge="1">
                  <a:txBody>
                    <a:bodyPr/>
                    <a:lstStyle/>
                    <a:p>
                      <a:endParaRPr lang="zh-TW" altLang="en-US"/>
                    </a:p>
                  </a:txBody>
                  <a:tcPr/>
                </a:tc>
                <a:tc>
                  <a:txBody>
                    <a:bodyPr/>
                    <a:lstStyle/>
                    <a:p>
                      <a:pPr algn="l" fontAlgn="ctr"/>
                      <a:r>
                        <a:rPr lang="zh-TW" altLang="en-US" sz="1100" u="none" strike="noStrike">
                          <a:effectLst/>
                          <a:latin typeface="微軟正黑體" panose="020B0604030504040204" pitchFamily="34" charset="-120"/>
                          <a:ea typeface="微軟正黑體" panose="020B0604030504040204" pitchFamily="34" charset="-120"/>
                        </a:rPr>
                        <a:t>受託者個人資料管理狀況評估表</a:t>
                      </a:r>
                      <a:endParaRPr lang="zh-TW" altLang="en-US" sz="1100" b="0" i="0" u="none" strike="noStrike">
                        <a:solidFill>
                          <a:srgbClr val="000000"/>
                        </a:solidFill>
                        <a:effectLst/>
                        <a:latin typeface="微軟正黑體" panose="020B0604030504040204" pitchFamily="34" charset="-120"/>
                        <a:ea typeface="微軟正黑體" panose="020B0604030504040204" pitchFamily="34" charset="-120"/>
                      </a:endParaRPr>
                    </a:p>
                  </a:txBody>
                  <a:tcPr marL="7849" marR="7849" marT="7618" marB="0" anchor="ctr"/>
                </a:tc>
              </a:tr>
              <a:tr h="193241">
                <a:tc vMerge="1">
                  <a:txBody>
                    <a:bodyPr/>
                    <a:lstStyle/>
                    <a:p>
                      <a:endParaRPr lang="zh-TW" altLang="en-US"/>
                    </a:p>
                  </a:txBody>
                  <a:tcPr/>
                </a:tc>
                <a:tc vMerge="1">
                  <a:txBody>
                    <a:bodyPr/>
                    <a:lstStyle/>
                    <a:p>
                      <a:endParaRPr lang="zh-TW" altLang="en-US"/>
                    </a:p>
                  </a:txBody>
                  <a:tcPr/>
                </a:tc>
                <a:tc>
                  <a:txBody>
                    <a:bodyPr/>
                    <a:lstStyle/>
                    <a:p>
                      <a:pPr algn="l" fontAlgn="ctr"/>
                      <a:r>
                        <a:rPr lang="zh-TW" altLang="en-US" sz="1100" u="none" strike="noStrike">
                          <a:effectLst/>
                          <a:latin typeface="微軟正黑體" panose="020B0604030504040204" pitchFamily="34" charset="-120"/>
                          <a:ea typeface="微軟正黑體" panose="020B0604030504040204" pitchFamily="34" charset="-120"/>
                        </a:rPr>
                        <a:t>個人資料檔案侵害事件應變處理計畫</a:t>
                      </a:r>
                      <a:endParaRPr lang="zh-TW" altLang="en-US" sz="1100" b="0" i="0" u="none" strike="noStrike">
                        <a:solidFill>
                          <a:srgbClr val="000000"/>
                        </a:solidFill>
                        <a:effectLst/>
                        <a:latin typeface="微軟正黑體" panose="020B0604030504040204" pitchFamily="34" charset="-120"/>
                        <a:ea typeface="微軟正黑體" panose="020B0604030504040204" pitchFamily="34" charset="-120"/>
                      </a:endParaRPr>
                    </a:p>
                  </a:txBody>
                  <a:tcPr marL="7849" marR="7849" marT="7618" marB="0" anchor="ctr"/>
                </a:tc>
              </a:tr>
              <a:tr h="193241">
                <a:tc vMerge="1">
                  <a:txBody>
                    <a:bodyPr/>
                    <a:lstStyle/>
                    <a:p>
                      <a:endParaRPr lang="zh-TW" altLang="en-US"/>
                    </a:p>
                  </a:txBody>
                  <a:tcPr/>
                </a:tc>
                <a:tc vMerge="1">
                  <a:txBody>
                    <a:bodyPr/>
                    <a:lstStyle/>
                    <a:p>
                      <a:endParaRPr lang="zh-TW" altLang="en-US"/>
                    </a:p>
                  </a:txBody>
                  <a:tcPr/>
                </a:tc>
                <a:tc>
                  <a:txBody>
                    <a:bodyPr/>
                    <a:lstStyle/>
                    <a:p>
                      <a:pPr algn="l" fontAlgn="ctr"/>
                      <a:r>
                        <a:rPr lang="zh-TW" altLang="en-US" sz="1100" u="none" strike="noStrike">
                          <a:effectLst/>
                          <a:latin typeface="微軟正黑體" panose="020B0604030504040204" pitchFamily="34" charset="-120"/>
                          <a:ea typeface="微軟正黑體" panose="020B0604030504040204" pitchFamily="34" charset="-120"/>
                        </a:rPr>
                        <a:t>矯正及預防措施處理單</a:t>
                      </a:r>
                      <a:endParaRPr lang="zh-TW" altLang="en-US" sz="1100" b="0" i="0" u="none" strike="noStrike">
                        <a:solidFill>
                          <a:srgbClr val="000000"/>
                        </a:solidFill>
                        <a:effectLst/>
                        <a:latin typeface="微軟正黑體" panose="020B0604030504040204" pitchFamily="34" charset="-120"/>
                        <a:ea typeface="微軟正黑體" panose="020B0604030504040204" pitchFamily="34" charset="-120"/>
                      </a:endParaRPr>
                    </a:p>
                  </a:txBody>
                  <a:tcPr marL="7849" marR="7849" marT="7618" marB="0" anchor="ctr"/>
                </a:tc>
              </a:tr>
              <a:tr h="193241">
                <a:tc vMerge="1">
                  <a:txBody>
                    <a:bodyPr/>
                    <a:lstStyle/>
                    <a:p>
                      <a:endParaRPr lang="zh-TW" altLang="en-US"/>
                    </a:p>
                  </a:txBody>
                  <a:tcPr/>
                </a:tc>
                <a:tc vMerge="1">
                  <a:txBody>
                    <a:bodyPr/>
                    <a:lstStyle/>
                    <a:p>
                      <a:endParaRPr lang="zh-TW" altLang="en-US"/>
                    </a:p>
                  </a:txBody>
                  <a:tcPr/>
                </a:tc>
                <a:tc>
                  <a:txBody>
                    <a:bodyPr/>
                    <a:lstStyle/>
                    <a:p>
                      <a:pPr algn="l" fontAlgn="ctr"/>
                      <a:r>
                        <a:rPr lang="zh-TW" altLang="en-US" sz="1100" u="none" strike="noStrike">
                          <a:effectLst/>
                          <a:latin typeface="微軟正黑體" panose="020B0604030504040204" pitchFamily="34" charset="-120"/>
                          <a:ea typeface="微軟正黑體" panose="020B0604030504040204" pitchFamily="34" charset="-120"/>
                        </a:rPr>
                        <a:t>事件通報處理單</a:t>
                      </a:r>
                      <a:endParaRPr lang="zh-TW" altLang="en-US" sz="1100" b="0" i="0" u="none" strike="noStrike">
                        <a:solidFill>
                          <a:srgbClr val="000000"/>
                        </a:solidFill>
                        <a:effectLst/>
                        <a:latin typeface="微軟正黑體" panose="020B0604030504040204" pitchFamily="34" charset="-120"/>
                        <a:ea typeface="微軟正黑體" panose="020B0604030504040204" pitchFamily="34" charset="-120"/>
                      </a:endParaRPr>
                    </a:p>
                  </a:txBody>
                  <a:tcPr marL="7849" marR="7849" marT="7618" marB="0" anchor="ctr"/>
                </a:tc>
              </a:tr>
              <a:tr h="193241">
                <a:tc vMerge="1">
                  <a:txBody>
                    <a:bodyPr/>
                    <a:lstStyle/>
                    <a:p>
                      <a:endParaRPr lang="zh-TW" altLang="en-US"/>
                    </a:p>
                  </a:txBody>
                  <a:tcPr/>
                </a:tc>
                <a:tc vMerge="1">
                  <a:txBody>
                    <a:bodyPr/>
                    <a:lstStyle/>
                    <a:p>
                      <a:endParaRPr lang="zh-TW" altLang="en-US"/>
                    </a:p>
                  </a:txBody>
                  <a:tcPr/>
                </a:tc>
                <a:tc>
                  <a:txBody>
                    <a:bodyPr/>
                    <a:lstStyle/>
                    <a:p>
                      <a:pPr algn="l" fontAlgn="ctr"/>
                      <a:r>
                        <a:rPr lang="zh-TW" altLang="en-US" sz="1100" u="none" strike="noStrike">
                          <a:effectLst/>
                          <a:latin typeface="微軟正黑體" panose="020B0604030504040204" pitchFamily="34" charset="-120"/>
                          <a:ea typeface="微軟正黑體" panose="020B0604030504040204" pitchFamily="34" charset="-120"/>
                        </a:rPr>
                        <a:t>內部聯絡清單</a:t>
                      </a:r>
                      <a:endParaRPr lang="zh-TW" altLang="en-US" sz="1100" b="0" i="0" u="none" strike="noStrike">
                        <a:solidFill>
                          <a:srgbClr val="000000"/>
                        </a:solidFill>
                        <a:effectLst/>
                        <a:latin typeface="微軟正黑體" panose="020B0604030504040204" pitchFamily="34" charset="-120"/>
                        <a:ea typeface="微軟正黑體" panose="020B0604030504040204" pitchFamily="34" charset="-120"/>
                      </a:endParaRPr>
                    </a:p>
                  </a:txBody>
                  <a:tcPr marL="7849" marR="7849" marT="7618" marB="0" anchor="ctr"/>
                </a:tc>
              </a:tr>
              <a:tr h="193241">
                <a:tc vMerge="1">
                  <a:txBody>
                    <a:bodyPr/>
                    <a:lstStyle/>
                    <a:p>
                      <a:endParaRPr lang="zh-TW" altLang="en-US"/>
                    </a:p>
                  </a:txBody>
                  <a:tcPr/>
                </a:tc>
                <a:tc vMerge="1">
                  <a:txBody>
                    <a:bodyPr/>
                    <a:lstStyle/>
                    <a:p>
                      <a:endParaRPr lang="zh-TW" altLang="en-US"/>
                    </a:p>
                  </a:txBody>
                  <a:tcPr/>
                </a:tc>
                <a:tc>
                  <a:txBody>
                    <a:bodyPr/>
                    <a:lstStyle/>
                    <a:p>
                      <a:pPr algn="l" fontAlgn="ctr"/>
                      <a:r>
                        <a:rPr lang="zh-TW" altLang="en-US" sz="1100" u="none" strike="noStrike">
                          <a:effectLst/>
                          <a:latin typeface="微軟正黑體" panose="020B0604030504040204" pitchFamily="34" charset="-120"/>
                          <a:ea typeface="微軟正黑體" panose="020B0604030504040204" pitchFamily="34" charset="-120"/>
                        </a:rPr>
                        <a:t>外部聯絡清單</a:t>
                      </a:r>
                      <a:endParaRPr lang="zh-TW" altLang="en-US" sz="1100" b="0" i="0" u="none" strike="noStrike">
                        <a:solidFill>
                          <a:srgbClr val="000000"/>
                        </a:solidFill>
                        <a:effectLst/>
                        <a:latin typeface="微軟正黑體" panose="020B0604030504040204" pitchFamily="34" charset="-120"/>
                        <a:ea typeface="微軟正黑體" panose="020B0604030504040204" pitchFamily="34" charset="-120"/>
                      </a:endParaRPr>
                    </a:p>
                  </a:txBody>
                  <a:tcPr marL="7849" marR="7849" marT="7618" marB="0" anchor="ctr"/>
                </a:tc>
              </a:tr>
              <a:tr h="193241">
                <a:tc vMerge="1">
                  <a:txBody>
                    <a:bodyPr/>
                    <a:lstStyle/>
                    <a:p>
                      <a:endParaRPr lang="zh-TW" altLang="en-US"/>
                    </a:p>
                  </a:txBody>
                  <a:tcPr/>
                </a:tc>
                <a:tc vMerge="1">
                  <a:txBody>
                    <a:bodyPr/>
                    <a:lstStyle/>
                    <a:p>
                      <a:endParaRPr lang="zh-TW" altLang="en-US"/>
                    </a:p>
                  </a:txBody>
                  <a:tcPr/>
                </a:tc>
                <a:tc>
                  <a:txBody>
                    <a:bodyPr/>
                    <a:lstStyle/>
                    <a:p>
                      <a:pPr algn="l" fontAlgn="ctr"/>
                      <a:r>
                        <a:rPr lang="zh-TW" altLang="en-US" sz="1100" u="none" strike="noStrike">
                          <a:effectLst/>
                          <a:latin typeface="微軟正黑體" panose="020B0604030504040204" pitchFamily="34" charset="-120"/>
                          <a:ea typeface="微軟正黑體" panose="020B0604030504040204" pitchFamily="34" charset="-120"/>
                        </a:rPr>
                        <a:t>事件評估報告</a:t>
                      </a:r>
                      <a:endParaRPr lang="zh-TW" altLang="en-US" sz="1100" b="0" i="0" u="none" strike="noStrike">
                        <a:solidFill>
                          <a:srgbClr val="000000"/>
                        </a:solidFill>
                        <a:effectLst/>
                        <a:latin typeface="微軟正黑體" panose="020B0604030504040204" pitchFamily="34" charset="-120"/>
                        <a:ea typeface="微軟正黑體" panose="020B0604030504040204" pitchFamily="34" charset="-120"/>
                      </a:endParaRPr>
                    </a:p>
                  </a:txBody>
                  <a:tcPr marL="7849" marR="7849" marT="7618" marB="0" anchor="ctr"/>
                </a:tc>
              </a:tr>
              <a:tr h="193241">
                <a:tc vMerge="1">
                  <a:txBody>
                    <a:bodyPr/>
                    <a:lstStyle/>
                    <a:p>
                      <a:endParaRPr lang="zh-TW" altLang="en-US"/>
                    </a:p>
                  </a:txBody>
                  <a:tcPr/>
                </a:tc>
                <a:tc vMerge="1">
                  <a:txBody>
                    <a:bodyPr/>
                    <a:lstStyle/>
                    <a:p>
                      <a:endParaRPr lang="zh-TW" altLang="en-US"/>
                    </a:p>
                  </a:txBody>
                  <a:tcPr/>
                </a:tc>
                <a:tc>
                  <a:txBody>
                    <a:bodyPr/>
                    <a:lstStyle/>
                    <a:p>
                      <a:pPr algn="l" fontAlgn="ctr"/>
                      <a:r>
                        <a:rPr lang="zh-TW" altLang="en-US" sz="1100" u="none" strike="noStrike">
                          <a:effectLst/>
                          <a:latin typeface="微軟正黑體" panose="020B0604030504040204" pitchFamily="34" charset="-120"/>
                          <a:ea typeface="微軟正黑體" panose="020B0604030504040204" pitchFamily="34" charset="-120"/>
                        </a:rPr>
                        <a:t>事件調查報告</a:t>
                      </a:r>
                      <a:endParaRPr lang="zh-TW" altLang="en-US" sz="1100" b="0" i="0" u="none" strike="noStrike">
                        <a:solidFill>
                          <a:srgbClr val="000000"/>
                        </a:solidFill>
                        <a:effectLst/>
                        <a:latin typeface="微軟正黑體" panose="020B0604030504040204" pitchFamily="34" charset="-120"/>
                        <a:ea typeface="微軟正黑體" panose="020B0604030504040204" pitchFamily="34" charset="-120"/>
                      </a:endParaRPr>
                    </a:p>
                  </a:txBody>
                  <a:tcPr marL="7849" marR="7849" marT="7618" marB="0" anchor="ctr"/>
                </a:tc>
              </a:tr>
              <a:tr h="193241">
                <a:tc vMerge="1">
                  <a:txBody>
                    <a:bodyPr/>
                    <a:lstStyle/>
                    <a:p>
                      <a:endParaRPr lang="zh-TW" altLang="en-US"/>
                    </a:p>
                  </a:txBody>
                  <a:tcPr/>
                </a:tc>
                <a:tc vMerge="1">
                  <a:txBody>
                    <a:bodyPr/>
                    <a:lstStyle/>
                    <a:p>
                      <a:endParaRPr lang="zh-TW" altLang="en-US"/>
                    </a:p>
                  </a:txBody>
                  <a:tcPr/>
                </a:tc>
                <a:tc>
                  <a:txBody>
                    <a:bodyPr/>
                    <a:lstStyle/>
                    <a:p>
                      <a:pPr algn="l" fontAlgn="ctr"/>
                      <a:r>
                        <a:rPr lang="zh-TW" altLang="en-US" sz="1100" u="none" strike="noStrike">
                          <a:effectLst/>
                          <a:latin typeface="微軟正黑體" panose="020B0604030504040204" pitchFamily="34" charset="-120"/>
                          <a:ea typeface="微軟正黑體" panose="020B0604030504040204" pitchFamily="34" charset="-120"/>
                        </a:rPr>
                        <a:t>個人資料檔案侵害事件檢討報告</a:t>
                      </a:r>
                      <a:endParaRPr lang="zh-TW" altLang="en-US" sz="1100" b="0" i="0" u="none" strike="noStrike">
                        <a:solidFill>
                          <a:srgbClr val="000000"/>
                        </a:solidFill>
                        <a:effectLst/>
                        <a:latin typeface="微軟正黑體" panose="020B0604030504040204" pitchFamily="34" charset="-120"/>
                        <a:ea typeface="微軟正黑體" panose="020B0604030504040204" pitchFamily="34" charset="-120"/>
                      </a:endParaRPr>
                    </a:p>
                  </a:txBody>
                  <a:tcPr marL="7849" marR="7849" marT="7618" marB="0" anchor="ctr"/>
                </a:tc>
              </a:tr>
              <a:tr h="193241">
                <a:tc vMerge="1">
                  <a:txBody>
                    <a:bodyPr/>
                    <a:lstStyle/>
                    <a:p>
                      <a:endParaRPr lang="zh-TW" altLang="en-US"/>
                    </a:p>
                  </a:txBody>
                  <a:tcPr/>
                </a:tc>
                <a:tc vMerge="1">
                  <a:txBody>
                    <a:bodyPr/>
                    <a:lstStyle/>
                    <a:p>
                      <a:endParaRPr lang="zh-TW" altLang="en-US"/>
                    </a:p>
                  </a:txBody>
                  <a:tcPr/>
                </a:tc>
                <a:tc>
                  <a:txBody>
                    <a:bodyPr/>
                    <a:lstStyle/>
                    <a:p>
                      <a:pPr algn="l" fontAlgn="ctr"/>
                      <a:r>
                        <a:rPr lang="zh-TW" altLang="en-US" sz="1100" u="none" strike="noStrike">
                          <a:effectLst/>
                          <a:latin typeface="微軟正黑體" panose="020B0604030504040204" pitchFamily="34" charset="-120"/>
                          <a:ea typeface="微軟正黑體" panose="020B0604030504040204" pitchFamily="34" charset="-120"/>
                        </a:rPr>
                        <a:t>演練紀錄表</a:t>
                      </a:r>
                      <a:endParaRPr lang="zh-TW" altLang="en-US" sz="1100" b="0" i="0" u="none" strike="noStrike">
                        <a:solidFill>
                          <a:srgbClr val="000000"/>
                        </a:solidFill>
                        <a:effectLst/>
                        <a:latin typeface="微軟正黑體" panose="020B0604030504040204" pitchFamily="34" charset="-120"/>
                        <a:ea typeface="微軟正黑體" panose="020B0604030504040204" pitchFamily="34" charset="-120"/>
                      </a:endParaRPr>
                    </a:p>
                  </a:txBody>
                  <a:tcPr marL="7849" marR="7849" marT="7618" marB="0" anchor="ctr"/>
                </a:tc>
              </a:tr>
              <a:tr h="193241">
                <a:tc vMerge="1">
                  <a:txBody>
                    <a:bodyPr/>
                    <a:lstStyle/>
                    <a:p>
                      <a:endParaRPr lang="zh-TW" altLang="en-US"/>
                    </a:p>
                  </a:txBody>
                  <a:tcPr/>
                </a:tc>
                <a:tc vMerge="1">
                  <a:txBody>
                    <a:bodyPr/>
                    <a:lstStyle/>
                    <a:p>
                      <a:endParaRPr lang="zh-TW" altLang="en-US"/>
                    </a:p>
                  </a:txBody>
                  <a:tcPr/>
                </a:tc>
                <a:tc>
                  <a:txBody>
                    <a:bodyPr/>
                    <a:lstStyle/>
                    <a:p>
                      <a:pPr algn="l" fontAlgn="ctr"/>
                      <a:r>
                        <a:rPr lang="zh-TW" altLang="en-US" sz="1100" u="none" strike="noStrike">
                          <a:effectLst/>
                          <a:latin typeface="微軟正黑體" panose="020B0604030504040204" pitchFamily="34" charset="-120"/>
                          <a:ea typeface="微軟正黑體" panose="020B0604030504040204" pitchFamily="34" charset="-120"/>
                        </a:rPr>
                        <a:t>應變處理計畫流程表</a:t>
                      </a:r>
                      <a:endParaRPr lang="zh-TW" altLang="en-US" sz="1100" b="0" i="0" u="none" strike="noStrike">
                        <a:solidFill>
                          <a:srgbClr val="000000"/>
                        </a:solidFill>
                        <a:effectLst/>
                        <a:latin typeface="微軟正黑體" panose="020B0604030504040204" pitchFamily="34" charset="-120"/>
                        <a:ea typeface="微軟正黑體" panose="020B0604030504040204" pitchFamily="34" charset="-120"/>
                      </a:endParaRPr>
                    </a:p>
                  </a:txBody>
                  <a:tcPr marL="7849" marR="7849" marT="7618" marB="0" anchor="ctr"/>
                </a:tc>
              </a:tr>
              <a:tr h="193241">
                <a:tc vMerge="1">
                  <a:txBody>
                    <a:bodyPr/>
                    <a:lstStyle/>
                    <a:p>
                      <a:endParaRPr lang="zh-TW" altLang="en-US"/>
                    </a:p>
                  </a:txBody>
                  <a:tcPr/>
                </a:tc>
                <a:tc vMerge="1">
                  <a:txBody>
                    <a:bodyPr/>
                    <a:lstStyle/>
                    <a:p>
                      <a:endParaRPr lang="zh-TW" altLang="en-US"/>
                    </a:p>
                  </a:txBody>
                  <a:tcPr/>
                </a:tc>
                <a:tc>
                  <a:txBody>
                    <a:bodyPr/>
                    <a:lstStyle/>
                    <a:p>
                      <a:pPr algn="l" fontAlgn="ctr"/>
                      <a:r>
                        <a:rPr lang="zh-TW" altLang="en-US" sz="1100" u="none" strike="noStrike" dirty="0">
                          <a:effectLst/>
                          <a:latin typeface="微軟正黑體" panose="020B0604030504040204" pitchFamily="34" charset="-120"/>
                          <a:ea typeface="微軟正黑體" panose="020B0604030504040204" pitchFamily="34" charset="-120"/>
                        </a:rPr>
                        <a:t>聲明稿範本</a:t>
                      </a:r>
                      <a:endParaRPr lang="zh-TW" altLang="en-US" sz="1100" b="0" i="0" u="none" strike="noStrike" dirty="0">
                        <a:solidFill>
                          <a:srgbClr val="000000"/>
                        </a:solidFill>
                        <a:effectLst/>
                        <a:latin typeface="微軟正黑體" panose="020B0604030504040204" pitchFamily="34" charset="-120"/>
                        <a:ea typeface="微軟正黑體" panose="020B0604030504040204" pitchFamily="34" charset="-120"/>
                      </a:endParaRPr>
                    </a:p>
                  </a:txBody>
                  <a:tcPr marL="7849" marR="7849" marT="7618" marB="0" anchor="ctr"/>
                </a:tc>
              </a:tr>
            </a:tbl>
          </a:graphicData>
        </a:graphic>
      </p:graphicFrame>
    </p:spTree>
    <p:extLst>
      <p:ext uri="{BB962C8B-B14F-4D97-AF65-F5344CB8AC3E}">
        <p14:creationId xmlns:p14="http://schemas.microsoft.com/office/powerpoint/2010/main" val="4006312890"/>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z="3600" b="0" dirty="0">
                <a:solidFill>
                  <a:schemeClr val="tx1"/>
                </a:solidFill>
                <a:latin typeface="微軟正黑體" panose="020B0604030504040204" pitchFamily="34" charset="-120"/>
                <a:ea typeface="微軟正黑體" panose="020B0604030504040204" pitchFamily="34" charset="-120"/>
                <a:cs typeface="+mj-cs"/>
              </a:rPr>
              <a:t>個資管理文件及其附件清單</a:t>
            </a:r>
            <a:r>
              <a:rPr lang="en-US" altLang="zh-TW" sz="3600" b="0" dirty="0">
                <a:solidFill>
                  <a:schemeClr val="tx1"/>
                </a:solidFill>
                <a:latin typeface="微軟正黑體" panose="020B0604030504040204" pitchFamily="34" charset="-120"/>
                <a:ea typeface="微軟正黑體" panose="020B0604030504040204" pitchFamily="34" charset="-120"/>
                <a:cs typeface="+mj-cs"/>
              </a:rPr>
              <a:t>(2/2</a:t>
            </a:r>
            <a:r>
              <a:rPr lang="en-US" altLang="zh-TW" sz="2700" dirty="0">
                <a:latin typeface="微軟正黑體" pitchFamily="34" charset="-120"/>
                <a:ea typeface="微軟正黑體" pitchFamily="34" charset="-120"/>
              </a:rPr>
              <a:t>)</a:t>
            </a:r>
            <a:endParaRPr lang="zh-TW" altLang="en-US" sz="2700" dirty="0">
              <a:latin typeface="微軟正黑體" pitchFamily="34" charset="-120"/>
              <a:ea typeface="微軟正黑體" pitchFamily="34" charset="-120"/>
            </a:endParaRPr>
          </a:p>
        </p:txBody>
      </p:sp>
      <p:graphicFrame>
        <p:nvGraphicFramePr>
          <p:cNvPr id="3" name="表格 2"/>
          <p:cNvGraphicFramePr>
            <a:graphicFrameLocks noGrp="1"/>
          </p:cNvGraphicFramePr>
          <p:nvPr>
            <p:extLst>
              <p:ext uri="{D42A27DB-BD31-4B8C-83A1-F6EECF244321}">
                <p14:modId xmlns:p14="http://schemas.microsoft.com/office/powerpoint/2010/main" val="2082433806"/>
              </p:ext>
            </p:extLst>
          </p:nvPr>
        </p:nvGraphicFramePr>
        <p:xfrm>
          <a:off x="351874" y="994120"/>
          <a:ext cx="8396589" cy="5243193"/>
        </p:xfrm>
        <a:graphic>
          <a:graphicData uri="http://schemas.openxmlformats.org/drawingml/2006/table">
            <a:tbl>
              <a:tblPr>
                <a:tableStyleId>{5C22544A-7EE6-4342-B048-85BDC9FD1C3A}</a:tableStyleId>
              </a:tblPr>
              <a:tblGrid>
                <a:gridCol w="1422870"/>
                <a:gridCol w="2969828"/>
                <a:gridCol w="4003891"/>
              </a:tblGrid>
              <a:tr h="502773">
                <a:tc>
                  <a:txBody>
                    <a:bodyPr/>
                    <a:lstStyle/>
                    <a:p>
                      <a:pPr algn="ctr" fontAlgn="ctr"/>
                      <a:r>
                        <a:rPr lang="zh-TW" altLang="en-US" sz="1300" b="1" u="none" strike="noStrike" dirty="0">
                          <a:effectLst/>
                          <a:latin typeface="微軟正黑體" panose="020B0604030504040204" pitchFamily="34" charset="-120"/>
                          <a:ea typeface="微軟正黑體" panose="020B0604030504040204" pitchFamily="34" charset="-120"/>
                        </a:rPr>
                        <a:t>文件階層</a:t>
                      </a:r>
                      <a:endParaRPr lang="zh-TW" altLang="en-US" sz="1300" b="1" i="0" u="none" strike="noStrike" dirty="0">
                        <a:solidFill>
                          <a:srgbClr val="000000"/>
                        </a:solidFill>
                        <a:effectLst/>
                        <a:latin typeface="微軟正黑體" panose="020B0604030504040204" pitchFamily="34" charset="-120"/>
                        <a:ea typeface="微軟正黑體" panose="020B0604030504040204" pitchFamily="34" charset="-120"/>
                      </a:endParaRPr>
                    </a:p>
                  </a:txBody>
                  <a:tcPr marL="8111" marR="8111" marT="7872" marB="0" anchor="ctr">
                    <a:solidFill>
                      <a:srgbClr val="B1CBFF"/>
                    </a:solidFill>
                  </a:tcPr>
                </a:tc>
                <a:tc>
                  <a:txBody>
                    <a:bodyPr/>
                    <a:lstStyle/>
                    <a:p>
                      <a:pPr algn="ctr" fontAlgn="ctr"/>
                      <a:r>
                        <a:rPr lang="zh-TW" altLang="en-US" sz="1300" b="1" u="none" strike="noStrike">
                          <a:effectLst/>
                          <a:latin typeface="微軟正黑體" panose="020B0604030504040204" pitchFamily="34" charset="-120"/>
                          <a:ea typeface="微軟正黑體" panose="020B0604030504040204" pitchFamily="34" charset="-120"/>
                        </a:rPr>
                        <a:t>文件名稱</a:t>
                      </a:r>
                      <a:endParaRPr lang="zh-TW" altLang="en-US" sz="1300" b="1" i="0" u="none" strike="noStrike">
                        <a:solidFill>
                          <a:srgbClr val="000000"/>
                        </a:solidFill>
                        <a:effectLst/>
                        <a:latin typeface="微軟正黑體" panose="020B0604030504040204" pitchFamily="34" charset="-120"/>
                        <a:ea typeface="微軟正黑體" panose="020B0604030504040204" pitchFamily="34" charset="-120"/>
                      </a:endParaRPr>
                    </a:p>
                  </a:txBody>
                  <a:tcPr marL="8111" marR="8111" marT="7872" marB="0" anchor="ctr">
                    <a:solidFill>
                      <a:srgbClr val="B1CBFF"/>
                    </a:solidFill>
                  </a:tcPr>
                </a:tc>
                <a:tc>
                  <a:txBody>
                    <a:bodyPr/>
                    <a:lstStyle/>
                    <a:p>
                      <a:pPr algn="ctr" fontAlgn="ctr"/>
                      <a:r>
                        <a:rPr lang="zh-TW" altLang="en-US" sz="1300" b="1" u="none" strike="noStrike" dirty="0">
                          <a:effectLst/>
                          <a:latin typeface="微軟正黑體" panose="020B0604030504040204" pitchFamily="34" charset="-120"/>
                          <a:ea typeface="微軟正黑體" panose="020B0604030504040204" pitchFamily="34" charset="-120"/>
                        </a:rPr>
                        <a:t>四階附件表單名稱</a:t>
                      </a:r>
                      <a:endParaRPr lang="zh-TW" altLang="en-US" sz="1300" b="1" i="0" u="none" strike="noStrike" dirty="0">
                        <a:solidFill>
                          <a:srgbClr val="000000"/>
                        </a:solidFill>
                        <a:effectLst/>
                        <a:latin typeface="微軟正黑體" panose="020B0604030504040204" pitchFamily="34" charset="-120"/>
                        <a:ea typeface="微軟正黑體" panose="020B0604030504040204" pitchFamily="34" charset="-120"/>
                      </a:endParaRPr>
                    </a:p>
                  </a:txBody>
                  <a:tcPr marL="8111" marR="8111" marT="7872" marB="0" anchor="ctr">
                    <a:solidFill>
                      <a:srgbClr val="B1CBFF"/>
                    </a:solidFill>
                  </a:tcPr>
                </a:tc>
              </a:tr>
              <a:tr h="316028">
                <a:tc rowSpan="15">
                  <a:txBody>
                    <a:bodyPr/>
                    <a:lstStyle/>
                    <a:p>
                      <a:pPr algn="ctr" fontAlgn="ctr"/>
                      <a:r>
                        <a:rPr lang="zh-TW" altLang="en-US" sz="1100" b="1" u="none" strike="noStrike">
                          <a:effectLst/>
                          <a:latin typeface="微軟正黑體" panose="020B0604030504040204" pitchFamily="34" charset="-120"/>
                          <a:ea typeface="微軟正黑體" panose="020B0604030504040204" pitchFamily="34" charset="-120"/>
                        </a:rPr>
                        <a:t>三</a:t>
                      </a:r>
                      <a:endParaRPr lang="zh-TW" altLang="en-US" sz="1100" b="1" i="0" u="none" strike="noStrike">
                        <a:solidFill>
                          <a:srgbClr val="000000"/>
                        </a:solidFill>
                        <a:effectLst/>
                        <a:latin typeface="微軟正黑體" panose="020B0604030504040204" pitchFamily="34" charset="-120"/>
                        <a:ea typeface="微軟正黑體" panose="020B0604030504040204" pitchFamily="34" charset="-120"/>
                      </a:endParaRPr>
                    </a:p>
                  </a:txBody>
                  <a:tcPr marL="8111" marR="8111" marT="7872" marB="0" anchor="ctr"/>
                </a:tc>
                <a:tc rowSpan="15">
                  <a:txBody>
                    <a:bodyPr/>
                    <a:lstStyle/>
                    <a:p>
                      <a:pPr algn="l" fontAlgn="ctr"/>
                      <a:r>
                        <a:rPr lang="zh-TW" altLang="en-US" sz="1100" b="1" u="none" strike="noStrike" dirty="0" smtClean="0">
                          <a:effectLst/>
                          <a:latin typeface="微軟正黑體" panose="020B0604030504040204" pitchFamily="34" charset="-120"/>
                          <a:ea typeface="微軟正黑體" panose="020B0604030504040204" pitchFamily="34" charset="-120"/>
                        </a:rPr>
                        <a:t>個人資料管理作業守則</a:t>
                      </a:r>
                      <a:endParaRPr lang="zh-TW" altLang="en-US" sz="1100" b="1" i="0" u="none" strike="noStrike" dirty="0">
                        <a:solidFill>
                          <a:srgbClr val="000000"/>
                        </a:solidFill>
                        <a:effectLst/>
                        <a:latin typeface="微軟正黑體" panose="020B0604030504040204" pitchFamily="34" charset="-120"/>
                        <a:ea typeface="微軟正黑體" panose="020B0604030504040204" pitchFamily="34" charset="-120"/>
                      </a:endParaRPr>
                    </a:p>
                  </a:txBody>
                  <a:tcPr marL="8111" marR="8111" marT="7872" marB="0" anchor="ctr"/>
                </a:tc>
                <a:tc>
                  <a:txBody>
                    <a:bodyPr/>
                    <a:lstStyle/>
                    <a:p>
                      <a:pPr algn="l" fontAlgn="ctr"/>
                      <a:r>
                        <a:rPr lang="zh-TW" altLang="en-US" sz="1100" u="none" strike="noStrike">
                          <a:effectLst/>
                          <a:latin typeface="微軟正黑體" panose="020B0604030504040204" pitchFamily="34" charset="-120"/>
                          <a:ea typeface="微軟正黑體" panose="020B0604030504040204" pitchFamily="34" charset="-120"/>
                        </a:rPr>
                        <a:t>業務流程概覽圖</a:t>
                      </a:r>
                      <a:endParaRPr lang="zh-TW" altLang="en-US" sz="1100" b="0" i="0" u="none" strike="noStrike">
                        <a:solidFill>
                          <a:srgbClr val="000000"/>
                        </a:solidFill>
                        <a:effectLst/>
                        <a:latin typeface="微軟正黑體" panose="020B0604030504040204" pitchFamily="34" charset="-120"/>
                        <a:ea typeface="微軟正黑體" panose="020B0604030504040204" pitchFamily="34" charset="-120"/>
                      </a:endParaRPr>
                    </a:p>
                  </a:txBody>
                  <a:tcPr marL="8111" marR="8111" marT="7872" marB="0" anchor="ctr"/>
                </a:tc>
              </a:tr>
              <a:tr h="316028">
                <a:tc vMerge="1">
                  <a:txBody>
                    <a:bodyPr/>
                    <a:lstStyle/>
                    <a:p>
                      <a:endParaRPr lang="zh-TW" altLang="en-US"/>
                    </a:p>
                  </a:txBody>
                  <a:tcPr/>
                </a:tc>
                <a:tc vMerge="1">
                  <a:txBody>
                    <a:bodyPr/>
                    <a:lstStyle/>
                    <a:p>
                      <a:endParaRPr lang="zh-TW" altLang="en-US"/>
                    </a:p>
                  </a:txBody>
                  <a:tcPr/>
                </a:tc>
                <a:tc>
                  <a:txBody>
                    <a:bodyPr/>
                    <a:lstStyle/>
                    <a:p>
                      <a:pPr algn="l" fontAlgn="ctr"/>
                      <a:r>
                        <a:rPr lang="zh-TW" altLang="en-US" sz="1100" u="none" strike="noStrike">
                          <a:effectLst/>
                          <a:latin typeface="微軟正黑體" panose="020B0604030504040204" pitchFamily="34" charset="-120"/>
                          <a:ea typeface="微軟正黑體" panose="020B0604030504040204" pitchFamily="34" charset="-120"/>
                        </a:rPr>
                        <a:t>個人資料檔案清冊</a:t>
                      </a:r>
                      <a:endParaRPr lang="zh-TW" altLang="en-US" sz="1100" b="0" i="0" u="none" strike="noStrike">
                        <a:solidFill>
                          <a:srgbClr val="000000"/>
                        </a:solidFill>
                        <a:effectLst/>
                        <a:latin typeface="微軟正黑體" panose="020B0604030504040204" pitchFamily="34" charset="-120"/>
                        <a:ea typeface="微軟正黑體" panose="020B0604030504040204" pitchFamily="34" charset="-120"/>
                      </a:endParaRPr>
                    </a:p>
                  </a:txBody>
                  <a:tcPr marL="8111" marR="8111" marT="7872" marB="0" anchor="ctr"/>
                </a:tc>
              </a:tr>
              <a:tr h="316028">
                <a:tc vMerge="1">
                  <a:txBody>
                    <a:bodyPr/>
                    <a:lstStyle/>
                    <a:p>
                      <a:endParaRPr lang="zh-TW" altLang="en-US"/>
                    </a:p>
                  </a:txBody>
                  <a:tcPr/>
                </a:tc>
                <a:tc vMerge="1">
                  <a:txBody>
                    <a:bodyPr/>
                    <a:lstStyle/>
                    <a:p>
                      <a:endParaRPr lang="zh-TW" altLang="en-US"/>
                    </a:p>
                  </a:txBody>
                  <a:tcPr/>
                </a:tc>
                <a:tc>
                  <a:txBody>
                    <a:bodyPr/>
                    <a:lstStyle/>
                    <a:p>
                      <a:pPr algn="l" fontAlgn="ctr"/>
                      <a:r>
                        <a:rPr lang="zh-TW" altLang="en-US" sz="1100" u="none" strike="noStrike">
                          <a:effectLst/>
                          <a:latin typeface="微軟正黑體" panose="020B0604030504040204" pitchFamily="34" charset="-120"/>
                          <a:ea typeface="微軟正黑體" panose="020B0604030504040204" pitchFamily="34" charset="-120"/>
                        </a:rPr>
                        <a:t>個人資料管理基準</a:t>
                      </a:r>
                      <a:endParaRPr lang="zh-TW" altLang="en-US" sz="1100" b="0" i="0" u="none" strike="noStrike">
                        <a:solidFill>
                          <a:srgbClr val="000000"/>
                        </a:solidFill>
                        <a:effectLst/>
                        <a:latin typeface="微軟正黑體" panose="020B0604030504040204" pitchFamily="34" charset="-120"/>
                        <a:ea typeface="微軟正黑體" panose="020B0604030504040204" pitchFamily="34" charset="-120"/>
                      </a:endParaRPr>
                    </a:p>
                  </a:txBody>
                  <a:tcPr marL="8111" marR="8111" marT="7872" marB="0" anchor="ctr"/>
                </a:tc>
              </a:tr>
              <a:tr h="316028">
                <a:tc vMerge="1">
                  <a:txBody>
                    <a:bodyPr/>
                    <a:lstStyle/>
                    <a:p>
                      <a:endParaRPr lang="zh-TW" altLang="en-US"/>
                    </a:p>
                  </a:txBody>
                  <a:tcPr/>
                </a:tc>
                <a:tc vMerge="1">
                  <a:txBody>
                    <a:bodyPr/>
                    <a:lstStyle/>
                    <a:p>
                      <a:endParaRPr lang="zh-TW" altLang="en-US"/>
                    </a:p>
                  </a:txBody>
                  <a:tcPr/>
                </a:tc>
                <a:tc>
                  <a:txBody>
                    <a:bodyPr/>
                    <a:lstStyle/>
                    <a:p>
                      <a:pPr algn="l" fontAlgn="ctr"/>
                      <a:r>
                        <a:rPr lang="zh-TW" altLang="en-US" sz="1100" u="none" strike="noStrike">
                          <a:effectLst/>
                          <a:latin typeface="微軟正黑體" panose="020B0604030504040204" pitchFamily="34" charset="-120"/>
                          <a:ea typeface="微軟正黑體" panose="020B0604030504040204" pitchFamily="34" charset="-120"/>
                        </a:rPr>
                        <a:t>風險評鑑報告</a:t>
                      </a:r>
                      <a:endParaRPr lang="zh-TW" altLang="en-US" sz="1100" b="0" i="0" u="none" strike="noStrike">
                        <a:solidFill>
                          <a:srgbClr val="000000"/>
                        </a:solidFill>
                        <a:effectLst/>
                        <a:latin typeface="微軟正黑體" panose="020B0604030504040204" pitchFamily="34" charset="-120"/>
                        <a:ea typeface="微軟正黑體" panose="020B0604030504040204" pitchFamily="34" charset="-120"/>
                      </a:endParaRPr>
                    </a:p>
                  </a:txBody>
                  <a:tcPr marL="8111" marR="8111" marT="7872" marB="0" anchor="ctr"/>
                </a:tc>
              </a:tr>
              <a:tr h="316028">
                <a:tc vMerge="1">
                  <a:txBody>
                    <a:bodyPr/>
                    <a:lstStyle/>
                    <a:p>
                      <a:endParaRPr lang="zh-TW" altLang="en-US"/>
                    </a:p>
                  </a:txBody>
                  <a:tcPr/>
                </a:tc>
                <a:tc vMerge="1">
                  <a:txBody>
                    <a:bodyPr/>
                    <a:lstStyle/>
                    <a:p>
                      <a:endParaRPr lang="zh-TW" altLang="en-US"/>
                    </a:p>
                  </a:txBody>
                  <a:tcPr/>
                </a:tc>
                <a:tc>
                  <a:txBody>
                    <a:bodyPr/>
                    <a:lstStyle/>
                    <a:p>
                      <a:pPr algn="l" fontAlgn="ctr"/>
                      <a:r>
                        <a:rPr lang="zh-TW" altLang="en-US" sz="1100" u="none" strike="noStrike">
                          <a:effectLst/>
                          <a:latin typeface="微軟正黑體" panose="020B0604030504040204" pitchFamily="34" charset="-120"/>
                          <a:ea typeface="微軟正黑體" panose="020B0604030504040204" pitchFamily="34" charset="-120"/>
                        </a:rPr>
                        <a:t>風險改善處理計畫</a:t>
                      </a:r>
                      <a:endParaRPr lang="zh-TW" altLang="en-US" sz="1100" b="0" i="0" u="none" strike="noStrike">
                        <a:solidFill>
                          <a:srgbClr val="000000"/>
                        </a:solidFill>
                        <a:effectLst/>
                        <a:latin typeface="微軟正黑體" panose="020B0604030504040204" pitchFamily="34" charset="-120"/>
                        <a:ea typeface="微軟正黑體" panose="020B0604030504040204" pitchFamily="34" charset="-120"/>
                      </a:endParaRPr>
                    </a:p>
                  </a:txBody>
                  <a:tcPr marL="8111" marR="8111" marT="7872" marB="0" anchor="ctr"/>
                </a:tc>
              </a:tr>
              <a:tr h="316028">
                <a:tc vMerge="1">
                  <a:txBody>
                    <a:bodyPr/>
                    <a:lstStyle/>
                    <a:p>
                      <a:endParaRPr lang="zh-TW" altLang="en-US"/>
                    </a:p>
                  </a:txBody>
                  <a:tcPr/>
                </a:tc>
                <a:tc vMerge="1">
                  <a:txBody>
                    <a:bodyPr/>
                    <a:lstStyle/>
                    <a:p>
                      <a:endParaRPr lang="zh-TW" altLang="en-US"/>
                    </a:p>
                  </a:txBody>
                  <a:tcPr/>
                </a:tc>
                <a:tc>
                  <a:txBody>
                    <a:bodyPr/>
                    <a:lstStyle/>
                    <a:p>
                      <a:pPr algn="l" fontAlgn="ctr"/>
                      <a:r>
                        <a:rPr lang="zh-TW" altLang="en-US" sz="1100" u="none" strike="noStrike">
                          <a:effectLst/>
                          <a:latin typeface="微軟正黑體" panose="020B0604030504040204" pitchFamily="34" charset="-120"/>
                          <a:ea typeface="微軟正黑體" panose="020B0604030504040204" pitchFamily="34" charset="-120"/>
                        </a:rPr>
                        <a:t>個人資料檔案</a:t>
                      </a:r>
                      <a:r>
                        <a:rPr lang="en-US" altLang="zh-TW" sz="1100" u="none" strike="noStrike">
                          <a:effectLst/>
                          <a:latin typeface="微軟正黑體" panose="020B0604030504040204" pitchFamily="34" charset="-120"/>
                          <a:ea typeface="微軟正黑體" panose="020B0604030504040204" pitchFamily="34" charset="-120"/>
                        </a:rPr>
                        <a:t>(</a:t>
                      </a:r>
                      <a:r>
                        <a:rPr lang="zh-TW" altLang="en-US" sz="1100" u="none" strike="noStrike">
                          <a:effectLst/>
                          <a:latin typeface="微軟正黑體" panose="020B0604030504040204" pitchFamily="34" charset="-120"/>
                          <a:ea typeface="微軟正黑體" panose="020B0604030504040204" pitchFamily="34" charset="-120"/>
                        </a:rPr>
                        <a:t>新</a:t>
                      </a:r>
                      <a:r>
                        <a:rPr lang="en-US" altLang="zh-TW" sz="1100" u="none" strike="noStrike">
                          <a:effectLst/>
                          <a:latin typeface="微軟正黑體" panose="020B0604030504040204" pitchFamily="34" charset="-120"/>
                          <a:ea typeface="微軟正黑體" panose="020B0604030504040204" pitchFamily="34" charset="-120"/>
                        </a:rPr>
                        <a:t>)</a:t>
                      </a:r>
                      <a:r>
                        <a:rPr lang="zh-TW" altLang="en-US" sz="1100" u="none" strike="noStrike">
                          <a:effectLst/>
                          <a:latin typeface="微軟正黑體" panose="020B0604030504040204" pitchFamily="34" charset="-120"/>
                          <a:ea typeface="微軟正黑體" panose="020B0604030504040204" pitchFamily="34" charset="-120"/>
                        </a:rPr>
                        <a:t>取得申請表</a:t>
                      </a:r>
                      <a:endParaRPr lang="zh-TW" altLang="en-US" sz="1100" b="0" i="0" u="none" strike="noStrike">
                        <a:solidFill>
                          <a:srgbClr val="000000"/>
                        </a:solidFill>
                        <a:effectLst/>
                        <a:latin typeface="微軟正黑體" panose="020B0604030504040204" pitchFamily="34" charset="-120"/>
                        <a:ea typeface="微軟正黑體" panose="020B0604030504040204" pitchFamily="34" charset="-120"/>
                      </a:endParaRPr>
                    </a:p>
                  </a:txBody>
                  <a:tcPr marL="8111" marR="8111" marT="7872" marB="0" anchor="ctr"/>
                </a:tc>
              </a:tr>
              <a:tr h="316028">
                <a:tc vMerge="1">
                  <a:txBody>
                    <a:bodyPr/>
                    <a:lstStyle/>
                    <a:p>
                      <a:endParaRPr lang="zh-TW" altLang="en-US"/>
                    </a:p>
                  </a:txBody>
                  <a:tcPr/>
                </a:tc>
                <a:tc vMerge="1">
                  <a:txBody>
                    <a:bodyPr/>
                    <a:lstStyle/>
                    <a:p>
                      <a:endParaRPr lang="zh-TW" altLang="en-US"/>
                    </a:p>
                  </a:txBody>
                  <a:tcPr/>
                </a:tc>
                <a:tc>
                  <a:txBody>
                    <a:bodyPr/>
                    <a:lstStyle/>
                    <a:p>
                      <a:pPr algn="l" fontAlgn="ctr"/>
                      <a:r>
                        <a:rPr lang="zh-TW" altLang="en-US" sz="1100" u="none" strike="noStrike">
                          <a:effectLst/>
                          <a:latin typeface="微軟正黑體" panose="020B0604030504040204" pitchFamily="34" charset="-120"/>
                          <a:ea typeface="微軟正黑體" panose="020B0604030504040204" pitchFamily="34" charset="-120"/>
                        </a:rPr>
                        <a:t>個人資料告知事項通知書</a:t>
                      </a:r>
                      <a:endParaRPr lang="zh-TW" altLang="en-US" sz="1100" b="0" i="0" u="none" strike="noStrike">
                        <a:solidFill>
                          <a:srgbClr val="000000"/>
                        </a:solidFill>
                        <a:effectLst/>
                        <a:latin typeface="微軟正黑體" panose="020B0604030504040204" pitchFamily="34" charset="-120"/>
                        <a:ea typeface="微軟正黑體" panose="020B0604030504040204" pitchFamily="34" charset="-120"/>
                      </a:endParaRPr>
                    </a:p>
                  </a:txBody>
                  <a:tcPr marL="8111" marR="8111" marT="7872" marB="0" anchor="ctr"/>
                </a:tc>
              </a:tr>
              <a:tr h="316028">
                <a:tc vMerge="1">
                  <a:txBody>
                    <a:bodyPr/>
                    <a:lstStyle/>
                    <a:p>
                      <a:endParaRPr lang="zh-TW" altLang="en-US"/>
                    </a:p>
                  </a:txBody>
                  <a:tcPr/>
                </a:tc>
                <a:tc vMerge="1">
                  <a:txBody>
                    <a:bodyPr/>
                    <a:lstStyle/>
                    <a:p>
                      <a:endParaRPr lang="zh-TW" altLang="en-US"/>
                    </a:p>
                  </a:txBody>
                  <a:tcPr/>
                </a:tc>
                <a:tc>
                  <a:txBody>
                    <a:bodyPr/>
                    <a:lstStyle/>
                    <a:p>
                      <a:pPr algn="l" fontAlgn="ctr"/>
                      <a:r>
                        <a:rPr lang="zh-TW" altLang="en-US" sz="1100" u="none" strike="noStrike">
                          <a:effectLst/>
                          <a:latin typeface="微軟正黑體" panose="020B0604030504040204" pitchFamily="34" charset="-120"/>
                          <a:ea typeface="微軟正黑體" panose="020B0604030504040204" pitchFamily="34" charset="-120"/>
                        </a:rPr>
                        <a:t>特定目的外利用核准表</a:t>
                      </a:r>
                      <a:endParaRPr lang="zh-TW" altLang="en-US" sz="1100" b="0" i="0" u="none" strike="noStrike">
                        <a:solidFill>
                          <a:srgbClr val="000000"/>
                        </a:solidFill>
                        <a:effectLst/>
                        <a:latin typeface="微軟正黑體" panose="020B0604030504040204" pitchFamily="34" charset="-120"/>
                        <a:ea typeface="微軟正黑體" panose="020B0604030504040204" pitchFamily="34" charset="-120"/>
                      </a:endParaRPr>
                    </a:p>
                  </a:txBody>
                  <a:tcPr marL="8111" marR="8111" marT="7872" marB="0" anchor="ctr"/>
                </a:tc>
              </a:tr>
              <a:tr h="316028">
                <a:tc vMerge="1">
                  <a:txBody>
                    <a:bodyPr/>
                    <a:lstStyle/>
                    <a:p>
                      <a:endParaRPr lang="zh-TW" altLang="en-US"/>
                    </a:p>
                  </a:txBody>
                  <a:tcPr/>
                </a:tc>
                <a:tc vMerge="1">
                  <a:txBody>
                    <a:bodyPr/>
                    <a:lstStyle/>
                    <a:p>
                      <a:endParaRPr lang="zh-TW" altLang="en-US"/>
                    </a:p>
                  </a:txBody>
                  <a:tcPr/>
                </a:tc>
                <a:tc>
                  <a:txBody>
                    <a:bodyPr/>
                    <a:lstStyle/>
                    <a:p>
                      <a:pPr algn="l" fontAlgn="ctr"/>
                      <a:r>
                        <a:rPr lang="zh-TW" altLang="en-US" sz="1100" u="none" strike="noStrike">
                          <a:effectLst/>
                          <a:latin typeface="微軟正黑體" panose="020B0604030504040204" pitchFamily="34" charset="-120"/>
                          <a:ea typeface="微軟正黑體" panose="020B0604030504040204" pitchFamily="34" charset="-120"/>
                        </a:rPr>
                        <a:t>特定目的外利用當事人同意書</a:t>
                      </a:r>
                      <a:endParaRPr lang="zh-TW" altLang="en-US" sz="1100" b="0" i="0" u="none" strike="noStrike">
                        <a:solidFill>
                          <a:srgbClr val="000000"/>
                        </a:solidFill>
                        <a:effectLst/>
                        <a:latin typeface="微軟正黑體" panose="020B0604030504040204" pitchFamily="34" charset="-120"/>
                        <a:ea typeface="微軟正黑體" panose="020B0604030504040204" pitchFamily="34" charset="-120"/>
                      </a:endParaRPr>
                    </a:p>
                  </a:txBody>
                  <a:tcPr marL="8111" marR="8111" marT="7872" marB="0" anchor="ctr"/>
                </a:tc>
              </a:tr>
              <a:tr h="316028">
                <a:tc vMerge="1">
                  <a:txBody>
                    <a:bodyPr/>
                    <a:lstStyle/>
                    <a:p>
                      <a:endParaRPr lang="zh-TW" altLang="en-US"/>
                    </a:p>
                  </a:txBody>
                  <a:tcPr/>
                </a:tc>
                <a:tc vMerge="1">
                  <a:txBody>
                    <a:bodyPr/>
                    <a:lstStyle/>
                    <a:p>
                      <a:endParaRPr lang="zh-TW" altLang="en-US"/>
                    </a:p>
                  </a:txBody>
                  <a:tcPr/>
                </a:tc>
                <a:tc>
                  <a:txBody>
                    <a:bodyPr/>
                    <a:lstStyle/>
                    <a:p>
                      <a:pPr algn="l" fontAlgn="ctr"/>
                      <a:r>
                        <a:rPr lang="zh-TW" altLang="en-US" sz="1100" u="none" strike="noStrike">
                          <a:effectLst/>
                          <a:latin typeface="微軟正黑體" panose="020B0604030504040204" pitchFamily="34" charset="-120"/>
                          <a:ea typeface="微軟正黑體" panose="020B0604030504040204" pitchFamily="34" charset="-120"/>
                        </a:rPr>
                        <a:t>個人資料檔案調閱申請表</a:t>
                      </a:r>
                      <a:endParaRPr lang="zh-TW" altLang="en-US" sz="1100" b="0" i="0" u="none" strike="noStrike">
                        <a:solidFill>
                          <a:srgbClr val="000000"/>
                        </a:solidFill>
                        <a:effectLst/>
                        <a:latin typeface="微軟正黑體" panose="020B0604030504040204" pitchFamily="34" charset="-120"/>
                        <a:ea typeface="微軟正黑體" panose="020B0604030504040204" pitchFamily="34" charset="-120"/>
                      </a:endParaRPr>
                    </a:p>
                  </a:txBody>
                  <a:tcPr marL="8111" marR="8111" marT="7872" marB="0" anchor="ctr"/>
                </a:tc>
              </a:tr>
              <a:tr h="316028">
                <a:tc vMerge="1">
                  <a:txBody>
                    <a:bodyPr/>
                    <a:lstStyle/>
                    <a:p>
                      <a:endParaRPr lang="zh-TW" altLang="en-US"/>
                    </a:p>
                  </a:txBody>
                  <a:tcPr/>
                </a:tc>
                <a:tc vMerge="1">
                  <a:txBody>
                    <a:bodyPr/>
                    <a:lstStyle/>
                    <a:p>
                      <a:endParaRPr lang="zh-TW" altLang="en-US"/>
                    </a:p>
                  </a:txBody>
                  <a:tcPr/>
                </a:tc>
                <a:tc>
                  <a:txBody>
                    <a:bodyPr/>
                    <a:lstStyle/>
                    <a:p>
                      <a:pPr algn="l" fontAlgn="ctr"/>
                      <a:r>
                        <a:rPr lang="zh-TW" altLang="en-US" sz="1100" u="none" strike="noStrike">
                          <a:effectLst/>
                          <a:latin typeface="微軟正黑體" panose="020B0604030504040204" pitchFamily="34" charset="-120"/>
                          <a:ea typeface="微軟正黑體" panose="020B0604030504040204" pitchFamily="34" charset="-120"/>
                        </a:rPr>
                        <a:t>個人資料檔案提供</a:t>
                      </a:r>
                      <a:r>
                        <a:rPr lang="en-US" altLang="zh-TW" sz="1100" u="none" strike="noStrike">
                          <a:effectLst/>
                          <a:latin typeface="微軟正黑體" panose="020B0604030504040204" pitchFamily="34" charset="-120"/>
                          <a:ea typeface="微軟正黑體" panose="020B0604030504040204" pitchFamily="34" charset="-120"/>
                        </a:rPr>
                        <a:t>/</a:t>
                      </a:r>
                      <a:r>
                        <a:rPr lang="zh-TW" altLang="en-US" sz="1100" u="none" strike="noStrike">
                          <a:effectLst/>
                          <a:latin typeface="微軟正黑體" panose="020B0604030504040204" pitchFamily="34" charset="-120"/>
                          <a:ea typeface="微軟正黑體" panose="020B0604030504040204" pitchFamily="34" charset="-120"/>
                        </a:rPr>
                        <a:t>複製紀錄表</a:t>
                      </a:r>
                      <a:endParaRPr lang="zh-TW" altLang="en-US" sz="1100" b="0" i="0" u="none" strike="noStrike">
                        <a:solidFill>
                          <a:srgbClr val="000000"/>
                        </a:solidFill>
                        <a:effectLst/>
                        <a:latin typeface="微軟正黑體" panose="020B0604030504040204" pitchFamily="34" charset="-120"/>
                        <a:ea typeface="微軟正黑體" panose="020B0604030504040204" pitchFamily="34" charset="-120"/>
                      </a:endParaRPr>
                    </a:p>
                  </a:txBody>
                  <a:tcPr marL="8111" marR="8111" marT="7872" marB="0" anchor="ctr"/>
                </a:tc>
              </a:tr>
              <a:tr h="316028">
                <a:tc vMerge="1">
                  <a:txBody>
                    <a:bodyPr/>
                    <a:lstStyle/>
                    <a:p>
                      <a:endParaRPr lang="zh-TW" altLang="en-US"/>
                    </a:p>
                  </a:txBody>
                  <a:tcPr/>
                </a:tc>
                <a:tc vMerge="1">
                  <a:txBody>
                    <a:bodyPr/>
                    <a:lstStyle/>
                    <a:p>
                      <a:endParaRPr lang="zh-TW" altLang="en-US"/>
                    </a:p>
                  </a:txBody>
                  <a:tcPr/>
                </a:tc>
                <a:tc>
                  <a:txBody>
                    <a:bodyPr/>
                    <a:lstStyle/>
                    <a:p>
                      <a:pPr algn="l" fontAlgn="ctr"/>
                      <a:r>
                        <a:rPr lang="zh-TW" altLang="en-US" sz="1100" u="none" strike="noStrike">
                          <a:effectLst/>
                          <a:latin typeface="微軟正黑體" panose="020B0604030504040204" pitchFamily="34" charset="-120"/>
                          <a:ea typeface="微軟正黑體" panose="020B0604030504040204" pitchFamily="34" charset="-120"/>
                        </a:rPr>
                        <a:t>受託者風險評估表</a:t>
                      </a:r>
                      <a:endParaRPr lang="zh-TW" altLang="en-US" sz="1100" b="0" i="0" u="none" strike="noStrike">
                        <a:solidFill>
                          <a:srgbClr val="000000"/>
                        </a:solidFill>
                        <a:effectLst/>
                        <a:latin typeface="微軟正黑體" panose="020B0604030504040204" pitchFamily="34" charset="-120"/>
                        <a:ea typeface="微軟正黑體" panose="020B0604030504040204" pitchFamily="34" charset="-120"/>
                      </a:endParaRPr>
                    </a:p>
                  </a:txBody>
                  <a:tcPr marL="8111" marR="8111" marT="7872" marB="0" anchor="ctr"/>
                </a:tc>
              </a:tr>
              <a:tr h="316028">
                <a:tc vMerge="1">
                  <a:txBody>
                    <a:bodyPr/>
                    <a:lstStyle/>
                    <a:p>
                      <a:endParaRPr lang="zh-TW" altLang="en-US"/>
                    </a:p>
                  </a:txBody>
                  <a:tcPr/>
                </a:tc>
                <a:tc vMerge="1">
                  <a:txBody>
                    <a:bodyPr/>
                    <a:lstStyle/>
                    <a:p>
                      <a:endParaRPr lang="zh-TW" altLang="en-US"/>
                    </a:p>
                  </a:txBody>
                  <a:tcPr/>
                </a:tc>
                <a:tc>
                  <a:txBody>
                    <a:bodyPr/>
                    <a:lstStyle/>
                    <a:p>
                      <a:pPr algn="l" fontAlgn="ctr"/>
                      <a:r>
                        <a:rPr lang="zh-TW" altLang="en-US" sz="1100" u="none" strike="noStrike">
                          <a:effectLst/>
                          <a:latin typeface="微軟正黑體" panose="020B0604030504040204" pitchFamily="34" charset="-120"/>
                          <a:ea typeface="微軟正黑體" panose="020B0604030504040204" pitchFamily="34" charset="-120"/>
                        </a:rPr>
                        <a:t>受託者個人資料管理狀況評估表</a:t>
                      </a:r>
                      <a:endParaRPr lang="zh-TW" altLang="en-US" sz="1100" b="0" i="0" u="none" strike="noStrike">
                        <a:solidFill>
                          <a:srgbClr val="000000"/>
                        </a:solidFill>
                        <a:effectLst/>
                        <a:latin typeface="微軟正黑體" panose="020B0604030504040204" pitchFamily="34" charset="-120"/>
                        <a:ea typeface="微軟正黑體" panose="020B0604030504040204" pitchFamily="34" charset="-120"/>
                      </a:endParaRPr>
                    </a:p>
                  </a:txBody>
                  <a:tcPr marL="8111" marR="8111" marT="7872" marB="0" anchor="ctr"/>
                </a:tc>
              </a:tr>
              <a:tr h="316028">
                <a:tc vMerge="1">
                  <a:txBody>
                    <a:bodyPr/>
                    <a:lstStyle/>
                    <a:p>
                      <a:endParaRPr lang="zh-TW" altLang="en-US"/>
                    </a:p>
                  </a:txBody>
                  <a:tcPr/>
                </a:tc>
                <a:tc vMerge="1">
                  <a:txBody>
                    <a:bodyPr/>
                    <a:lstStyle/>
                    <a:p>
                      <a:endParaRPr lang="zh-TW" altLang="en-US"/>
                    </a:p>
                  </a:txBody>
                  <a:tcPr/>
                </a:tc>
                <a:tc>
                  <a:txBody>
                    <a:bodyPr/>
                    <a:lstStyle/>
                    <a:p>
                      <a:pPr algn="l" fontAlgn="ctr"/>
                      <a:r>
                        <a:rPr lang="zh-TW" altLang="en-US" sz="1100" u="none" strike="noStrike">
                          <a:effectLst/>
                          <a:latin typeface="微軟正黑體" panose="020B0604030504040204" pitchFamily="34" charset="-120"/>
                          <a:ea typeface="微軟正黑體" panose="020B0604030504040204" pitchFamily="34" charset="-120"/>
                        </a:rPr>
                        <a:t>個資權利行使</a:t>
                      </a:r>
                      <a:r>
                        <a:rPr lang="en-US" altLang="zh-TW" sz="1100" u="none" strike="noStrike">
                          <a:effectLst/>
                          <a:latin typeface="微軟正黑體" panose="020B0604030504040204" pitchFamily="34" charset="-120"/>
                          <a:ea typeface="微軟正黑體" panose="020B0604030504040204" pitchFamily="34" charset="-120"/>
                        </a:rPr>
                        <a:t>/</a:t>
                      </a:r>
                      <a:r>
                        <a:rPr lang="zh-TW" altLang="en-US" sz="1100" u="none" strike="noStrike">
                          <a:effectLst/>
                          <a:latin typeface="微軟正黑體" panose="020B0604030504040204" pitchFamily="34" charset="-120"/>
                          <a:ea typeface="微軟正黑體" panose="020B0604030504040204" pitchFamily="34" charset="-120"/>
                        </a:rPr>
                        <a:t>申訴通報單</a:t>
                      </a:r>
                      <a:endParaRPr lang="zh-TW" altLang="en-US" sz="1100" b="0" i="0" u="none" strike="noStrike">
                        <a:solidFill>
                          <a:srgbClr val="000000"/>
                        </a:solidFill>
                        <a:effectLst/>
                        <a:latin typeface="微軟正黑體" panose="020B0604030504040204" pitchFamily="34" charset="-120"/>
                        <a:ea typeface="微軟正黑體" panose="020B0604030504040204" pitchFamily="34" charset="-120"/>
                      </a:endParaRPr>
                    </a:p>
                  </a:txBody>
                  <a:tcPr marL="8111" marR="8111" marT="7872" marB="0" anchor="ctr"/>
                </a:tc>
              </a:tr>
              <a:tr h="316028">
                <a:tc vMerge="1">
                  <a:txBody>
                    <a:bodyPr/>
                    <a:lstStyle/>
                    <a:p>
                      <a:endParaRPr lang="zh-TW" altLang="en-US"/>
                    </a:p>
                  </a:txBody>
                  <a:tcPr/>
                </a:tc>
                <a:tc vMerge="1">
                  <a:txBody>
                    <a:bodyPr/>
                    <a:lstStyle/>
                    <a:p>
                      <a:endParaRPr lang="zh-TW" altLang="en-US"/>
                    </a:p>
                  </a:txBody>
                  <a:tcPr/>
                </a:tc>
                <a:tc>
                  <a:txBody>
                    <a:bodyPr/>
                    <a:lstStyle/>
                    <a:p>
                      <a:pPr algn="l" fontAlgn="ctr"/>
                      <a:r>
                        <a:rPr lang="zh-TW" altLang="en-US" sz="1100" u="none" strike="noStrike" dirty="0">
                          <a:effectLst/>
                          <a:latin typeface="微軟正黑體" panose="020B0604030504040204" pitchFamily="34" charset="-120"/>
                          <a:ea typeface="微軟正黑體" panose="020B0604030504040204" pitchFamily="34" charset="-120"/>
                        </a:rPr>
                        <a:t>事件通報處理單</a:t>
                      </a:r>
                      <a:endParaRPr lang="zh-TW" altLang="en-US" sz="1100" b="0" i="0" u="none" strike="noStrike" dirty="0">
                        <a:solidFill>
                          <a:srgbClr val="000000"/>
                        </a:solidFill>
                        <a:effectLst/>
                        <a:latin typeface="微軟正黑體" panose="020B0604030504040204" pitchFamily="34" charset="-120"/>
                        <a:ea typeface="微軟正黑體" panose="020B0604030504040204" pitchFamily="34" charset="-120"/>
                      </a:endParaRPr>
                    </a:p>
                  </a:txBody>
                  <a:tcPr marL="8111" marR="8111" marT="7872" marB="0" anchor="ctr"/>
                </a:tc>
              </a:tr>
            </a:tbl>
          </a:graphicData>
        </a:graphic>
      </p:graphicFrame>
    </p:spTree>
    <p:extLst>
      <p:ext uri="{BB962C8B-B14F-4D97-AF65-F5344CB8AC3E}">
        <p14:creationId xmlns:p14="http://schemas.microsoft.com/office/powerpoint/2010/main" val="2291154932"/>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pPr lvl="1">
              <a:defRPr/>
            </a:pPr>
            <a:r>
              <a:rPr lang="zh-TW" altLang="zh-TW" kern="1200" dirty="0" smtClean="0">
                <a:latin typeface="+mj-lt"/>
                <a:ea typeface="+mj-ea"/>
                <a:cs typeface="+mj-cs"/>
              </a:rPr>
              <a:t>個</a:t>
            </a:r>
            <a:r>
              <a:rPr lang="zh-TW" altLang="en-US" kern="1200" dirty="0" smtClean="0">
                <a:latin typeface="+mj-lt"/>
                <a:ea typeface="+mj-ea"/>
                <a:cs typeface="+mj-cs"/>
              </a:rPr>
              <a:t>人</a:t>
            </a:r>
            <a:r>
              <a:rPr lang="zh-TW" altLang="zh-TW" kern="1200" dirty="0">
                <a:latin typeface="+mj-lt"/>
                <a:ea typeface="+mj-ea"/>
                <a:cs typeface="+mj-cs"/>
              </a:rPr>
              <a:t>資</a:t>
            </a:r>
            <a:r>
              <a:rPr lang="zh-TW" altLang="en-US" kern="1200" dirty="0">
                <a:latin typeface="+mj-lt"/>
                <a:ea typeface="+mj-ea"/>
                <a:cs typeface="+mj-cs"/>
              </a:rPr>
              <a:t>料</a:t>
            </a:r>
            <a:r>
              <a:rPr lang="zh-TW" altLang="zh-TW" kern="1200" dirty="0">
                <a:latin typeface="+mj-lt"/>
                <a:ea typeface="+mj-ea"/>
                <a:cs typeface="+mj-cs"/>
              </a:rPr>
              <a:t>管理制度</a:t>
            </a:r>
            <a:r>
              <a:rPr lang="zh-TW" altLang="zh-TW" kern="1200" dirty="0" smtClean="0">
                <a:latin typeface="+mj-lt"/>
                <a:ea typeface="+mj-ea"/>
                <a:cs typeface="+mj-cs"/>
              </a:rPr>
              <a:t>文件</a:t>
            </a:r>
            <a:r>
              <a:rPr lang="zh-TW" altLang="en-US" kern="1200" dirty="0" smtClean="0">
                <a:latin typeface="+mj-lt"/>
                <a:ea typeface="+mj-ea"/>
                <a:cs typeface="+mj-cs"/>
              </a:rPr>
              <a:t>審查進度</a:t>
            </a:r>
            <a:endParaRPr lang="zh-TW" altLang="en-US" kern="1200" dirty="0">
              <a:latin typeface="+mj-lt"/>
              <a:ea typeface="+mj-ea"/>
              <a:cs typeface="+mj-cs"/>
            </a:endParaRPr>
          </a:p>
        </p:txBody>
      </p:sp>
      <p:sp>
        <p:nvSpPr>
          <p:cNvPr id="39939" name="內容版面配置區 5"/>
          <p:cNvSpPr>
            <a:spLocks noGrp="1"/>
          </p:cNvSpPr>
          <p:nvPr>
            <p:ph idx="1"/>
          </p:nvPr>
        </p:nvSpPr>
        <p:spPr>
          <a:xfrm>
            <a:off x="179512" y="1196752"/>
            <a:ext cx="8728074" cy="5143500"/>
          </a:xfrm>
        </p:spPr>
        <p:txBody>
          <a:bodyPr/>
          <a:lstStyle/>
          <a:p>
            <a:r>
              <a:rPr lang="zh-TW" altLang="en-US" dirty="0" smtClean="0">
                <a:latin typeface="Arial" pitchFamily="34" charset="0"/>
                <a:cs typeface="Arial" pitchFamily="34" charset="0"/>
              </a:rPr>
              <a:t>目前第一及二階</a:t>
            </a:r>
            <a:r>
              <a:rPr lang="zh-TW" altLang="en-US" dirty="0">
                <a:latin typeface="Arial" pitchFamily="34" charset="0"/>
                <a:cs typeface="Arial" pitchFamily="34" charset="0"/>
              </a:rPr>
              <a:t>規範</a:t>
            </a:r>
            <a:r>
              <a:rPr lang="zh-TW" altLang="en-US" dirty="0" smtClean="0">
                <a:latin typeface="Arial" pitchFamily="34" charset="0"/>
                <a:cs typeface="Arial" pitchFamily="34" charset="0"/>
              </a:rPr>
              <a:t>已完成，</a:t>
            </a:r>
            <a:r>
              <a:rPr lang="zh-TW" altLang="en-US" dirty="0">
                <a:latin typeface="Arial" pitchFamily="34" charset="0"/>
                <a:cs typeface="Arial" pitchFamily="34" charset="0"/>
              </a:rPr>
              <a:t>並已</a:t>
            </a:r>
            <a:r>
              <a:rPr lang="zh-TW" altLang="en-US" dirty="0" smtClean="0">
                <a:latin typeface="Arial" pitchFamily="34" charset="0"/>
                <a:cs typeface="Arial" pitchFamily="34" charset="0"/>
              </a:rPr>
              <a:t>於</a:t>
            </a:r>
            <a:r>
              <a:rPr lang="en-US" altLang="zh-TW" dirty="0" smtClean="0">
                <a:latin typeface="Arial" pitchFamily="34" charset="0"/>
                <a:cs typeface="Arial" pitchFamily="34" charset="0"/>
              </a:rPr>
              <a:t>O</a:t>
            </a:r>
            <a:r>
              <a:rPr lang="zh-TW" altLang="en-US" u="sng" dirty="0" smtClean="0">
                <a:latin typeface="Arial" pitchFamily="34" charset="0"/>
                <a:cs typeface="Arial" pitchFamily="34" charset="0"/>
              </a:rPr>
              <a:t>月與</a:t>
            </a:r>
            <a:r>
              <a:rPr lang="en-US" altLang="zh-TW" u="sng" dirty="0" smtClean="0">
                <a:latin typeface="Arial" pitchFamily="34" charset="0"/>
                <a:cs typeface="Arial" pitchFamily="34" charset="0"/>
              </a:rPr>
              <a:t>O</a:t>
            </a:r>
            <a:r>
              <a:rPr lang="zh-TW" altLang="en-US" u="sng" dirty="0" smtClean="0">
                <a:latin typeface="Arial" pitchFamily="34" charset="0"/>
                <a:cs typeface="Arial" pitchFamily="34" charset="0"/>
              </a:rPr>
              <a:t>月</a:t>
            </a:r>
            <a:r>
              <a:rPr lang="zh-TW" altLang="en-US" dirty="0" smtClean="0">
                <a:latin typeface="Arial" pitchFamily="34" charset="0"/>
                <a:cs typeface="Arial" pitchFamily="34" charset="0"/>
              </a:rPr>
              <a:t>公告並</a:t>
            </a:r>
            <a:r>
              <a:rPr lang="zh-TW" altLang="en-US" dirty="0">
                <a:latin typeface="Arial" pitchFamily="34" charset="0"/>
                <a:cs typeface="Arial" pitchFamily="34" charset="0"/>
              </a:rPr>
              <a:t>正式</a:t>
            </a:r>
            <a:r>
              <a:rPr lang="zh-TW" altLang="en-US" dirty="0" smtClean="0">
                <a:latin typeface="Arial" pitchFamily="34" charset="0"/>
                <a:cs typeface="Arial" pitchFamily="34" charset="0"/>
              </a:rPr>
              <a:t>實施。</a:t>
            </a:r>
            <a:endParaRPr lang="en-US" altLang="zh-TW" dirty="0" smtClean="0">
              <a:latin typeface="Arial" pitchFamily="34" charset="0"/>
              <a:cs typeface="Arial" pitchFamily="34" charset="0"/>
            </a:endParaRPr>
          </a:p>
          <a:p>
            <a:pPr>
              <a:lnSpc>
                <a:spcPct val="150000"/>
              </a:lnSpc>
            </a:pPr>
            <a:r>
              <a:rPr lang="zh-TW" altLang="en-US" dirty="0" smtClean="0"/>
              <a:t>個人資料管理制度文件：</a:t>
            </a:r>
            <a:endParaRPr lang="en-US" altLang="zh-TW" dirty="0" smtClean="0"/>
          </a:p>
          <a:p>
            <a:pPr lvl="1">
              <a:spcBef>
                <a:spcPts val="600"/>
              </a:spcBef>
              <a:spcAft>
                <a:spcPct val="0"/>
              </a:spcAft>
            </a:pPr>
            <a:r>
              <a:rPr lang="zh-TW" altLang="en-US" dirty="0" smtClean="0">
                <a:latin typeface="Arial" pitchFamily="34" charset="0"/>
                <a:cs typeface="Arial" pitchFamily="34" charset="0"/>
              </a:rPr>
              <a:t>一階</a:t>
            </a:r>
            <a:r>
              <a:rPr lang="zh-TW" altLang="en-US" dirty="0">
                <a:latin typeface="Arial" pitchFamily="34" charset="0"/>
                <a:cs typeface="Arial" pitchFamily="34" charset="0"/>
              </a:rPr>
              <a:t>文件</a:t>
            </a:r>
            <a:r>
              <a:rPr lang="zh-TW" altLang="en-US" dirty="0" smtClean="0">
                <a:latin typeface="Arial" pitchFamily="34" charset="0"/>
                <a:cs typeface="Arial" pitchFamily="34" charset="0"/>
              </a:rPr>
              <a:t>：共 </a:t>
            </a:r>
            <a:r>
              <a:rPr lang="en-US" altLang="zh-TW" dirty="0" smtClean="0">
                <a:latin typeface="Arial" pitchFamily="34" charset="0"/>
                <a:cs typeface="Arial" pitchFamily="34" charset="0"/>
              </a:rPr>
              <a:t>1</a:t>
            </a:r>
            <a:r>
              <a:rPr lang="zh-TW" altLang="en-US" dirty="0" smtClean="0">
                <a:latin typeface="Arial" pitchFamily="34" charset="0"/>
                <a:cs typeface="Arial" pitchFamily="34" charset="0"/>
              </a:rPr>
              <a:t> 份</a:t>
            </a:r>
            <a:endParaRPr lang="en-US" altLang="zh-TW" dirty="0" smtClean="0">
              <a:latin typeface="Arial" pitchFamily="34" charset="0"/>
              <a:cs typeface="Arial" pitchFamily="34" charset="0"/>
            </a:endParaRPr>
          </a:p>
          <a:p>
            <a:pPr lvl="1">
              <a:spcBef>
                <a:spcPts val="600"/>
              </a:spcBef>
              <a:spcAft>
                <a:spcPct val="0"/>
              </a:spcAft>
            </a:pPr>
            <a:r>
              <a:rPr lang="zh-TW" altLang="en-US" dirty="0" smtClean="0">
                <a:latin typeface="Arial" pitchFamily="34" charset="0"/>
                <a:cs typeface="Arial" pitchFamily="34" charset="0"/>
              </a:rPr>
              <a:t>二階</a:t>
            </a:r>
            <a:r>
              <a:rPr lang="zh-TW" altLang="en-US" dirty="0">
                <a:latin typeface="Arial" pitchFamily="34" charset="0"/>
                <a:cs typeface="Arial" pitchFamily="34" charset="0"/>
              </a:rPr>
              <a:t>文件</a:t>
            </a:r>
            <a:r>
              <a:rPr lang="zh-TW" altLang="en-US" dirty="0" smtClean="0">
                <a:latin typeface="Arial" pitchFamily="34" charset="0"/>
                <a:cs typeface="Arial" pitchFamily="34" charset="0"/>
              </a:rPr>
              <a:t>：共 </a:t>
            </a:r>
            <a:r>
              <a:rPr lang="en-US" altLang="zh-TW" dirty="0" smtClean="0">
                <a:latin typeface="Arial" pitchFamily="34" charset="0"/>
                <a:cs typeface="Arial" pitchFamily="34" charset="0"/>
              </a:rPr>
              <a:t>2</a:t>
            </a:r>
            <a:r>
              <a:rPr lang="zh-TW" altLang="en-US" dirty="0" smtClean="0">
                <a:latin typeface="Arial" pitchFamily="34" charset="0"/>
                <a:cs typeface="Arial" pitchFamily="34" charset="0"/>
              </a:rPr>
              <a:t> 份</a:t>
            </a:r>
            <a:endParaRPr lang="en-US" altLang="zh-TW" dirty="0" smtClean="0">
              <a:latin typeface="Arial" pitchFamily="34" charset="0"/>
              <a:cs typeface="Arial" pitchFamily="34" charset="0"/>
            </a:endParaRPr>
          </a:p>
          <a:p>
            <a:pPr lvl="1">
              <a:spcBef>
                <a:spcPts val="600"/>
              </a:spcBef>
              <a:spcAft>
                <a:spcPct val="0"/>
              </a:spcAft>
            </a:pPr>
            <a:r>
              <a:rPr lang="zh-TW" altLang="en-US" dirty="0" smtClean="0">
                <a:latin typeface="Arial" pitchFamily="34" charset="0"/>
                <a:cs typeface="Arial" pitchFamily="34" charset="0"/>
              </a:rPr>
              <a:t>三階</a:t>
            </a:r>
            <a:r>
              <a:rPr lang="zh-TW" altLang="en-US" dirty="0">
                <a:latin typeface="Arial" pitchFamily="34" charset="0"/>
                <a:cs typeface="Arial" pitchFamily="34" charset="0"/>
              </a:rPr>
              <a:t>文件</a:t>
            </a:r>
            <a:r>
              <a:rPr lang="zh-TW" altLang="en-US" dirty="0" smtClean="0">
                <a:latin typeface="Arial" pitchFamily="34" charset="0"/>
                <a:cs typeface="Arial" pitchFamily="34" charset="0"/>
              </a:rPr>
              <a:t>：共 </a:t>
            </a:r>
            <a:r>
              <a:rPr lang="en-US" altLang="zh-TW" dirty="0" smtClean="0">
                <a:latin typeface="Arial" pitchFamily="34" charset="0"/>
                <a:cs typeface="Arial" pitchFamily="34" charset="0"/>
              </a:rPr>
              <a:t>8</a:t>
            </a:r>
            <a:r>
              <a:rPr lang="zh-TW" altLang="en-US" dirty="0" smtClean="0">
                <a:latin typeface="Arial" pitchFamily="34" charset="0"/>
                <a:cs typeface="Arial" pitchFamily="34" charset="0"/>
              </a:rPr>
              <a:t> 份</a:t>
            </a:r>
          </a:p>
          <a:p>
            <a:pPr lvl="1">
              <a:spcBef>
                <a:spcPts val="600"/>
              </a:spcBef>
              <a:spcAft>
                <a:spcPct val="0"/>
              </a:spcAft>
            </a:pPr>
            <a:r>
              <a:rPr lang="zh-TW" altLang="en-US" dirty="0" smtClean="0">
                <a:latin typeface="Arial" pitchFamily="34" charset="0"/>
                <a:cs typeface="Arial" pitchFamily="34" charset="0"/>
              </a:rPr>
              <a:t>四階表單：共 </a:t>
            </a:r>
            <a:r>
              <a:rPr lang="en-US" altLang="zh-TW" dirty="0" smtClean="0">
                <a:latin typeface="Arial" pitchFamily="34" charset="0"/>
                <a:cs typeface="Arial" pitchFamily="34" charset="0"/>
              </a:rPr>
              <a:t>25</a:t>
            </a:r>
            <a:r>
              <a:rPr lang="zh-TW" altLang="en-US" dirty="0" smtClean="0">
                <a:latin typeface="Arial" pitchFamily="34" charset="0"/>
                <a:cs typeface="Arial" pitchFamily="34" charset="0"/>
              </a:rPr>
              <a:t> 份</a:t>
            </a:r>
            <a:endParaRPr lang="zh-TW" altLang="en-US" sz="1800" dirty="0" smtClean="0"/>
          </a:p>
        </p:txBody>
      </p:sp>
      <p:graphicFrame>
        <p:nvGraphicFramePr>
          <p:cNvPr id="7" name="表格 6"/>
          <p:cNvGraphicFramePr>
            <a:graphicFrameLocks noGrp="1"/>
          </p:cNvGraphicFramePr>
          <p:nvPr>
            <p:extLst>
              <p:ext uri="{D42A27DB-BD31-4B8C-83A1-F6EECF244321}">
                <p14:modId xmlns:p14="http://schemas.microsoft.com/office/powerpoint/2010/main" val="1098031530"/>
              </p:ext>
            </p:extLst>
          </p:nvPr>
        </p:nvGraphicFramePr>
        <p:xfrm>
          <a:off x="735452" y="4293096"/>
          <a:ext cx="7776865" cy="1656184"/>
        </p:xfrm>
        <a:graphic>
          <a:graphicData uri="http://schemas.openxmlformats.org/drawingml/2006/table">
            <a:tbl>
              <a:tblPr firstRow="1" bandRow="1">
                <a:tableStyleId>{5940675A-B579-460E-94D1-54222C63F5DA}</a:tableStyleId>
              </a:tblPr>
              <a:tblGrid>
                <a:gridCol w="1584176"/>
                <a:gridCol w="3240360"/>
                <a:gridCol w="2952329"/>
              </a:tblGrid>
              <a:tr h="371078">
                <a:tc>
                  <a:txBody>
                    <a:bodyPr/>
                    <a:lstStyle/>
                    <a:p>
                      <a:pPr algn="ctr"/>
                      <a:r>
                        <a:rPr lang="zh-TW" altLang="en-US" sz="1800" b="0" dirty="0" smtClean="0">
                          <a:latin typeface="Arial" pitchFamily="34" charset="0"/>
                          <a:cs typeface="Arial" pitchFamily="34" charset="0"/>
                        </a:rPr>
                        <a:t>制度文件</a:t>
                      </a:r>
                      <a:endParaRPr lang="zh-TW" altLang="en-US" sz="1800" b="0" dirty="0">
                        <a:latin typeface="Arial" pitchFamily="34" charset="0"/>
                        <a:cs typeface="Arial" pitchFamily="34" charset="0"/>
                      </a:endParaRPr>
                    </a:p>
                  </a:txBody>
                  <a:tcPr marL="91432" marR="91432" marT="45749" marB="45749">
                    <a:solidFill>
                      <a:srgbClr val="92D400"/>
                    </a:solidFill>
                  </a:tcPr>
                </a:tc>
                <a:tc>
                  <a:txBody>
                    <a:bodyPr/>
                    <a:lstStyle/>
                    <a:p>
                      <a:pPr algn="ctr"/>
                      <a:r>
                        <a:rPr lang="zh-TW" altLang="en-US" sz="1800" b="0" dirty="0" smtClean="0">
                          <a:latin typeface="Arial" pitchFamily="34" charset="0"/>
                          <a:cs typeface="Arial" pitchFamily="34" charset="0"/>
                        </a:rPr>
                        <a:t>訂定</a:t>
                      </a:r>
                      <a:r>
                        <a:rPr lang="en-US" altLang="zh-TW" sz="1800" b="0" dirty="0" smtClean="0">
                          <a:latin typeface="Arial" pitchFamily="34" charset="0"/>
                          <a:cs typeface="Arial" pitchFamily="34" charset="0"/>
                        </a:rPr>
                        <a:t>/</a:t>
                      </a:r>
                      <a:r>
                        <a:rPr lang="zh-TW" altLang="en-US" sz="1800" b="0" dirty="0" smtClean="0">
                          <a:latin typeface="Arial" pitchFamily="34" charset="0"/>
                          <a:cs typeface="Arial" pitchFamily="34" charset="0"/>
                        </a:rPr>
                        <a:t>修訂</a:t>
                      </a:r>
                      <a:r>
                        <a:rPr lang="en-US" altLang="zh-TW" sz="1800" b="0" dirty="0" smtClean="0">
                          <a:latin typeface="Arial" pitchFamily="34" charset="0"/>
                          <a:cs typeface="Arial" pitchFamily="34" charset="0"/>
                        </a:rPr>
                        <a:t>/</a:t>
                      </a:r>
                      <a:r>
                        <a:rPr lang="zh-TW" altLang="en-US" sz="1800" b="0" dirty="0" smtClean="0">
                          <a:latin typeface="Arial" pitchFamily="34" charset="0"/>
                          <a:cs typeface="Arial" pitchFamily="34" charset="0"/>
                        </a:rPr>
                        <a:t>廢止</a:t>
                      </a:r>
                      <a:endParaRPr lang="zh-TW" altLang="en-US" sz="1800" b="0" dirty="0">
                        <a:latin typeface="Arial" pitchFamily="34" charset="0"/>
                        <a:cs typeface="Arial" pitchFamily="34" charset="0"/>
                      </a:endParaRPr>
                    </a:p>
                  </a:txBody>
                  <a:tcPr marL="91432" marR="91432" marT="45749" marB="45749">
                    <a:solidFill>
                      <a:srgbClr val="92D400"/>
                    </a:solidFill>
                  </a:tcPr>
                </a:tc>
                <a:tc>
                  <a:txBody>
                    <a:bodyPr/>
                    <a:lstStyle/>
                    <a:p>
                      <a:pPr algn="ctr"/>
                      <a:r>
                        <a:rPr lang="zh-TW" altLang="en-US" sz="1800" b="0" dirty="0" smtClean="0">
                          <a:latin typeface="Arial" pitchFamily="34" charset="0"/>
                          <a:cs typeface="Arial" pitchFamily="34" charset="0"/>
                        </a:rPr>
                        <a:t>核准</a:t>
                      </a:r>
                      <a:r>
                        <a:rPr lang="en-US" altLang="zh-TW" sz="1800" b="0" dirty="0" smtClean="0">
                          <a:latin typeface="Arial" pitchFamily="34" charset="0"/>
                          <a:cs typeface="Arial" pitchFamily="34" charset="0"/>
                        </a:rPr>
                        <a:t>/</a:t>
                      </a:r>
                      <a:r>
                        <a:rPr lang="zh-TW" altLang="en-US" sz="1800" b="0" dirty="0" smtClean="0">
                          <a:latin typeface="Arial" pitchFamily="34" charset="0"/>
                          <a:cs typeface="Arial" pitchFamily="34" charset="0"/>
                        </a:rPr>
                        <a:t>核定</a:t>
                      </a:r>
                      <a:endParaRPr lang="zh-TW" altLang="en-US" sz="1800" b="0" dirty="0">
                        <a:latin typeface="Arial" pitchFamily="34" charset="0"/>
                        <a:cs typeface="Arial" pitchFamily="34" charset="0"/>
                      </a:endParaRPr>
                    </a:p>
                  </a:txBody>
                  <a:tcPr marL="91432" marR="91432" marT="45749" marB="45749">
                    <a:solidFill>
                      <a:srgbClr val="92D400"/>
                    </a:solidFill>
                  </a:tcPr>
                </a:tc>
              </a:tr>
              <a:tr h="371078">
                <a:tc>
                  <a:txBody>
                    <a:bodyPr/>
                    <a:lstStyle/>
                    <a:p>
                      <a:pPr algn="ctr"/>
                      <a:r>
                        <a:rPr lang="zh-TW" altLang="en-US" sz="1800" b="0" dirty="0" smtClean="0">
                          <a:solidFill>
                            <a:schemeClr val="bg1"/>
                          </a:solidFill>
                          <a:latin typeface="Arial" pitchFamily="34" charset="0"/>
                          <a:cs typeface="Arial" pitchFamily="34" charset="0"/>
                        </a:rPr>
                        <a:t>一階文件</a:t>
                      </a:r>
                      <a:endParaRPr lang="zh-TW" altLang="en-US" sz="1800" b="0" dirty="0">
                        <a:solidFill>
                          <a:schemeClr val="bg1"/>
                        </a:solidFill>
                        <a:latin typeface="Arial" pitchFamily="34" charset="0"/>
                        <a:cs typeface="Arial" pitchFamily="34" charset="0"/>
                      </a:endParaRPr>
                    </a:p>
                  </a:txBody>
                  <a:tcPr marL="91432" marR="91432" marT="45749" marB="45749">
                    <a:solidFill>
                      <a:schemeClr val="bg2">
                        <a:lumMod val="2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TW" altLang="zh-TW" sz="1800" b="0" u="none" strike="noStrike" kern="1200" dirty="0" smtClean="0">
                          <a:solidFill>
                            <a:schemeClr val="tx1"/>
                          </a:solidFill>
                          <a:effectLst/>
                          <a:latin typeface="+mn-lt"/>
                          <a:ea typeface="+mn-ea"/>
                          <a:cs typeface="+mn-cs"/>
                        </a:rPr>
                        <a:t>個人資料管理委員會</a:t>
                      </a:r>
                      <a:endParaRPr lang="zh-TW" altLang="zh-TW" sz="1800" b="1" u="none" strike="noStrike" kern="1200" dirty="0" smtClean="0">
                        <a:solidFill>
                          <a:schemeClr val="tx1"/>
                        </a:solidFill>
                        <a:effectLst/>
                        <a:latin typeface="+mn-lt"/>
                        <a:ea typeface="+mn-ea"/>
                        <a:cs typeface="+mn-cs"/>
                      </a:endParaRPr>
                    </a:p>
                  </a:txBody>
                  <a:tcPr marL="91432" marR="91432" marT="45749" marB="45749" anchor="ctr">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TW" altLang="en-US" sz="1800" b="0" kern="1200" dirty="0" smtClean="0">
                          <a:solidFill>
                            <a:schemeClr val="tx1">
                              <a:lumMod val="95000"/>
                              <a:lumOff val="5000"/>
                            </a:schemeClr>
                          </a:solidFill>
                          <a:effectLst/>
                          <a:latin typeface="+mj-ea"/>
                          <a:ea typeface="+mn-ea"/>
                          <a:cs typeface="+mn-cs"/>
                        </a:rPr>
                        <a:t>董事會</a:t>
                      </a:r>
                      <a:endParaRPr lang="zh-TW" altLang="zh-TW" sz="1800" b="0" kern="1200" dirty="0" smtClean="0">
                        <a:solidFill>
                          <a:schemeClr val="tx1">
                            <a:lumMod val="95000"/>
                            <a:lumOff val="5000"/>
                          </a:schemeClr>
                        </a:solidFill>
                        <a:effectLst/>
                        <a:latin typeface="+mj-ea"/>
                        <a:ea typeface="+mn-ea"/>
                        <a:cs typeface="+mn-cs"/>
                      </a:endParaRPr>
                    </a:p>
                  </a:txBody>
                  <a:tcPr marL="91432" marR="91432" marT="45749" marB="45749" anchor="ctr">
                    <a:solidFill>
                      <a:schemeClr val="bg1"/>
                    </a:solidFill>
                  </a:tcPr>
                </a:tc>
              </a:tr>
              <a:tr h="371078">
                <a:tc>
                  <a:txBody>
                    <a:bodyPr/>
                    <a:lstStyle/>
                    <a:p>
                      <a:pPr algn="ctr"/>
                      <a:r>
                        <a:rPr lang="zh-TW" altLang="en-US" sz="1800" b="0" dirty="0" smtClean="0">
                          <a:solidFill>
                            <a:schemeClr val="bg1"/>
                          </a:solidFill>
                          <a:latin typeface="Arial" pitchFamily="34" charset="0"/>
                          <a:cs typeface="Arial" pitchFamily="34" charset="0"/>
                        </a:rPr>
                        <a:t>二階文件</a:t>
                      </a:r>
                      <a:endParaRPr lang="zh-TW" altLang="en-US" sz="1800" b="0" dirty="0">
                        <a:solidFill>
                          <a:schemeClr val="bg1"/>
                        </a:solidFill>
                        <a:latin typeface="Arial" pitchFamily="34" charset="0"/>
                        <a:cs typeface="Arial" pitchFamily="34" charset="0"/>
                      </a:endParaRPr>
                    </a:p>
                  </a:txBody>
                  <a:tcPr marL="91432" marR="91432" marT="45749" marB="45749">
                    <a:solidFill>
                      <a:schemeClr val="bg2">
                        <a:lumMod val="2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TW" altLang="zh-TW" sz="1800" b="0" u="none" strike="noStrike" kern="1200" dirty="0" smtClean="0">
                          <a:solidFill>
                            <a:schemeClr val="tx1"/>
                          </a:solidFill>
                          <a:effectLst/>
                          <a:latin typeface="+mn-lt"/>
                          <a:ea typeface="+mn-ea"/>
                          <a:cs typeface="+mn-cs"/>
                        </a:rPr>
                        <a:t>個人資料管理委員會</a:t>
                      </a:r>
                      <a:endParaRPr lang="zh-TW" altLang="zh-TW" sz="1800" b="1" u="none" strike="noStrike" kern="1200" dirty="0" smtClean="0">
                        <a:solidFill>
                          <a:schemeClr val="tx1"/>
                        </a:solidFill>
                        <a:effectLst/>
                        <a:latin typeface="+mn-lt"/>
                        <a:ea typeface="+mn-ea"/>
                        <a:cs typeface="+mn-cs"/>
                      </a:endParaRPr>
                    </a:p>
                  </a:txBody>
                  <a:tcPr marL="91432" marR="91432" marT="45749" marB="45749" anchor="ctr">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TW" altLang="en-US" sz="1800" b="0" kern="1200" dirty="0" smtClean="0">
                          <a:solidFill>
                            <a:schemeClr val="tx1">
                              <a:lumMod val="95000"/>
                              <a:lumOff val="5000"/>
                            </a:schemeClr>
                          </a:solidFill>
                          <a:effectLst/>
                          <a:latin typeface="+mj-ea"/>
                          <a:ea typeface="+mn-ea"/>
                          <a:cs typeface="+mn-cs"/>
                        </a:rPr>
                        <a:t>總經理</a:t>
                      </a:r>
                      <a:endParaRPr lang="zh-TW" altLang="zh-TW" sz="1800" b="0" kern="1200" dirty="0" smtClean="0">
                        <a:solidFill>
                          <a:schemeClr val="tx1">
                            <a:lumMod val="95000"/>
                            <a:lumOff val="5000"/>
                          </a:schemeClr>
                        </a:solidFill>
                        <a:effectLst/>
                        <a:latin typeface="+mj-ea"/>
                        <a:ea typeface="+mn-ea"/>
                        <a:cs typeface="+mn-cs"/>
                      </a:endParaRPr>
                    </a:p>
                  </a:txBody>
                  <a:tcPr marL="91432" marR="91432" marT="45749" marB="45749" anchor="ctr">
                    <a:solidFill>
                      <a:schemeClr val="bg1"/>
                    </a:solidFill>
                  </a:tcPr>
                </a:tc>
              </a:tr>
              <a:tr h="542950">
                <a:tc>
                  <a:txBody>
                    <a:bodyPr/>
                    <a:lstStyle/>
                    <a:p>
                      <a:pPr algn="ctr"/>
                      <a:r>
                        <a:rPr lang="zh-TW" altLang="en-US" sz="1800" b="0" dirty="0" smtClean="0">
                          <a:solidFill>
                            <a:schemeClr val="bg1"/>
                          </a:solidFill>
                          <a:latin typeface="Arial" pitchFamily="34" charset="0"/>
                          <a:cs typeface="Arial" pitchFamily="34" charset="0"/>
                        </a:rPr>
                        <a:t>三階文件</a:t>
                      </a:r>
                      <a:endParaRPr lang="zh-TW" altLang="en-US" sz="1800" b="0" dirty="0">
                        <a:solidFill>
                          <a:schemeClr val="bg1"/>
                        </a:solidFill>
                        <a:latin typeface="Arial" pitchFamily="34" charset="0"/>
                        <a:cs typeface="Arial" pitchFamily="34" charset="0"/>
                      </a:endParaRPr>
                    </a:p>
                  </a:txBody>
                  <a:tcPr marL="91432" marR="91432" marT="45749" marB="45749">
                    <a:solidFill>
                      <a:schemeClr val="bg2">
                        <a:lumMod val="2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TW" altLang="en-US" sz="1800" b="0" kern="1200" dirty="0" smtClean="0">
                          <a:solidFill>
                            <a:schemeClr val="tx1">
                              <a:lumMod val="95000"/>
                              <a:lumOff val="5000"/>
                            </a:schemeClr>
                          </a:solidFill>
                          <a:effectLst/>
                          <a:latin typeface="+mj-ea"/>
                          <a:ea typeface="+mj-ea"/>
                          <a:cs typeface="+mn-cs"/>
                        </a:rPr>
                        <a:t>部門文件紀錄管理人員</a:t>
                      </a:r>
                      <a:endParaRPr lang="zh-TW" altLang="zh-TW" sz="1800" b="0" kern="1200" dirty="0" smtClean="0">
                        <a:solidFill>
                          <a:schemeClr val="tx1">
                            <a:lumMod val="95000"/>
                            <a:lumOff val="5000"/>
                          </a:schemeClr>
                        </a:solidFill>
                        <a:effectLst/>
                        <a:latin typeface="+mj-ea"/>
                        <a:ea typeface="+mj-ea"/>
                        <a:cs typeface="+mn-cs"/>
                      </a:endParaRPr>
                    </a:p>
                  </a:txBody>
                  <a:tcPr marL="91432" marR="91432" marT="45749" marB="45749" anchor="ctr">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TW" altLang="en-US" sz="1800" b="0" kern="1200" dirty="0" smtClean="0">
                          <a:solidFill>
                            <a:schemeClr val="tx1">
                              <a:lumMod val="95000"/>
                              <a:lumOff val="5000"/>
                            </a:schemeClr>
                          </a:solidFill>
                          <a:effectLst/>
                          <a:latin typeface="+mj-ea"/>
                          <a:ea typeface="+mj-ea"/>
                          <a:cs typeface="+mn-cs"/>
                        </a:rPr>
                        <a:t>部門主管</a:t>
                      </a:r>
                      <a:endParaRPr lang="zh-TW" altLang="zh-TW" sz="1800" b="0" kern="1200" dirty="0" smtClean="0">
                        <a:solidFill>
                          <a:schemeClr val="tx1">
                            <a:lumMod val="95000"/>
                            <a:lumOff val="5000"/>
                          </a:schemeClr>
                        </a:solidFill>
                        <a:effectLst/>
                        <a:latin typeface="+mj-ea"/>
                        <a:ea typeface="+mj-ea"/>
                        <a:cs typeface="+mn-cs"/>
                      </a:endParaRPr>
                    </a:p>
                  </a:txBody>
                  <a:tcPr marL="91432" marR="91432" marT="45749" marB="45749" anchor="ctr">
                    <a:solidFill>
                      <a:schemeClr val="bg1"/>
                    </a:solidFill>
                  </a:tcPr>
                </a:tc>
              </a:tr>
            </a:tbl>
          </a:graphicData>
        </a:graphic>
      </p:graphicFrame>
      <p:sp>
        <p:nvSpPr>
          <p:cNvPr id="39972" name="Slide Number Placeholder 9"/>
          <p:cNvSpPr txBox="1">
            <a:spLocks/>
          </p:cNvSpPr>
          <p:nvPr/>
        </p:nvSpPr>
        <p:spPr bwMode="auto">
          <a:xfrm>
            <a:off x="415925" y="6554788"/>
            <a:ext cx="331788" cy="142875"/>
          </a:xfrm>
          <a:prstGeom prst="rect">
            <a:avLst/>
          </a:prstGeom>
          <a:noFill/>
          <a:ln w="9525">
            <a:noFill/>
            <a:miter lim="800000"/>
            <a:headEnd/>
            <a:tailEnd/>
          </a:ln>
        </p:spPr>
        <p:txBody>
          <a:bodyPr lIns="85940" tIns="42970" rIns="85940" bIns="42970"/>
          <a:lstStyle/>
          <a:p>
            <a:fld id="{83FBC79D-DAFF-4CEF-8A1A-EACFAA37E41E}" type="slidenum">
              <a:rPr kumimoji="0" lang="en-US" altLang="zh-TW" sz="800">
                <a:cs typeface="Arial" pitchFamily="34" charset="0"/>
              </a:rPr>
              <a:pPr/>
              <a:t>42</a:t>
            </a:fld>
            <a:endParaRPr kumimoji="0" lang="en-US" altLang="zh-TW" sz="1400" dirty="0">
              <a:cs typeface="Arial" pitchFamily="34" charset="0"/>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標題 3"/>
          <p:cNvSpPr>
            <a:spLocks noGrp="1"/>
          </p:cNvSpPr>
          <p:nvPr>
            <p:ph type="title"/>
          </p:nvPr>
        </p:nvSpPr>
        <p:spPr>
          <a:xfrm>
            <a:off x="395288" y="1268414"/>
            <a:ext cx="4948237" cy="1454150"/>
          </a:xfrm>
          <a:ln>
            <a:noFill/>
          </a:ln>
          <a:extLst/>
        </p:spPr>
        <p:style>
          <a:lnRef idx="2">
            <a:schemeClr val="accent3"/>
          </a:lnRef>
          <a:fillRef idx="1">
            <a:schemeClr val="lt1"/>
          </a:fillRef>
          <a:effectRef idx="0">
            <a:schemeClr val="accent3"/>
          </a:effectRef>
          <a:fontRef idx="minor">
            <a:schemeClr val="dk1"/>
          </a:fontRef>
        </p:style>
        <p:txBody>
          <a:bodyPr>
            <a:noAutofit/>
          </a:bodyPr>
          <a:lstStyle/>
          <a:p>
            <a:pPr algn="r">
              <a:defRPr/>
            </a:pPr>
            <a:r>
              <a:rPr lang="zh-TW" altLang="en-US" sz="4000" dirty="0" smtClean="0">
                <a:latin typeface="Arial" pitchFamily="34" charset="0"/>
                <a:cs typeface="Arial" pitchFamily="34" charset="0"/>
              </a:rPr>
              <a:t>六</a:t>
            </a:r>
            <a:r>
              <a:rPr lang="zh-TW" altLang="en-US" sz="4000" dirty="0">
                <a:latin typeface="Arial" pitchFamily="34" charset="0"/>
                <a:cs typeface="Arial" pitchFamily="34" charset="0"/>
              </a:rPr>
              <a:t>、</a:t>
            </a:r>
            <a:r>
              <a:rPr lang="zh-TW" altLang="zh-TW" sz="4000" dirty="0">
                <a:latin typeface="Arial" pitchFamily="34" charset="0"/>
                <a:cs typeface="Arial" pitchFamily="34" charset="0"/>
              </a:rPr>
              <a:t>個資管理</a:t>
            </a:r>
            <a:r>
              <a:rPr lang="zh-TW" altLang="zh-TW" sz="4000" dirty="0" smtClean="0">
                <a:latin typeface="Arial" pitchFamily="34" charset="0"/>
                <a:cs typeface="Arial" pitchFamily="34" charset="0"/>
              </a:rPr>
              <a:t>活動</a:t>
            </a:r>
            <a:r>
              <a:rPr lang="en-US" altLang="zh-TW" sz="4000" dirty="0" smtClean="0">
                <a:latin typeface="Arial" pitchFamily="34" charset="0"/>
                <a:cs typeface="Arial" pitchFamily="34" charset="0"/>
              </a:rPr>
              <a:t/>
            </a:r>
            <a:br>
              <a:rPr lang="en-US" altLang="zh-TW" sz="4000" dirty="0" smtClean="0">
                <a:latin typeface="Arial" pitchFamily="34" charset="0"/>
                <a:cs typeface="Arial" pitchFamily="34" charset="0"/>
              </a:rPr>
            </a:br>
            <a:r>
              <a:rPr lang="zh-TW" altLang="zh-TW" sz="4000" dirty="0" smtClean="0">
                <a:solidFill>
                  <a:srgbClr val="960000"/>
                </a:solidFill>
                <a:latin typeface="Arial" pitchFamily="34" charset="0"/>
                <a:cs typeface="Arial" pitchFamily="34" charset="0"/>
              </a:rPr>
              <a:t>重點摘要</a:t>
            </a:r>
            <a:endParaRPr lang="zh-TW" altLang="en-US" sz="4000" dirty="0">
              <a:solidFill>
                <a:srgbClr val="960000"/>
              </a:solidFill>
              <a:latin typeface="+mj-ea"/>
              <a:ea typeface="+mj-ea"/>
              <a:cs typeface="Arial" pitchFamily="34" charset="0"/>
            </a:endParaRPr>
          </a:p>
        </p:txBody>
      </p:sp>
      <p:sp>
        <p:nvSpPr>
          <p:cNvPr id="28676" name="矩形 1"/>
          <p:cNvSpPr>
            <a:spLocks noChangeArrowheads="1"/>
          </p:cNvSpPr>
          <p:nvPr/>
        </p:nvSpPr>
        <p:spPr bwMode="auto">
          <a:xfrm>
            <a:off x="611188" y="2852737"/>
            <a:ext cx="7345362" cy="1569644"/>
          </a:xfrm>
          <a:prstGeom prst="rect">
            <a:avLst/>
          </a:prstGeom>
          <a:noFill/>
          <a:ln>
            <a:noFill/>
          </a:ln>
          <a:extLst/>
        </p:spPr>
        <p:txBody>
          <a:bodyPr lIns="91426" tIns="45712" rIns="91426" bIns="45712">
            <a:spAutoFit/>
          </a:bodyPr>
          <a:lstStyle/>
          <a:p>
            <a:pPr marL="799971" lvl="1" indent="-342845">
              <a:buFont typeface="Wingdings" pitchFamily="2" charset="2"/>
              <a:buChar char="p"/>
              <a:defRPr/>
            </a:pPr>
            <a:r>
              <a:rPr lang="zh-TW" altLang="zh-TW" sz="2400" dirty="0">
                <a:latin typeface="+mj-ea"/>
                <a:ea typeface="+mj-ea"/>
              </a:rPr>
              <a:t>個資蒐集、處理與利用</a:t>
            </a:r>
          </a:p>
          <a:p>
            <a:pPr marL="799971" lvl="1" indent="-342845">
              <a:buFont typeface="Wingdings" pitchFamily="2" charset="2"/>
              <a:buChar char="p"/>
              <a:defRPr/>
            </a:pPr>
            <a:r>
              <a:rPr lang="zh-TW" altLang="zh-TW" sz="2400" dirty="0">
                <a:latin typeface="+mj-ea"/>
                <a:ea typeface="+mj-ea"/>
              </a:rPr>
              <a:t>當事人行使權利方式</a:t>
            </a:r>
            <a:r>
              <a:rPr lang="en-US" altLang="zh-TW" sz="2400" dirty="0">
                <a:latin typeface="+mj-ea"/>
                <a:ea typeface="+mj-ea"/>
              </a:rPr>
              <a:t>(</a:t>
            </a:r>
            <a:r>
              <a:rPr lang="zh-TW" altLang="zh-TW" sz="2400" dirty="0">
                <a:latin typeface="+mj-ea"/>
                <a:ea typeface="+mj-ea"/>
              </a:rPr>
              <a:t>含申訴作業</a:t>
            </a:r>
            <a:r>
              <a:rPr lang="en-US" altLang="zh-TW" sz="2400" dirty="0">
                <a:latin typeface="+mj-ea"/>
                <a:ea typeface="+mj-ea"/>
              </a:rPr>
              <a:t>)</a:t>
            </a:r>
          </a:p>
          <a:p>
            <a:pPr marL="799971" lvl="1" indent="-342845">
              <a:buFont typeface="Wingdings" pitchFamily="2" charset="2"/>
              <a:buChar char="p"/>
              <a:defRPr/>
            </a:pPr>
            <a:r>
              <a:rPr lang="zh-TW" altLang="en-US" sz="2400" dirty="0">
                <a:latin typeface="+mj-ea"/>
                <a:ea typeface="+mj-ea"/>
              </a:rPr>
              <a:t>個資紙本保存議題</a:t>
            </a:r>
            <a:endParaRPr lang="en-US" altLang="zh-TW" sz="2400" dirty="0">
              <a:latin typeface="+mj-ea"/>
              <a:ea typeface="+mj-ea"/>
            </a:endParaRPr>
          </a:p>
          <a:p>
            <a:pPr marL="799971" lvl="1" indent="-342845">
              <a:buFont typeface="Wingdings" pitchFamily="2" charset="2"/>
              <a:buChar char="p"/>
              <a:defRPr/>
            </a:pPr>
            <a:r>
              <a:rPr lang="zh-TW" altLang="en-US" sz="2400" dirty="0" smtClean="0">
                <a:latin typeface="+mj-ea"/>
                <a:ea typeface="+mj-ea"/>
              </a:rPr>
              <a:t>應用</a:t>
            </a:r>
            <a:r>
              <a:rPr lang="zh-TW" altLang="en-US" sz="2400" dirty="0">
                <a:latin typeface="+mj-ea"/>
                <a:ea typeface="+mj-ea"/>
              </a:rPr>
              <a:t>系統稽核</a:t>
            </a:r>
            <a:r>
              <a:rPr lang="zh-TW" altLang="en-US" sz="2400" dirty="0" smtClean="0">
                <a:latin typeface="+mj-ea"/>
                <a:ea typeface="+mj-ea"/>
              </a:rPr>
              <a:t>軌跡</a:t>
            </a:r>
            <a:endParaRPr lang="en-US" altLang="zh-TW" sz="2400" dirty="0">
              <a:latin typeface="+mj-ea"/>
              <a:ea typeface="+mj-ea"/>
            </a:endParaRPr>
          </a:p>
        </p:txBody>
      </p:sp>
      <p:cxnSp>
        <p:nvCxnSpPr>
          <p:cNvPr id="3" name="直線接點 2"/>
          <p:cNvCxnSpPr/>
          <p:nvPr/>
        </p:nvCxnSpPr>
        <p:spPr>
          <a:xfrm>
            <a:off x="1116014" y="2708275"/>
            <a:ext cx="4968875" cy="0"/>
          </a:xfrm>
          <a:prstGeom prst="line">
            <a:avLst/>
          </a:prstGeom>
          <a:ln>
            <a:solidFill>
              <a:srgbClr val="960000"/>
            </a:solidFill>
            <a:prstDash val="dash"/>
          </a:ln>
        </p:spPr>
        <p:style>
          <a:lnRef idx="2">
            <a:schemeClr val="accent1"/>
          </a:lnRef>
          <a:fillRef idx="0">
            <a:schemeClr val="accent1"/>
          </a:fillRef>
          <a:effectRef idx="1">
            <a:schemeClr val="accent1"/>
          </a:effectRef>
          <a:fontRef idx="minor">
            <a:schemeClr val="tx1"/>
          </a:fontRef>
        </p:style>
      </p:cxn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標題 5"/>
          <p:cNvSpPr>
            <a:spLocks noGrp="1"/>
          </p:cNvSpPr>
          <p:nvPr>
            <p:ph type="title"/>
          </p:nvPr>
        </p:nvSpPr>
        <p:spPr/>
        <p:txBody>
          <a:bodyPr/>
          <a:lstStyle/>
          <a:p>
            <a:pPr lvl="1">
              <a:defRPr/>
            </a:pPr>
            <a:r>
              <a:rPr lang="zh-TW" altLang="zh-TW" dirty="0" smtClean="0">
                <a:latin typeface="+mj-ea"/>
              </a:rPr>
              <a:t>個資蒐集、處理與利用</a:t>
            </a:r>
            <a:r>
              <a:rPr lang="en-US" altLang="zh-TW" dirty="0" smtClean="0">
                <a:latin typeface="+mj-ea"/>
              </a:rPr>
              <a:t>(1)</a:t>
            </a:r>
            <a:endParaRPr lang="zh-TW" altLang="en-US" dirty="0"/>
          </a:p>
        </p:txBody>
      </p:sp>
      <p:sp>
        <p:nvSpPr>
          <p:cNvPr id="13" name="矩形 12"/>
          <p:cNvSpPr/>
          <p:nvPr/>
        </p:nvSpPr>
        <p:spPr>
          <a:xfrm>
            <a:off x="538164" y="1052513"/>
            <a:ext cx="8497887" cy="1132473"/>
          </a:xfrm>
          <a:prstGeom prst="rect">
            <a:avLst/>
          </a:prstGeom>
        </p:spPr>
        <p:txBody>
          <a:bodyPr lIns="91426" tIns="45712" rIns="91426" bIns="45712">
            <a:spAutoFit/>
          </a:bodyPr>
          <a:lstStyle/>
          <a:p>
            <a:pPr>
              <a:lnSpc>
                <a:spcPct val="150000"/>
              </a:lnSpc>
              <a:defRPr/>
            </a:pPr>
            <a:r>
              <a:rPr lang="zh-TW" altLang="en-US" sz="2400" dirty="0">
                <a:latin typeface="+mj-ea"/>
                <a:ea typeface="+mj-ea"/>
              </a:rPr>
              <a:t>針對個資的</a:t>
            </a:r>
            <a:r>
              <a:rPr lang="zh-TW" altLang="en-US" sz="2400" dirty="0">
                <a:solidFill>
                  <a:srgbClr val="0000FF"/>
                </a:solidFill>
                <a:latin typeface="+mj-ea"/>
                <a:ea typeface="+mj-ea"/>
              </a:rPr>
              <a:t>蒐集、處理</a:t>
            </a:r>
            <a:r>
              <a:rPr lang="zh-TW" altLang="en-US" sz="2400" dirty="0" smtClean="0">
                <a:latin typeface="+mj-ea"/>
                <a:ea typeface="+mj-ea"/>
              </a:rPr>
              <a:t>情形：</a:t>
            </a:r>
            <a:endParaRPr lang="en-US" altLang="zh-TW" sz="2400" b="1" dirty="0">
              <a:solidFill>
                <a:srgbClr val="0070C0"/>
              </a:solidFill>
              <a:latin typeface="微軟正黑體" pitchFamily="34" charset="-120"/>
              <a:ea typeface="微軟正黑體" pitchFamily="34" charset="-120"/>
            </a:endParaRPr>
          </a:p>
          <a:p>
            <a:pPr marL="342845" indent="-342845">
              <a:lnSpc>
                <a:spcPct val="150000"/>
              </a:lnSpc>
              <a:buFont typeface="Wingdings" pitchFamily="2" charset="2"/>
              <a:buChar char="u"/>
              <a:defRPr/>
            </a:pPr>
            <a:r>
              <a:rPr lang="zh-TW" altLang="zh-TW" sz="2400" b="1" dirty="0">
                <a:solidFill>
                  <a:srgbClr val="0070C0"/>
                </a:solidFill>
                <a:latin typeface="微軟正黑體" pitchFamily="34" charset="-120"/>
                <a:ea typeface="微軟正黑體" pitchFamily="34" charset="-120"/>
              </a:rPr>
              <a:t>符合本公司被核准之</a:t>
            </a:r>
            <a:r>
              <a:rPr lang="zh-TW" altLang="zh-TW" sz="2400" b="1" dirty="0">
                <a:solidFill>
                  <a:srgbClr val="FF0000"/>
                </a:solidFill>
                <a:latin typeface="微軟正黑體" pitchFamily="34" charset="-120"/>
                <a:ea typeface="微軟正黑體" pitchFamily="34" charset="-120"/>
              </a:rPr>
              <a:t>特定目的</a:t>
            </a:r>
            <a:r>
              <a:rPr lang="zh-TW" altLang="zh-TW" sz="2400" b="1" dirty="0">
                <a:solidFill>
                  <a:srgbClr val="0070C0"/>
                </a:solidFill>
                <a:latin typeface="微軟正黑體" pitchFamily="34" charset="-120"/>
                <a:ea typeface="微軟正黑體" pitchFamily="34" charset="-120"/>
              </a:rPr>
              <a:t>，如果不符合就不應該蒐集。</a:t>
            </a:r>
          </a:p>
        </p:txBody>
      </p:sp>
      <p:grpSp>
        <p:nvGrpSpPr>
          <p:cNvPr id="7" name="群組 6"/>
          <p:cNvGrpSpPr/>
          <p:nvPr/>
        </p:nvGrpSpPr>
        <p:grpSpPr>
          <a:xfrm flipH="1">
            <a:off x="1945613" y="2564904"/>
            <a:ext cx="4501082" cy="1512168"/>
            <a:chOff x="5341670" y="2885148"/>
            <a:chExt cx="3837510" cy="1793930"/>
          </a:xfrm>
        </p:grpSpPr>
        <p:grpSp>
          <p:nvGrpSpPr>
            <p:cNvPr id="8" name="群組 7"/>
            <p:cNvGrpSpPr/>
            <p:nvPr/>
          </p:nvGrpSpPr>
          <p:grpSpPr>
            <a:xfrm>
              <a:off x="5341670" y="2885148"/>
              <a:ext cx="3837510" cy="1793930"/>
              <a:chOff x="911933" y="4429621"/>
              <a:chExt cx="3837510" cy="1793931"/>
            </a:xfrm>
          </p:grpSpPr>
          <p:grpSp>
            <p:nvGrpSpPr>
              <p:cNvPr id="10" name="群組 39"/>
              <p:cNvGrpSpPr>
                <a:grpSpLocks/>
              </p:cNvGrpSpPr>
              <p:nvPr/>
            </p:nvGrpSpPr>
            <p:grpSpPr bwMode="auto">
              <a:xfrm>
                <a:off x="3814404" y="4469274"/>
                <a:ext cx="935039" cy="1754278"/>
                <a:chOff x="853530" y="1772643"/>
                <a:chExt cx="936105" cy="1754069"/>
              </a:xfrm>
            </p:grpSpPr>
            <p:pic>
              <p:nvPicPr>
                <p:cNvPr id="22" name="Picture 52" descr="\\Cagmasrv1\sso$\Gestion_Deloitte\Global_Brand\- Templates\Icons\Iconography Deloitte\Icon_People_woman_MBlue.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53530" y="1772643"/>
                  <a:ext cx="936105" cy="17540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 name="矩形 41"/>
                <p:cNvSpPr>
                  <a:spLocks noChangeArrowheads="1"/>
                </p:cNvSpPr>
                <p:nvPr/>
              </p:nvSpPr>
              <p:spPr bwMode="auto">
                <a:xfrm>
                  <a:off x="1106997" y="1942778"/>
                  <a:ext cx="337587" cy="369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endParaRPr lang="zh-TW" altLang="en-US" sz="1800" dirty="0">
                    <a:solidFill>
                      <a:schemeClr val="bg1"/>
                    </a:solidFill>
                    <a:latin typeface="微軟正黑體" pitchFamily="34" charset="-120"/>
                    <a:ea typeface="微軟正黑體" pitchFamily="34" charset="-120"/>
                  </a:endParaRPr>
                </a:p>
              </p:txBody>
            </p:sp>
          </p:grpSp>
          <p:grpSp>
            <p:nvGrpSpPr>
              <p:cNvPr id="11" name="群組 10"/>
              <p:cNvGrpSpPr>
                <a:grpSpLocks/>
              </p:cNvGrpSpPr>
              <p:nvPr/>
            </p:nvGrpSpPr>
            <p:grpSpPr bwMode="auto">
              <a:xfrm>
                <a:off x="911933" y="4429621"/>
                <a:ext cx="1367423" cy="1793930"/>
                <a:chOff x="2615125" y="3142325"/>
                <a:chExt cx="610502" cy="1071750"/>
              </a:xfrm>
            </p:grpSpPr>
            <p:pic>
              <p:nvPicPr>
                <p:cNvPr id="19" name="Picture 37" descr="\\Cagmasrv1\sso$\Gestion_Deloitte\Global_Brand\- Templates\Icons\Iconography Deloitte\Icon_House_LGreen.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615125" y="3142325"/>
                  <a:ext cx="610502" cy="8166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 name="矩形 39"/>
                <p:cNvSpPr>
                  <a:spLocks noChangeArrowheads="1"/>
                </p:cNvSpPr>
                <p:nvPr/>
              </p:nvSpPr>
              <p:spPr bwMode="auto">
                <a:xfrm>
                  <a:off x="2730270" y="3321545"/>
                  <a:ext cx="371463" cy="2617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defRPr/>
                  </a:pPr>
                  <a:r>
                    <a:rPr lang="zh-TW" altLang="en-US" b="1" dirty="0">
                      <a:latin typeface="+mn-ea"/>
                      <a:ea typeface="+mn-ea"/>
                    </a:rPr>
                    <a:t>本公司</a:t>
                  </a:r>
                  <a:endParaRPr lang="en-US" altLang="zh-TW" sz="1800" b="1" dirty="0" smtClean="0">
                    <a:latin typeface="+mn-ea"/>
                    <a:ea typeface="+mn-ea"/>
                  </a:endParaRPr>
                </a:p>
              </p:txBody>
            </p:sp>
            <p:pic>
              <p:nvPicPr>
                <p:cNvPr id="21" name="Picture 50" descr="\\Cagmasrv1\sso$\Gestion_Deloitte\Global_Brand\- Templates\Icons\Iconography Deloitte\Icon_People_group_Blue.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667901" y="3747397"/>
                  <a:ext cx="470992" cy="4666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14" name="群組 13"/>
              <p:cNvGrpSpPr/>
              <p:nvPr/>
            </p:nvGrpSpPr>
            <p:grpSpPr>
              <a:xfrm>
                <a:off x="2149522" y="4688147"/>
                <a:ext cx="1664882" cy="1182902"/>
                <a:chOff x="2149522" y="4688147"/>
                <a:chExt cx="1664882" cy="1182902"/>
              </a:xfrm>
            </p:grpSpPr>
            <p:cxnSp>
              <p:nvCxnSpPr>
                <p:cNvPr id="15" name="直線單箭頭接點 14"/>
                <p:cNvCxnSpPr>
                  <a:stCxn id="22" idx="1"/>
                </p:cNvCxnSpPr>
                <p:nvPr/>
              </p:nvCxnSpPr>
              <p:spPr>
                <a:xfrm flipH="1" flipV="1">
                  <a:off x="2149522" y="5346413"/>
                  <a:ext cx="1664882" cy="1"/>
                </a:xfrm>
                <a:prstGeom prst="straightConnector1">
                  <a:avLst/>
                </a:prstGeom>
                <a:ln w="76200">
                  <a:tailEnd type="arrow"/>
                </a:ln>
              </p:spPr>
              <p:style>
                <a:lnRef idx="3">
                  <a:schemeClr val="accent1"/>
                </a:lnRef>
                <a:fillRef idx="0">
                  <a:schemeClr val="accent1"/>
                </a:fillRef>
                <a:effectRef idx="2">
                  <a:schemeClr val="accent1"/>
                </a:effectRef>
                <a:fontRef idx="minor">
                  <a:schemeClr val="tx1"/>
                </a:fontRef>
              </p:style>
            </p:cxnSp>
            <p:grpSp>
              <p:nvGrpSpPr>
                <p:cNvPr id="16" name="群組 15"/>
                <p:cNvGrpSpPr/>
                <p:nvPr/>
              </p:nvGrpSpPr>
              <p:grpSpPr>
                <a:xfrm>
                  <a:off x="2663327" y="4688147"/>
                  <a:ext cx="792078" cy="1182902"/>
                  <a:chOff x="2663327" y="4688147"/>
                  <a:chExt cx="792078" cy="1182902"/>
                </a:xfrm>
              </p:grpSpPr>
              <p:pic>
                <p:nvPicPr>
                  <p:cNvPr id="17" name="Picture 48" descr="\\Cagmasrv1\sso$\Gestion_Deloitte\Global_Brand\- Templates\Icons\Iconography Deloitte\Icon_Paper_DarkGreen.png"/>
                  <p:cNvPicPr>
                    <a:picLocks noChangeAspect="1" noChangeArrowheads="1"/>
                  </p:cNvPicPr>
                  <p:nvPr/>
                </p:nvPicPr>
                <p:blipFill>
                  <a:blip r:embed="rId5" cstate="print">
                    <a:duotone>
                      <a:schemeClr val="accent1">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rot="414210">
                    <a:off x="2663327" y="4688147"/>
                    <a:ext cx="792078" cy="1089897"/>
                  </a:xfrm>
                  <a:prstGeom prst="rect">
                    <a:avLst/>
                  </a:prstGeom>
                  <a:noFill/>
                  <a:extLst>
                    <a:ext uri="{909E8E84-426E-40DD-AFC4-6F175D3DCCD1}">
                      <a14:hiddenFill xmlns:a14="http://schemas.microsoft.com/office/drawing/2010/main">
                        <a:solidFill>
                          <a:srgbClr val="FFFFFF"/>
                        </a:solidFill>
                      </a14:hiddenFill>
                    </a:ext>
                  </a:extLst>
                </p:spPr>
              </p:pic>
              <p:sp>
                <p:nvSpPr>
                  <p:cNvPr id="18" name="文字方塊 17"/>
                  <p:cNvSpPr txBox="1"/>
                  <p:nvPr/>
                </p:nvSpPr>
                <p:spPr>
                  <a:xfrm>
                    <a:off x="2879346" y="4703782"/>
                    <a:ext cx="360040" cy="1167267"/>
                  </a:xfrm>
                  <a:prstGeom prst="rect">
                    <a:avLst/>
                  </a:prstGeom>
                  <a:noFill/>
                </p:spPr>
                <p:txBody>
                  <a:bodyPr wrap="square" rtlCol="0">
                    <a:spAutoFit/>
                  </a:bodyPr>
                  <a:lstStyle/>
                  <a:p>
                    <a:r>
                      <a:rPr lang="zh-TW" altLang="en-US" sz="2000" b="1" dirty="0" smtClean="0">
                        <a:solidFill>
                          <a:schemeClr val="bg1"/>
                        </a:solidFill>
                        <a:latin typeface="微軟正黑體" pitchFamily="34" charset="-120"/>
                        <a:ea typeface="微軟正黑體" pitchFamily="34" charset="-120"/>
                      </a:rPr>
                      <a:t>個資</a:t>
                    </a:r>
                    <a:endParaRPr lang="zh-TW" altLang="en-US" sz="2000" b="1" dirty="0">
                      <a:solidFill>
                        <a:schemeClr val="bg1"/>
                      </a:solidFill>
                      <a:latin typeface="微軟正黑體" pitchFamily="34" charset="-120"/>
                      <a:ea typeface="微軟正黑體" pitchFamily="34" charset="-120"/>
                    </a:endParaRPr>
                  </a:p>
                </p:txBody>
              </p:sp>
            </p:grpSp>
          </p:grpSp>
        </p:grpSp>
        <p:sp>
          <p:nvSpPr>
            <p:cNvPr id="9" name="文字方塊 8"/>
            <p:cNvSpPr txBox="1"/>
            <p:nvPr/>
          </p:nvSpPr>
          <p:spPr>
            <a:xfrm>
              <a:off x="8613057" y="3405530"/>
              <a:ext cx="288032" cy="435501"/>
            </a:xfrm>
            <a:prstGeom prst="rect">
              <a:avLst/>
            </a:prstGeom>
            <a:noFill/>
          </p:spPr>
          <p:txBody>
            <a:bodyPr wrap="square" rtlCol="0">
              <a:spAutoFit/>
            </a:bodyPr>
            <a:lstStyle/>
            <a:p>
              <a:endParaRPr lang="zh-TW" altLang="en-US" dirty="0">
                <a:latin typeface="微軟正黑體" pitchFamily="34" charset="-120"/>
                <a:ea typeface="微軟正黑體" pitchFamily="34" charset="-120"/>
              </a:endParaRPr>
            </a:p>
          </p:txBody>
        </p:sp>
      </p:grpSp>
      <p:sp>
        <p:nvSpPr>
          <p:cNvPr id="24" name="橢圓形圖說文字 23"/>
          <p:cNvSpPr/>
          <p:nvPr/>
        </p:nvSpPr>
        <p:spPr>
          <a:xfrm>
            <a:off x="621987" y="2564904"/>
            <a:ext cx="1215809" cy="1124043"/>
          </a:xfrm>
          <a:prstGeom prst="wedgeEllipseCallout">
            <a:avLst>
              <a:gd name="adj1" fmla="val 70593"/>
              <a:gd name="adj2" fmla="val 18204"/>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TW" altLang="en-US" b="1" dirty="0" smtClean="0">
                <a:latin typeface="微軟正黑體" pitchFamily="34" charset="-120"/>
                <a:ea typeface="微軟正黑體" pitchFamily="34" charset="-120"/>
              </a:rPr>
              <a:t>直接</a:t>
            </a:r>
            <a:endParaRPr lang="en-US" altLang="zh-TW" b="1" dirty="0" smtClean="0">
              <a:latin typeface="微軟正黑體" pitchFamily="34" charset="-120"/>
              <a:ea typeface="微軟正黑體" pitchFamily="34" charset="-120"/>
            </a:endParaRPr>
          </a:p>
          <a:p>
            <a:pPr algn="ctr"/>
            <a:r>
              <a:rPr lang="zh-TW" altLang="en-US" b="1" dirty="0" smtClean="0">
                <a:latin typeface="微軟正黑體" pitchFamily="34" charset="-120"/>
                <a:ea typeface="微軟正黑體" pitchFamily="34" charset="-120"/>
              </a:rPr>
              <a:t>蒐集</a:t>
            </a:r>
            <a:endParaRPr lang="zh-TW" altLang="en-US" b="1" dirty="0">
              <a:latin typeface="微軟正黑體" pitchFamily="34" charset="-120"/>
              <a:ea typeface="微軟正黑體" pitchFamily="34" charset="-120"/>
            </a:endParaRPr>
          </a:p>
        </p:txBody>
      </p:sp>
      <p:grpSp>
        <p:nvGrpSpPr>
          <p:cNvPr id="25" name="群組 24"/>
          <p:cNvGrpSpPr/>
          <p:nvPr/>
        </p:nvGrpSpPr>
        <p:grpSpPr>
          <a:xfrm flipH="1">
            <a:off x="2055992" y="4451381"/>
            <a:ext cx="6095502" cy="1785931"/>
            <a:chOff x="2683976" y="5206680"/>
            <a:chExt cx="6583316" cy="1793929"/>
          </a:xfrm>
        </p:grpSpPr>
        <p:grpSp>
          <p:nvGrpSpPr>
            <p:cNvPr id="26" name="群組 25"/>
            <p:cNvGrpSpPr/>
            <p:nvPr/>
          </p:nvGrpSpPr>
          <p:grpSpPr>
            <a:xfrm>
              <a:off x="6626464" y="5229061"/>
              <a:ext cx="2640828" cy="1754277"/>
              <a:chOff x="2108614" y="4469274"/>
              <a:chExt cx="2640828" cy="1754278"/>
            </a:xfrm>
          </p:grpSpPr>
          <p:grpSp>
            <p:nvGrpSpPr>
              <p:cNvPr id="35" name="群組 39"/>
              <p:cNvGrpSpPr>
                <a:grpSpLocks/>
              </p:cNvGrpSpPr>
              <p:nvPr/>
            </p:nvGrpSpPr>
            <p:grpSpPr bwMode="auto">
              <a:xfrm>
                <a:off x="3814404" y="4469274"/>
                <a:ext cx="935038" cy="1754278"/>
                <a:chOff x="853530" y="1772643"/>
                <a:chExt cx="936104" cy="1754069"/>
              </a:xfrm>
            </p:grpSpPr>
            <p:pic>
              <p:nvPicPr>
                <p:cNvPr id="41" name="Picture 52" descr="\\Cagmasrv1\sso$\Gestion_Deloitte\Global_Brand\- Templates\Icons\Iconography Deloitte\Icon_People_woman_MBlue.png"/>
                <p:cNvPicPr>
                  <a:picLocks noChangeAspect="1" noChangeArrowheads="1"/>
                </p:cNvPicPr>
                <p:nvPr/>
              </p:nvPicPr>
              <p:blipFill>
                <a:blip r:embed="rId2" cstate="print">
                  <a:duotone>
                    <a:schemeClr val="accent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853530" y="1772643"/>
                  <a:ext cx="936104" cy="17540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2" name="矩形 41"/>
                <p:cNvSpPr>
                  <a:spLocks noChangeArrowheads="1"/>
                </p:cNvSpPr>
                <p:nvPr/>
              </p:nvSpPr>
              <p:spPr bwMode="auto">
                <a:xfrm>
                  <a:off x="1106997" y="1942778"/>
                  <a:ext cx="337587" cy="369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endParaRPr lang="zh-TW" altLang="en-US" sz="1800" dirty="0">
                    <a:solidFill>
                      <a:schemeClr val="bg1"/>
                    </a:solidFill>
                    <a:latin typeface="微軟正黑體" pitchFamily="34" charset="-120"/>
                    <a:ea typeface="微軟正黑體" pitchFamily="34" charset="-120"/>
                  </a:endParaRPr>
                </a:p>
              </p:txBody>
            </p:sp>
          </p:grpSp>
          <p:grpSp>
            <p:nvGrpSpPr>
              <p:cNvPr id="36" name="群組 35"/>
              <p:cNvGrpSpPr/>
              <p:nvPr/>
            </p:nvGrpSpPr>
            <p:grpSpPr>
              <a:xfrm>
                <a:off x="2108614" y="4635889"/>
                <a:ext cx="1705790" cy="1113462"/>
                <a:chOff x="2108614" y="4635889"/>
                <a:chExt cx="1705790" cy="1113462"/>
              </a:xfrm>
            </p:grpSpPr>
            <p:cxnSp>
              <p:nvCxnSpPr>
                <p:cNvPr id="37" name="直線單箭頭接點 36"/>
                <p:cNvCxnSpPr>
                  <a:stCxn id="41" idx="1"/>
                </p:cNvCxnSpPr>
                <p:nvPr/>
              </p:nvCxnSpPr>
              <p:spPr>
                <a:xfrm flipH="1">
                  <a:off x="2108614" y="5346413"/>
                  <a:ext cx="1705790" cy="47998"/>
                </a:xfrm>
                <a:prstGeom prst="straightConnector1">
                  <a:avLst/>
                </a:prstGeom>
                <a:ln w="76200">
                  <a:tailEnd type="arrow"/>
                </a:ln>
              </p:spPr>
              <p:style>
                <a:lnRef idx="3">
                  <a:schemeClr val="accent1"/>
                </a:lnRef>
                <a:fillRef idx="0">
                  <a:schemeClr val="accent1"/>
                </a:fillRef>
                <a:effectRef idx="2">
                  <a:schemeClr val="accent1"/>
                </a:effectRef>
                <a:fontRef idx="minor">
                  <a:schemeClr val="tx1"/>
                </a:fontRef>
              </p:style>
            </p:cxnSp>
            <p:grpSp>
              <p:nvGrpSpPr>
                <p:cNvPr id="38" name="群組 37"/>
                <p:cNvGrpSpPr/>
                <p:nvPr/>
              </p:nvGrpSpPr>
              <p:grpSpPr>
                <a:xfrm>
                  <a:off x="2738305" y="4635889"/>
                  <a:ext cx="792078" cy="1113462"/>
                  <a:chOff x="2738305" y="4635889"/>
                  <a:chExt cx="792078" cy="1113462"/>
                </a:xfrm>
              </p:grpSpPr>
              <p:pic>
                <p:nvPicPr>
                  <p:cNvPr id="39" name="Picture 48" descr="\\Cagmasrv1\sso$\Gestion_Deloitte\Global_Brand\- Templates\Icons\Iconography Deloitte\Icon_Paper_DarkGreen.png"/>
                  <p:cNvPicPr>
                    <a:picLocks noChangeAspect="1" noChangeArrowheads="1"/>
                  </p:cNvPicPr>
                  <p:nvPr/>
                </p:nvPicPr>
                <p:blipFill>
                  <a:blip r:embed="rId5" cstate="print">
                    <a:duotone>
                      <a:schemeClr val="accent1">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rot="414210">
                    <a:off x="2738305" y="4635889"/>
                    <a:ext cx="792078" cy="1089897"/>
                  </a:xfrm>
                  <a:prstGeom prst="rect">
                    <a:avLst/>
                  </a:prstGeom>
                  <a:noFill/>
                  <a:extLst>
                    <a:ext uri="{909E8E84-426E-40DD-AFC4-6F175D3DCCD1}">
                      <a14:hiddenFill xmlns:a14="http://schemas.microsoft.com/office/drawing/2010/main">
                        <a:solidFill>
                          <a:srgbClr val="FFFFFF"/>
                        </a:solidFill>
                      </a14:hiddenFill>
                    </a:ext>
                  </a:extLst>
                </p:spPr>
              </p:pic>
              <p:sp>
                <p:nvSpPr>
                  <p:cNvPr id="40" name="文字方塊 39"/>
                  <p:cNvSpPr txBox="1"/>
                  <p:nvPr/>
                </p:nvSpPr>
                <p:spPr>
                  <a:xfrm>
                    <a:off x="2967663" y="4703784"/>
                    <a:ext cx="360039" cy="1045567"/>
                  </a:xfrm>
                  <a:prstGeom prst="rect">
                    <a:avLst/>
                  </a:prstGeom>
                  <a:noFill/>
                </p:spPr>
                <p:txBody>
                  <a:bodyPr wrap="square" rtlCol="0">
                    <a:spAutoFit/>
                  </a:bodyPr>
                  <a:lstStyle/>
                  <a:p>
                    <a:r>
                      <a:rPr lang="zh-TW" altLang="en-US" sz="2000" b="1" dirty="0" smtClean="0">
                        <a:solidFill>
                          <a:schemeClr val="bg1"/>
                        </a:solidFill>
                        <a:latin typeface="微軟正黑體" pitchFamily="34" charset="-120"/>
                        <a:ea typeface="微軟正黑體" pitchFamily="34" charset="-120"/>
                      </a:rPr>
                      <a:t>個資</a:t>
                    </a:r>
                    <a:endParaRPr lang="zh-TW" altLang="en-US" sz="2000" b="1" dirty="0">
                      <a:solidFill>
                        <a:schemeClr val="bg1"/>
                      </a:solidFill>
                      <a:latin typeface="微軟正黑體" pitchFamily="34" charset="-120"/>
                      <a:ea typeface="微軟正黑體" pitchFamily="34" charset="-120"/>
                    </a:endParaRPr>
                  </a:p>
                </p:txBody>
              </p:sp>
            </p:grpSp>
          </p:grpSp>
        </p:grpSp>
        <p:pic>
          <p:nvPicPr>
            <p:cNvPr id="27" name="Picture 5"/>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5679470" y="5280013"/>
              <a:ext cx="913557" cy="17033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8" name="Picture 37" descr="\\Cagmasrv1\sso$\Gestion_Deloitte\Global_Brand\- Templates\Icons\Iconography Deloitte\Icon_House_LGreen.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683976" y="5206680"/>
              <a:ext cx="1553930" cy="13669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 name="矩形 39"/>
            <p:cNvSpPr>
              <a:spLocks noChangeArrowheads="1"/>
            </p:cNvSpPr>
            <p:nvPr/>
          </p:nvSpPr>
          <p:spPr bwMode="auto">
            <a:xfrm>
              <a:off x="2901678" y="5583882"/>
              <a:ext cx="984996" cy="3709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defRPr/>
              </a:pPr>
              <a:r>
                <a:rPr lang="zh-TW" altLang="en-US" b="1" dirty="0" smtClean="0">
                  <a:latin typeface="+mn-ea"/>
                  <a:ea typeface="+mn-ea"/>
                </a:rPr>
                <a:t>本公司</a:t>
              </a:r>
              <a:endParaRPr lang="en-US" altLang="zh-TW" b="1" dirty="0" smtClean="0">
                <a:latin typeface="+mn-ea"/>
                <a:ea typeface="+mn-ea"/>
              </a:endParaRPr>
            </a:p>
          </p:txBody>
        </p:sp>
        <p:pic>
          <p:nvPicPr>
            <p:cNvPr id="30" name="Picture 50" descr="\\Cagmasrv1\sso$\Gestion_Deloitte\Global_Brand\- Templates\Icons\Iconography Deloitte\Icon_People_group_Blue.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901679" y="6219468"/>
              <a:ext cx="1112414" cy="7811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31" name="直線單箭頭接點 30"/>
            <p:cNvCxnSpPr/>
            <p:nvPr/>
          </p:nvCxnSpPr>
          <p:spPr>
            <a:xfrm flipH="1">
              <a:off x="4124486" y="6145734"/>
              <a:ext cx="1705790" cy="8463"/>
            </a:xfrm>
            <a:prstGeom prst="straightConnector1">
              <a:avLst/>
            </a:prstGeom>
            <a:ln w="76200">
              <a:tailEnd type="arrow"/>
            </a:ln>
          </p:spPr>
          <p:style>
            <a:lnRef idx="3">
              <a:schemeClr val="accent1"/>
            </a:lnRef>
            <a:fillRef idx="0">
              <a:schemeClr val="accent1"/>
            </a:fillRef>
            <a:effectRef idx="2">
              <a:schemeClr val="accent1"/>
            </a:effectRef>
            <a:fontRef idx="minor">
              <a:schemeClr val="tx1"/>
            </a:fontRef>
          </p:style>
        </p:cxnSp>
        <p:pic>
          <p:nvPicPr>
            <p:cNvPr id="32" name="Picture 48" descr="\\Cagmasrv1\sso$\Gestion_Deloitte\Global_Brand\- Templates\Icons\Iconography Deloitte\Icon_Paper_DarkGreen.png"/>
            <p:cNvPicPr>
              <a:picLocks noChangeAspect="1" noChangeArrowheads="1"/>
            </p:cNvPicPr>
            <p:nvPr/>
          </p:nvPicPr>
          <p:blipFill>
            <a:blip r:embed="rId5" cstate="print">
              <a:duotone>
                <a:schemeClr val="accent1">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rot="414210">
              <a:off x="4754176" y="5435211"/>
              <a:ext cx="792078" cy="1089896"/>
            </a:xfrm>
            <a:prstGeom prst="rect">
              <a:avLst/>
            </a:prstGeom>
            <a:noFill/>
            <a:extLst>
              <a:ext uri="{909E8E84-426E-40DD-AFC4-6F175D3DCCD1}">
                <a14:hiddenFill xmlns:a14="http://schemas.microsoft.com/office/drawing/2010/main">
                  <a:solidFill>
                    <a:srgbClr val="FFFFFF"/>
                  </a:solidFill>
                </a14:hiddenFill>
              </a:ext>
            </a:extLst>
          </p:spPr>
        </p:pic>
        <p:sp>
          <p:nvSpPr>
            <p:cNvPr id="33" name="文字方塊 32"/>
            <p:cNvSpPr txBox="1"/>
            <p:nvPr/>
          </p:nvSpPr>
          <p:spPr>
            <a:xfrm>
              <a:off x="4556130" y="5503105"/>
              <a:ext cx="842504" cy="711056"/>
            </a:xfrm>
            <a:prstGeom prst="rect">
              <a:avLst/>
            </a:prstGeom>
            <a:noFill/>
          </p:spPr>
          <p:txBody>
            <a:bodyPr wrap="square" rtlCol="0">
              <a:spAutoFit/>
            </a:bodyPr>
            <a:lstStyle/>
            <a:p>
              <a:r>
                <a:rPr lang="zh-TW" altLang="en-US" sz="2000" b="1" dirty="0" smtClean="0">
                  <a:solidFill>
                    <a:schemeClr val="bg1"/>
                  </a:solidFill>
                  <a:latin typeface="微軟正黑體" pitchFamily="34" charset="-120"/>
                  <a:ea typeface="微軟正黑體" pitchFamily="34" charset="-120"/>
                </a:rPr>
                <a:t>個</a:t>
              </a:r>
              <a:endParaRPr lang="en-US" altLang="zh-TW" sz="2000" b="1" dirty="0" smtClean="0">
                <a:solidFill>
                  <a:schemeClr val="bg1"/>
                </a:solidFill>
                <a:latin typeface="微軟正黑體" pitchFamily="34" charset="-120"/>
                <a:ea typeface="微軟正黑體" pitchFamily="34" charset="-120"/>
              </a:endParaRPr>
            </a:p>
            <a:p>
              <a:r>
                <a:rPr lang="zh-TW" altLang="en-US" sz="2000" b="1" dirty="0" smtClean="0">
                  <a:solidFill>
                    <a:schemeClr val="bg1"/>
                  </a:solidFill>
                  <a:latin typeface="微軟正黑體" pitchFamily="34" charset="-120"/>
                  <a:ea typeface="微軟正黑體" pitchFamily="34" charset="-120"/>
                </a:rPr>
                <a:t>資</a:t>
              </a:r>
              <a:endParaRPr lang="zh-TW" altLang="en-US" sz="2000" b="1" dirty="0">
                <a:solidFill>
                  <a:schemeClr val="bg1"/>
                </a:solidFill>
                <a:latin typeface="微軟正黑體" pitchFamily="34" charset="-120"/>
                <a:ea typeface="微軟正黑體" pitchFamily="34" charset="-120"/>
              </a:endParaRPr>
            </a:p>
          </p:txBody>
        </p:sp>
        <p:sp>
          <p:nvSpPr>
            <p:cNvPr id="34" name="文字方塊 33"/>
            <p:cNvSpPr txBox="1"/>
            <p:nvPr/>
          </p:nvSpPr>
          <p:spPr>
            <a:xfrm>
              <a:off x="8709727" y="5669699"/>
              <a:ext cx="288032" cy="500053"/>
            </a:xfrm>
            <a:prstGeom prst="rect">
              <a:avLst/>
            </a:prstGeom>
            <a:noFill/>
          </p:spPr>
          <p:txBody>
            <a:bodyPr wrap="square" rtlCol="0">
              <a:spAutoFit/>
            </a:bodyPr>
            <a:lstStyle/>
            <a:p>
              <a:endParaRPr lang="zh-TW" altLang="en-US" dirty="0">
                <a:latin typeface="微軟正黑體" pitchFamily="34" charset="-120"/>
                <a:ea typeface="微軟正黑體" pitchFamily="34" charset="-120"/>
              </a:endParaRPr>
            </a:p>
          </p:txBody>
        </p:sp>
      </p:grpSp>
      <p:sp>
        <p:nvSpPr>
          <p:cNvPr id="43" name="橢圓形圖說文字 42"/>
          <p:cNvSpPr/>
          <p:nvPr/>
        </p:nvSpPr>
        <p:spPr>
          <a:xfrm>
            <a:off x="683568" y="4601514"/>
            <a:ext cx="1194852" cy="1069986"/>
          </a:xfrm>
          <a:prstGeom prst="wedgeEllipseCallout">
            <a:avLst>
              <a:gd name="adj1" fmla="val 70593"/>
              <a:gd name="adj2" fmla="val 18204"/>
            </a:avLst>
          </a:prstGeom>
          <a:solidFill>
            <a:srgbClr val="FF7C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TW" altLang="en-US" b="1" dirty="0">
                <a:latin typeface="微軟正黑體" pitchFamily="34" charset="-120"/>
                <a:ea typeface="微軟正黑體" pitchFamily="34" charset="-120"/>
              </a:rPr>
              <a:t>間</a:t>
            </a:r>
            <a:r>
              <a:rPr lang="zh-TW" altLang="en-US" b="1" dirty="0" smtClean="0">
                <a:latin typeface="微軟正黑體" pitchFamily="34" charset="-120"/>
                <a:ea typeface="微軟正黑體" pitchFamily="34" charset="-120"/>
              </a:rPr>
              <a:t>接</a:t>
            </a:r>
            <a:endParaRPr lang="en-US" altLang="zh-TW" b="1" dirty="0" smtClean="0">
              <a:latin typeface="微軟正黑體" pitchFamily="34" charset="-120"/>
              <a:ea typeface="微軟正黑體" pitchFamily="34" charset="-120"/>
            </a:endParaRPr>
          </a:p>
          <a:p>
            <a:pPr algn="ctr"/>
            <a:r>
              <a:rPr lang="zh-TW" altLang="en-US" b="1" dirty="0" smtClean="0">
                <a:latin typeface="微軟正黑體" pitchFamily="34" charset="-120"/>
                <a:ea typeface="微軟正黑體" pitchFamily="34" charset="-120"/>
              </a:rPr>
              <a:t>蒐集</a:t>
            </a:r>
            <a:endParaRPr lang="zh-TW" altLang="en-US" b="1" dirty="0">
              <a:latin typeface="微軟正黑體" pitchFamily="34" charset="-120"/>
              <a:ea typeface="微軟正黑體" pitchFamily="34" charset="-120"/>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標題 5"/>
          <p:cNvSpPr>
            <a:spLocks noGrp="1"/>
          </p:cNvSpPr>
          <p:nvPr>
            <p:ph type="title"/>
          </p:nvPr>
        </p:nvSpPr>
        <p:spPr/>
        <p:txBody>
          <a:bodyPr/>
          <a:lstStyle/>
          <a:p>
            <a:pPr lvl="1">
              <a:defRPr/>
            </a:pPr>
            <a:r>
              <a:rPr lang="zh-TW" altLang="zh-TW" dirty="0" smtClean="0">
                <a:latin typeface="+mj-ea"/>
              </a:rPr>
              <a:t>個資蒐集、處理與利用</a:t>
            </a:r>
            <a:r>
              <a:rPr lang="en-US" altLang="zh-TW" dirty="0" smtClean="0">
                <a:latin typeface="+mj-ea"/>
              </a:rPr>
              <a:t>(2)</a:t>
            </a:r>
            <a:endParaRPr lang="zh-TW" altLang="en-US" dirty="0"/>
          </a:p>
        </p:txBody>
      </p:sp>
      <p:sp>
        <p:nvSpPr>
          <p:cNvPr id="45" name="內容版面配置區 2"/>
          <p:cNvSpPr>
            <a:spLocks noGrp="1"/>
          </p:cNvSpPr>
          <p:nvPr>
            <p:ph idx="1"/>
          </p:nvPr>
        </p:nvSpPr>
        <p:spPr>
          <a:xfrm>
            <a:off x="457200" y="1125538"/>
            <a:ext cx="8291513" cy="4968875"/>
          </a:xfrm>
        </p:spPr>
        <p:txBody>
          <a:bodyPr/>
          <a:lstStyle/>
          <a:p>
            <a:pPr marL="342900" indent="-342900">
              <a:buClr>
                <a:srgbClr val="92D050"/>
              </a:buClr>
              <a:buFont typeface="Wingdings" pitchFamily="2" charset="2"/>
              <a:buChar char="n"/>
            </a:pPr>
            <a:r>
              <a:rPr lang="zh-TW" altLang="en-US" b="1" dirty="0" smtClean="0">
                <a:solidFill>
                  <a:schemeClr val="tx1"/>
                </a:solidFill>
              </a:rPr>
              <a:t>針對個資的</a:t>
            </a:r>
            <a:r>
              <a:rPr lang="zh-TW" altLang="en-US" b="1" dirty="0" smtClean="0">
                <a:solidFill>
                  <a:srgbClr val="0000FF"/>
                </a:solidFill>
              </a:rPr>
              <a:t>蒐集、處理</a:t>
            </a:r>
            <a:r>
              <a:rPr lang="zh-TW" altLang="en-US" b="1" dirty="0" smtClean="0">
                <a:solidFill>
                  <a:schemeClr val="tx1"/>
                </a:solidFill>
              </a:rPr>
              <a:t>情形，可參照以下流程：</a:t>
            </a:r>
            <a:endParaRPr lang="en-US" altLang="zh-TW" b="1" dirty="0" smtClean="0">
              <a:solidFill>
                <a:schemeClr val="tx1"/>
              </a:solidFill>
            </a:endParaRPr>
          </a:p>
          <a:p>
            <a:pPr marL="342900" indent="-342900">
              <a:buClr>
                <a:srgbClr val="92D050"/>
              </a:buClr>
              <a:buFont typeface="Wingdings" pitchFamily="2" charset="2"/>
              <a:buChar char="n"/>
            </a:pPr>
            <a:endParaRPr lang="zh-TW" altLang="en-US" b="1" dirty="0" smtClean="0"/>
          </a:p>
        </p:txBody>
      </p:sp>
      <p:pic>
        <p:nvPicPr>
          <p:cNvPr id="46"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27088" y="1556793"/>
            <a:ext cx="7561262" cy="50694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87816740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標題 5"/>
          <p:cNvSpPr>
            <a:spLocks noGrp="1"/>
          </p:cNvSpPr>
          <p:nvPr>
            <p:ph type="title"/>
          </p:nvPr>
        </p:nvSpPr>
        <p:spPr/>
        <p:txBody>
          <a:bodyPr/>
          <a:lstStyle/>
          <a:p>
            <a:pPr lvl="1">
              <a:defRPr/>
            </a:pPr>
            <a:r>
              <a:rPr lang="zh-TW" altLang="zh-TW" dirty="0" smtClean="0">
                <a:latin typeface="+mj-ea"/>
              </a:rPr>
              <a:t>個資蒐集、處理與利用</a:t>
            </a:r>
            <a:r>
              <a:rPr lang="en-US" altLang="zh-TW" dirty="0" smtClean="0">
                <a:latin typeface="+mj-ea"/>
              </a:rPr>
              <a:t>(3)</a:t>
            </a:r>
            <a:endParaRPr lang="zh-TW" altLang="en-US" dirty="0"/>
          </a:p>
        </p:txBody>
      </p:sp>
      <p:sp>
        <p:nvSpPr>
          <p:cNvPr id="44" name="Slide Number Placeholder 9"/>
          <p:cNvSpPr txBox="1">
            <a:spLocks/>
          </p:cNvSpPr>
          <p:nvPr/>
        </p:nvSpPr>
        <p:spPr bwMode="auto">
          <a:xfrm>
            <a:off x="415925" y="6554788"/>
            <a:ext cx="331788" cy="142875"/>
          </a:xfrm>
          <a:prstGeom prst="rect">
            <a:avLst/>
          </a:prstGeom>
          <a:noFill/>
          <a:ln w="9525">
            <a:noFill/>
            <a:miter lim="800000"/>
            <a:headEnd/>
            <a:tailEnd/>
          </a:ln>
        </p:spPr>
        <p:txBody>
          <a:bodyPr lIns="85940" tIns="42970" rIns="85940" bIns="42970"/>
          <a:lstStyle/>
          <a:p>
            <a:fld id="{6D4F730E-35CB-4B11-B1C1-B8945FAF33B8}" type="slidenum">
              <a:rPr kumimoji="0" lang="en-US" altLang="zh-TW" sz="800">
                <a:cs typeface="Arial" pitchFamily="34" charset="0"/>
              </a:rPr>
              <a:pPr/>
              <a:t>46</a:t>
            </a:fld>
            <a:endParaRPr kumimoji="0" lang="en-US" altLang="zh-TW" sz="1400" dirty="0">
              <a:cs typeface="Arial" pitchFamily="34" charset="0"/>
            </a:endParaRPr>
          </a:p>
        </p:txBody>
      </p:sp>
      <p:sp>
        <p:nvSpPr>
          <p:cNvPr id="45" name="內容版面配置區 2"/>
          <p:cNvSpPr>
            <a:spLocks noGrp="1"/>
          </p:cNvSpPr>
          <p:nvPr>
            <p:ph idx="1"/>
          </p:nvPr>
        </p:nvSpPr>
        <p:spPr>
          <a:xfrm>
            <a:off x="457200" y="1125538"/>
            <a:ext cx="8291513" cy="4968875"/>
          </a:xfrm>
        </p:spPr>
        <p:txBody>
          <a:bodyPr/>
          <a:lstStyle/>
          <a:p>
            <a:pPr marL="342900" indent="-342900">
              <a:buClr>
                <a:srgbClr val="92D050"/>
              </a:buClr>
              <a:buFont typeface="Wingdings" pitchFamily="2" charset="2"/>
              <a:buChar char="n"/>
            </a:pPr>
            <a:r>
              <a:rPr lang="zh-TW" altLang="en-US" b="1" dirty="0" smtClean="0">
                <a:solidFill>
                  <a:schemeClr val="tx1"/>
                </a:solidFill>
              </a:rPr>
              <a:t>針對個資的</a:t>
            </a:r>
            <a:r>
              <a:rPr lang="zh-TW" altLang="en-US" b="1" dirty="0" smtClean="0">
                <a:solidFill>
                  <a:srgbClr val="FF0000"/>
                </a:solidFill>
              </a:rPr>
              <a:t>利用</a:t>
            </a:r>
            <a:r>
              <a:rPr lang="zh-TW" altLang="en-US" b="1" dirty="0" smtClean="0">
                <a:solidFill>
                  <a:schemeClr val="tx1"/>
                </a:solidFill>
              </a:rPr>
              <a:t>情形，可參照以下流程：</a:t>
            </a:r>
            <a:endParaRPr lang="en-US" altLang="zh-TW" b="1" dirty="0" smtClean="0">
              <a:solidFill>
                <a:schemeClr val="tx1"/>
              </a:solidFill>
            </a:endParaRPr>
          </a:p>
          <a:p>
            <a:pPr marL="342900" indent="-342900">
              <a:buClr>
                <a:srgbClr val="92D050"/>
              </a:buClr>
              <a:buFont typeface="Wingdings" pitchFamily="2" charset="2"/>
              <a:buChar char="n"/>
            </a:pPr>
            <a:endParaRPr lang="zh-TW" altLang="en-US" b="1" dirty="0" smtClean="0"/>
          </a:p>
        </p:txBody>
      </p:sp>
      <p:pic>
        <p:nvPicPr>
          <p:cNvPr id="46"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16013" y="1774825"/>
            <a:ext cx="6985000" cy="46783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77464146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pPr lvl="1">
              <a:defRPr/>
            </a:pPr>
            <a:r>
              <a:rPr lang="zh-TW" altLang="zh-TW" dirty="0">
                <a:latin typeface="+mj-ea"/>
              </a:rPr>
              <a:t>個資蒐集、處理與</a:t>
            </a:r>
            <a:r>
              <a:rPr lang="zh-TW" altLang="zh-TW" dirty="0" smtClean="0">
                <a:latin typeface="+mj-ea"/>
              </a:rPr>
              <a:t>利用</a:t>
            </a:r>
            <a:r>
              <a:rPr lang="en-US" altLang="zh-TW" dirty="0" smtClean="0">
                <a:latin typeface="+mj-ea"/>
              </a:rPr>
              <a:t>(4)</a:t>
            </a:r>
            <a:endParaRPr lang="zh-TW" altLang="en-US" dirty="0"/>
          </a:p>
        </p:txBody>
      </p:sp>
      <p:sp>
        <p:nvSpPr>
          <p:cNvPr id="44035" name="內容版面配置區 5"/>
          <p:cNvSpPr>
            <a:spLocks noGrp="1"/>
          </p:cNvSpPr>
          <p:nvPr>
            <p:ph idx="1"/>
          </p:nvPr>
        </p:nvSpPr>
        <p:spPr/>
        <p:txBody>
          <a:bodyPr/>
          <a:lstStyle/>
          <a:p>
            <a:endParaRPr lang="zh-TW" altLang="en-US" smtClean="0"/>
          </a:p>
        </p:txBody>
      </p:sp>
      <p:graphicFrame>
        <p:nvGraphicFramePr>
          <p:cNvPr id="5" name="表格 4"/>
          <p:cNvGraphicFramePr>
            <a:graphicFrameLocks noGrp="1"/>
          </p:cNvGraphicFramePr>
          <p:nvPr>
            <p:extLst>
              <p:ext uri="{D42A27DB-BD31-4B8C-83A1-F6EECF244321}">
                <p14:modId xmlns:p14="http://schemas.microsoft.com/office/powerpoint/2010/main" val="3441469527"/>
              </p:ext>
            </p:extLst>
          </p:nvPr>
        </p:nvGraphicFramePr>
        <p:xfrm>
          <a:off x="179388" y="1125538"/>
          <a:ext cx="8712968" cy="5436439"/>
        </p:xfrm>
        <a:graphic>
          <a:graphicData uri="http://schemas.openxmlformats.org/drawingml/2006/table">
            <a:tbl>
              <a:tblPr firstRow="1" bandRow="1">
                <a:tableStyleId>{5940675A-B579-460E-94D1-54222C63F5DA}</a:tableStyleId>
              </a:tblPr>
              <a:tblGrid>
                <a:gridCol w="1944216"/>
                <a:gridCol w="6768752"/>
              </a:tblGrid>
              <a:tr h="370840">
                <a:tc>
                  <a:txBody>
                    <a:bodyPr/>
                    <a:lstStyle/>
                    <a:p>
                      <a:pPr algn="ctr"/>
                      <a:r>
                        <a:rPr lang="zh-TW" altLang="en-US" sz="1800" dirty="0" smtClean="0">
                          <a:latin typeface="微軟正黑體" pitchFamily="34" charset="-120"/>
                          <a:ea typeface="微軟正黑體" pitchFamily="34" charset="-120"/>
                        </a:rPr>
                        <a:t>規範</a:t>
                      </a:r>
                      <a:endParaRPr lang="zh-TW" altLang="en-US" sz="1800" dirty="0">
                        <a:latin typeface="微軟正黑體" pitchFamily="34" charset="-120"/>
                        <a:ea typeface="微軟正黑體" pitchFamily="34" charset="-120"/>
                      </a:endParaRPr>
                    </a:p>
                  </a:txBody>
                  <a:tcPr>
                    <a:solidFill>
                      <a:schemeClr val="tx2">
                        <a:lumMod val="40000"/>
                        <a:lumOff val="60000"/>
                      </a:schemeClr>
                    </a:solidFill>
                  </a:tcPr>
                </a:tc>
                <a:tc>
                  <a:txBody>
                    <a:bodyPr/>
                    <a:lstStyle/>
                    <a:p>
                      <a:pPr algn="ctr"/>
                      <a:r>
                        <a:rPr lang="zh-TW" altLang="en-US" sz="1800" dirty="0" smtClean="0">
                          <a:latin typeface="微軟正黑體" pitchFamily="34" charset="-120"/>
                          <a:ea typeface="微軟正黑體" pitchFamily="34" charset="-120"/>
                        </a:rPr>
                        <a:t>執行規範</a:t>
                      </a:r>
                      <a:endParaRPr lang="zh-TW" altLang="en-US" sz="1800" dirty="0">
                        <a:latin typeface="微軟正黑體" pitchFamily="34" charset="-120"/>
                        <a:ea typeface="微軟正黑體" pitchFamily="34" charset="-120"/>
                      </a:endParaRPr>
                    </a:p>
                  </a:txBody>
                  <a:tcPr>
                    <a:solidFill>
                      <a:schemeClr val="tx2">
                        <a:lumMod val="40000"/>
                        <a:lumOff val="60000"/>
                      </a:schemeClr>
                    </a:solidFill>
                  </a:tcPr>
                </a:tc>
              </a:tr>
              <a:tr h="370840">
                <a:tc>
                  <a:txBody>
                    <a:bodyPr/>
                    <a:lstStyle/>
                    <a:p>
                      <a:pPr algn="ctr"/>
                      <a:r>
                        <a:rPr lang="zh-TW" altLang="en-US" sz="1400" dirty="0" smtClean="0">
                          <a:latin typeface="微軟正黑體" pitchFamily="34" charset="-120"/>
                          <a:ea typeface="微軟正黑體" pitchFamily="34" charset="-120"/>
                        </a:rPr>
                        <a:t>範圍</a:t>
                      </a:r>
                      <a:endParaRPr lang="zh-TW" altLang="en-US" sz="1400" dirty="0">
                        <a:latin typeface="微軟正黑體" pitchFamily="34" charset="-120"/>
                        <a:ea typeface="微軟正黑體" pitchFamily="34" charset="-120"/>
                      </a:endParaRPr>
                    </a:p>
                  </a:txBody>
                  <a:tcPr>
                    <a:solidFill>
                      <a:schemeClr val="accent1">
                        <a:lumMod val="20000"/>
                        <a:lumOff val="80000"/>
                      </a:schemeClr>
                    </a:solidFill>
                  </a:tcPr>
                </a:tc>
                <a:tc>
                  <a:txBody>
                    <a:bodyPr/>
                    <a:lstStyle/>
                    <a:p>
                      <a:r>
                        <a:rPr lang="zh-TW" altLang="zh-TW" sz="1400" kern="1200" dirty="0" smtClean="0">
                          <a:solidFill>
                            <a:srgbClr val="FF0000"/>
                          </a:solidFill>
                          <a:effectLst/>
                          <a:latin typeface="微軟正黑體" pitchFamily="34" charset="-120"/>
                          <a:ea typeface="微軟正黑體" pitchFamily="34" charset="-120"/>
                        </a:rPr>
                        <a:t>特定目的</a:t>
                      </a:r>
                      <a:r>
                        <a:rPr lang="zh-TW" altLang="zh-TW" sz="1400" kern="1200" dirty="0" smtClean="0">
                          <a:effectLst/>
                          <a:latin typeface="微軟正黑體" pitchFamily="34" charset="-120"/>
                          <a:ea typeface="微軟正黑體" pitchFamily="34" charset="-120"/>
                        </a:rPr>
                        <a:t>範圍內</a:t>
                      </a:r>
                      <a:endParaRPr lang="zh-TW" altLang="en-US" sz="1400" dirty="0">
                        <a:latin typeface="微軟正黑體" pitchFamily="34" charset="-120"/>
                        <a:ea typeface="微軟正黑體" pitchFamily="34" charset="-120"/>
                      </a:endParaRPr>
                    </a:p>
                  </a:txBody>
                  <a:tcPr>
                    <a:solidFill>
                      <a:schemeClr val="bg1"/>
                    </a:solidFill>
                  </a:tcPr>
                </a:tc>
              </a:tr>
              <a:tr h="521659">
                <a:tc>
                  <a:txBody>
                    <a:bodyPr/>
                    <a:lstStyle/>
                    <a:p>
                      <a:pPr marL="0" marR="0" lvl="2" indent="0" algn="ctr" defTabSz="820400" rtl="0" eaLnBrk="1" fontAlgn="auto" latinLnBrk="0" hangingPunct="1">
                        <a:lnSpc>
                          <a:spcPct val="100000"/>
                        </a:lnSpc>
                        <a:spcBef>
                          <a:spcPts val="0"/>
                        </a:spcBef>
                        <a:spcAft>
                          <a:spcPts val="0"/>
                        </a:spcAft>
                        <a:buClrTx/>
                        <a:buSzTx/>
                        <a:buFontTx/>
                        <a:buNone/>
                        <a:tabLst/>
                        <a:defRPr/>
                      </a:pPr>
                      <a:r>
                        <a:rPr lang="zh-TW" altLang="zh-TW" sz="1400" u="none" strike="noStrike" kern="1200" dirty="0" smtClean="0">
                          <a:effectLst/>
                          <a:latin typeface="微軟正黑體" pitchFamily="34" charset="-120"/>
                          <a:ea typeface="微軟正黑體" pitchFamily="34" charset="-120"/>
                        </a:rPr>
                        <a:t>使用管理</a:t>
                      </a:r>
                      <a:endParaRPr lang="zh-TW" altLang="zh-TW" sz="1400" u="none" strike="noStrike" kern="1200" dirty="0" smtClean="0">
                        <a:solidFill>
                          <a:schemeClr val="dk1"/>
                        </a:solidFill>
                        <a:effectLst/>
                        <a:latin typeface="微軟正黑體" pitchFamily="34" charset="-120"/>
                        <a:ea typeface="微軟正黑體" pitchFamily="34" charset="-120"/>
                        <a:cs typeface="+mn-cs"/>
                      </a:endParaRPr>
                    </a:p>
                  </a:txBody>
                  <a:tcPr>
                    <a:solidFill>
                      <a:schemeClr val="accent1">
                        <a:lumMod val="20000"/>
                        <a:lumOff val="80000"/>
                      </a:schemeClr>
                    </a:solidFill>
                  </a:tcPr>
                </a:tc>
                <a:tc>
                  <a:txBody>
                    <a:bodyPr/>
                    <a:lstStyle/>
                    <a:p>
                      <a:r>
                        <a:rPr lang="zh-TW" altLang="zh-TW" sz="1400" kern="1200" dirty="0" smtClean="0">
                          <a:effectLst/>
                          <a:latin typeface="微軟正黑體" pitchFamily="34" charset="-120"/>
                          <a:ea typeface="微軟正黑體" pitchFamily="34" charset="-120"/>
                        </a:rPr>
                        <a:t>皆應遵守個人資料保護法規、資訊安全相關規範及</a:t>
                      </a:r>
                      <a:r>
                        <a:rPr lang="zh-TW" altLang="en-US" sz="1400" kern="1200" dirty="0" smtClean="0">
                          <a:effectLst/>
                          <a:latin typeface="微軟正黑體" pitchFamily="34" charset="-120"/>
                          <a:ea typeface="微軟正黑體" pitchFamily="34" charset="-120"/>
                        </a:rPr>
                        <a:t>「個人資料保護管理要點</a:t>
                      </a:r>
                      <a:r>
                        <a:rPr lang="zh-TW" altLang="zh-TW" sz="1400" kern="1200" dirty="0" smtClean="0">
                          <a:effectLst/>
                          <a:latin typeface="微軟正黑體" pitchFamily="34" charset="-120"/>
                          <a:ea typeface="微軟正黑體" pitchFamily="34" charset="-120"/>
                        </a:rPr>
                        <a:t>」。</a:t>
                      </a:r>
                      <a:endParaRPr lang="zh-TW" altLang="en-US" sz="1400" dirty="0">
                        <a:latin typeface="微軟正黑體" pitchFamily="34" charset="-120"/>
                        <a:ea typeface="微軟正黑體" pitchFamily="34" charset="-120"/>
                      </a:endParaRPr>
                    </a:p>
                  </a:txBody>
                  <a:tcPr>
                    <a:solidFill>
                      <a:schemeClr val="bg1"/>
                    </a:solidFill>
                  </a:tcPr>
                </a:tc>
              </a:tr>
              <a:tr h="536067">
                <a:tc>
                  <a:txBody>
                    <a:bodyPr/>
                    <a:lstStyle/>
                    <a:p>
                      <a:pPr marL="0" marR="0" lvl="2" indent="0" algn="ctr" defTabSz="820400" rtl="0" eaLnBrk="1" fontAlgn="auto" latinLnBrk="0" hangingPunct="1">
                        <a:lnSpc>
                          <a:spcPct val="100000"/>
                        </a:lnSpc>
                        <a:spcBef>
                          <a:spcPts val="0"/>
                        </a:spcBef>
                        <a:spcAft>
                          <a:spcPts val="0"/>
                        </a:spcAft>
                        <a:buClrTx/>
                        <a:buSzTx/>
                        <a:buFontTx/>
                        <a:buNone/>
                        <a:tabLst/>
                        <a:defRPr/>
                      </a:pPr>
                      <a:r>
                        <a:rPr lang="zh-TW" altLang="zh-TW" sz="1400" u="none" strike="noStrike" kern="1200" dirty="0" smtClean="0">
                          <a:effectLst/>
                          <a:latin typeface="微軟正黑體" pitchFamily="34" charset="-120"/>
                          <a:ea typeface="微軟正黑體" pitchFamily="34" charset="-120"/>
                        </a:rPr>
                        <a:t>提供管理</a:t>
                      </a:r>
                      <a:endParaRPr lang="zh-TW" altLang="zh-TW" sz="1400" u="none" strike="noStrike" kern="1200" dirty="0" smtClean="0">
                        <a:solidFill>
                          <a:schemeClr val="dk1"/>
                        </a:solidFill>
                        <a:effectLst/>
                        <a:latin typeface="微軟正黑體" pitchFamily="34" charset="-120"/>
                        <a:ea typeface="微軟正黑體" pitchFamily="34" charset="-120"/>
                        <a:cs typeface="+mn-cs"/>
                      </a:endParaRPr>
                    </a:p>
                  </a:txBody>
                  <a:tcPr>
                    <a:solidFill>
                      <a:schemeClr val="accent1">
                        <a:lumMod val="20000"/>
                        <a:lumOff val="80000"/>
                      </a:schemeClr>
                    </a:solidFill>
                  </a:tcPr>
                </a:tc>
                <a:tc>
                  <a:txBody>
                    <a:bodyPr/>
                    <a:lstStyle/>
                    <a:p>
                      <a:pPr marL="0" marR="0" indent="0" algn="l" defTabSz="820400" rtl="0" eaLnBrk="1" fontAlgn="auto" latinLnBrk="0" hangingPunct="1">
                        <a:lnSpc>
                          <a:spcPct val="100000"/>
                        </a:lnSpc>
                        <a:spcBef>
                          <a:spcPts val="0"/>
                        </a:spcBef>
                        <a:spcAft>
                          <a:spcPts val="0"/>
                        </a:spcAft>
                        <a:buClrTx/>
                        <a:buSzTx/>
                        <a:buFontTx/>
                        <a:buNone/>
                        <a:tabLst/>
                        <a:defRPr/>
                      </a:pPr>
                      <a:r>
                        <a:rPr lang="zh-TW" altLang="zh-TW" sz="1400" kern="1200" dirty="0" smtClean="0">
                          <a:effectLst/>
                          <a:latin typeface="微軟正黑體" pitchFamily="34" charset="-120"/>
                          <a:ea typeface="微軟正黑體" pitchFamily="34" charset="-120"/>
                        </a:rPr>
                        <a:t>若為執行</a:t>
                      </a:r>
                      <a:r>
                        <a:rPr lang="zh-TW" altLang="zh-TW" sz="1400" kern="1200" dirty="0" smtClean="0">
                          <a:solidFill>
                            <a:srgbClr val="FF0000"/>
                          </a:solidFill>
                          <a:effectLst/>
                          <a:latin typeface="微軟正黑體" pitchFamily="34" charset="-120"/>
                          <a:ea typeface="微軟正黑體" pitchFamily="34" charset="-120"/>
                        </a:rPr>
                        <a:t>非例行性業務</a:t>
                      </a:r>
                      <a:r>
                        <a:rPr lang="en-US" altLang="zh-TW" sz="1400" kern="1200" dirty="0" smtClean="0">
                          <a:effectLst/>
                          <a:latin typeface="微軟正黑體" pitchFamily="34" charset="-120"/>
                          <a:ea typeface="微軟正黑體" pitchFamily="34" charset="-120"/>
                        </a:rPr>
                        <a:t>(</a:t>
                      </a:r>
                      <a:r>
                        <a:rPr lang="zh-TW" altLang="zh-TW" sz="1400" kern="1200" dirty="0" smtClean="0">
                          <a:effectLst/>
                          <a:latin typeface="微軟正黑體" pitchFamily="34" charset="-120"/>
                          <a:ea typeface="微軟正黑體" pitchFamily="34" charset="-120"/>
                        </a:rPr>
                        <a:t>未出現於</a:t>
                      </a:r>
                      <a:r>
                        <a:rPr lang="en-US" altLang="zh-TW" sz="1400" kern="1200" dirty="0" smtClean="0">
                          <a:effectLst/>
                          <a:latin typeface="微軟正黑體" pitchFamily="34" charset="-120"/>
                          <a:ea typeface="微軟正黑體" pitchFamily="34" charset="-120"/>
                        </a:rPr>
                        <a:t>BIF</a:t>
                      </a:r>
                      <a:r>
                        <a:rPr lang="zh-TW" altLang="zh-TW" sz="1400" kern="1200" dirty="0" smtClean="0">
                          <a:effectLst/>
                          <a:latin typeface="微軟正黑體" pitchFamily="34" charset="-120"/>
                          <a:ea typeface="微軟正黑體" pitchFamily="34" charset="-120"/>
                        </a:rPr>
                        <a:t>圖的業務</a:t>
                      </a:r>
                      <a:r>
                        <a:rPr lang="en-US" altLang="zh-TW" sz="1400" kern="1200" dirty="0" smtClean="0">
                          <a:effectLst/>
                          <a:latin typeface="微軟正黑體" pitchFamily="34" charset="-120"/>
                          <a:ea typeface="微軟正黑體" pitchFamily="34" charset="-120"/>
                        </a:rPr>
                        <a:t>)</a:t>
                      </a:r>
                      <a:r>
                        <a:rPr lang="zh-TW" altLang="zh-TW" sz="1400" kern="1200" dirty="0" smtClean="0">
                          <a:effectLst/>
                          <a:latin typeface="微軟正黑體" pitchFamily="34" charset="-120"/>
                          <a:ea typeface="微軟正黑體" pitchFamily="34" charset="-120"/>
                        </a:rPr>
                        <a:t>需提供個人資料時，則應參照「</a:t>
                      </a:r>
                      <a:r>
                        <a:rPr lang="zh-TW" altLang="en-US" sz="1400" kern="1200" dirty="0" smtClean="0">
                          <a:effectLst/>
                          <a:latin typeface="微軟正黑體" pitchFamily="34" charset="-120"/>
                          <a:ea typeface="微軟正黑體" pitchFamily="34" charset="-120"/>
                        </a:rPr>
                        <a:t>個人資料管理作業守則</a:t>
                      </a:r>
                      <a:r>
                        <a:rPr lang="zh-TW" altLang="zh-TW" sz="1400" kern="1200" dirty="0" smtClean="0">
                          <a:effectLst/>
                          <a:latin typeface="微軟正黑體" pitchFamily="34" charset="-120"/>
                          <a:ea typeface="微軟正黑體" pitchFamily="34" charset="-120"/>
                        </a:rPr>
                        <a:t>」辦理。</a:t>
                      </a:r>
                    </a:p>
                    <a:p>
                      <a:endParaRPr lang="zh-TW" altLang="en-US" sz="1400" dirty="0">
                        <a:latin typeface="微軟正黑體" pitchFamily="34" charset="-120"/>
                        <a:ea typeface="微軟正黑體" pitchFamily="34" charset="-120"/>
                      </a:endParaRPr>
                    </a:p>
                  </a:txBody>
                  <a:tcPr>
                    <a:solidFill>
                      <a:schemeClr val="bg1"/>
                    </a:solidFill>
                  </a:tcPr>
                </a:tc>
              </a:tr>
              <a:tr h="736768">
                <a:tc>
                  <a:txBody>
                    <a:bodyPr/>
                    <a:lstStyle/>
                    <a:p>
                      <a:pPr algn="ctr"/>
                      <a:r>
                        <a:rPr lang="zh-TW" altLang="zh-TW" sz="1400" kern="1200" dirty="0" smtClean="0">
                          <a:effectLst/>
                          <a:latin typeface="微軟正黑體" pitchFamily="34" charset="-120"/>
                          <a:ea typeface="微軟正黑體" pitchFamily="34" charset="-120"/>
                        </a:rPr>
                        <a:t>商業行銷</a:t>
                      </a:r>
                      <a:endParaRPr lang="zh-TW" altLang="en-US" sz="1400" dirty="0">
                        <a:latin typeface="微軟正黑體" pitchFamily="34" charset="-120"/>
                        <a:ea typeface="微軟正黑體" pitchFamily="34" charset="-120"/>
                      </a:endParaRPr>
                    </a:p>
                  </a:txBody>
                  <a:tcPr>
                    <a:solidFill>
                      <a:schemeClr val="accent1">
                        <a:lumMod val="20000"/>
                        <a:lumOff val="80000"/>
                      </a:schemeClr>
                    </a:solidFill>
                  </a:tcPr>
                </a:tc>
                <a:tc>
                  <a:txBody>
                    <a:bodyPr/>
                    <a:lstStyle/>
                    <a:p>
                      <a:pPr marL="285750" lvl="0" indent="-285750" fontAlgn="base">
                        <a:buFont typeface="Wingdings" pitchFamily="2" charset="2"/>
                        <a:buChar char="u"/>
                      </a:pPr>
                      <a:r>
                        <a:rPr lang="zh-TW" altLang="zh-TW" sz="1400" u="none" strike="noStrike" kern="1200" dirty="0" smtClean="0">
                          <a:effectLst/>
                          <a:latin typeface="微軟正黑體" pitchFamily="34" charset="-120"/>
                          <a:ea typeface="微軟正黑體" pitchFamily="34" charset="-120"/>
                        </a:rPr>
                        <a:t>利用個人資料進行首次商業行銷時，須提供當事人至少</a:t>
                      </a:r>
                      <a:r>
                        <a:rPr lang="zh-TW" altLang="zh-TW" sz="1400" u="none" strike="noStrike" kern="1200" dirty="0" smtClean="0">
                          <a:solidFill>
                            <a:srgbClr val="FF0000"/>
                          </a:solidFill>
                          <a:effectLst/>
                          <a:latin typeface="微軟正黑體" pitchFamily="34" charset="-120"/>
                          <a:ea typeface="微軟正黑體" pitchFamily="34" charset="-120"/>
                        </a:rPr>
                        <a:t>首次免費表示拒絕</a:t>
                      </a:r>
                      <a:r>
                        <a:rPr lang="zh-TW" altLang="zh-TW" sz="1400" u="none" strike="noStrike" kern="1200" dirty="0" smtClean="0">
                          <a:effectLst/>
                          <a:latin typeface="微軟正黑體" pitchFamily="34" charset="-120"/>
                          <a:ea typeface="微軟正黑體" pitchFamily="34" charset="-120"/>
                        </a:rPr>
                        <a:t>接受行銷之方式。</a:t>
                      </a:r>
                    </a:p>
                    <a:p>
                      <a:pPr marL="285750" lvl="0" indent="-285750" fontAlgn="base">
                        <a:buFont typeface="Wingdings" pitchFamily="2" charset="2"/>
                        <a:buChar char="u"/>
                      </a:pPr>
                      <a:r>
                        <a:rPr lang="zh-TW" altLang="zh-TW" sz="1400" u="none" strike="noStrike" kern="1200" dirty="0" smtClean="0">
                          <a:effectLst/>
                          <a:latin typeface="微軟正黑體" pitchFamily="34" charset="-120"/>
                          <a:ea typeface="微軟正黑體" pitchFamily="34" charset="-120"/>
                        </a:rPr>
                        <a:t>若當事人表示拒絕接受後，</a:t>
                      </a:r>
                      <a:r>
                        <a:rPr lang="zh-TW" altLang="zh-TW" sz="1400" u="none" strike="noStrike" kern="1200" dirty="0" smtClean="0">
                          <a:solidFill>
                            <a:srgbClr val="FF0000"/>
                          </a:solidFill>
                          <a:effectLst/>
                          <a:latin typeface="微軟正黑體" pitchFamily="34" charset="-120"/>
                          <a:ea typeface="微軟正黑體" pitchFamily="34" charset="-120"/>
                        </a:rPr>
                        <a:t>立即停止利用</a:t>
                      </a:r>
                      <a:r>
                        <a:rPr lang="zh-TW" altLang="zh-TW" sz="1400" u="none" strike="noStrike" kern="1200" dirty="0" smtClean="0">
                          <a:effectLst/>
                          <a:latin typeface="微軟正黑體" pitchFamily="34" charset="-120"/>
                          <a:ea typeface="微軟正黑體" pitchFamily="34" charset="-120"/>
                        </a:rPr>
                        <a:t>其個人資料或加以封鎖。</a:t>
                      </a:r>
                      <a:endParaRPr lang="zh-TW" altLang="zh-TW" sz="1400" u="none" strike="noStrike" kern="1200" dirty="0" smtClean="0">
                        <a:solidFill>
                          <a:schemeClr val="dk1"/>
                        </a:solidFill>
                        <a:effectLst/>
                        <a:latin typeface="微軟正黑體" pitchFamily="34" charset="-120"/>
                        <a:ea typeface="微軟正黑體" pitchFamily="34" charset="-120"/>
                        <a:cs typeface="+mn-cs"/>
                      </a:endParaRPr>
                    </a:p>
                  </a:txBody>
                  <a:tcPr>
                    <a:solidFill>
                      <a:schemeClr val="bg1"/>
                    </a:solidFill>
                  </a:tcPr>
                </a:tc>
              </a:tr>
              <a:tr h="1812313">
                <a:tc>
                  <a:txBody>
                    <a:bodyPr/>
                    <a:lstStyle/>
                    <a:p>
                      <a:pPr marL="0" marR="0" lvl="2" indent="0" algn="ctr" defTabSz="820400" rtl="0" eaLnBrk="1" fontAlgn="auto" latinLnBrk="0" hangingPunct="1">
                        <a:lnSpc>
                          <a:spcPct val="100000"/>
                        </a:lnSpc>
                        <a:spcBef>
                          <a:spcPts val="0"/>
                        </a:spcBef>
                        <a:spcAft>
                          <a:spcPts val="0"/>
                        </a:spcAft>
                        <a:buClrTx/>
                        <a:buSzTx/>
                        <a:buFontTx/>
                        <a:buNone/>
                        <a:tabLst/>
                        <a:defRPr/>
                      </a:pPr>
                      <a:r>
                        <a:rPr lang="zh-TW" altLang="zh-TW" sz="1400" u="none" strike="noStrike" kern="1200" dirty="0" smtClean="0">
                          <a:effectLst/>
                          <a:latin typeface="微軟正黑體" pitchFamily="34" charset="-120"/>
                          <a:ea typeface="微軟正黑體" pitchFamily="34" charset="-120"/>
                        </a:rPr>
                        <a:t>特定目的外之利用</a:t>
                      </a:r>
                      <a:endParaRPr lang="zh-TW" altLang="zh-TW" sz="1400" u="none" strike="noStrike" kern="1200" dirty="0" smtClean="0">
                        <a:solidFill>
                          <a:schemeClr val="dk1"/>
                        </a:solidFill>
                        <a:effectLst/>
                        <a:latin typeface="微軟正黑體" pitchFamily="34" charset="-120"/>
                        <a:ea typeface="微軟正黑體" pitchFamily="34" charset="-120"/>
                        <a:cs typeface="+mn-cs"/>
                      </a:endParaRPr>
                    </a:p>
                  </a:txBody>
                  <a:tcPr>
                    <a:solidFill>
                      <a:schemeClr val="accent1">
                        <a:lumMod val="20000"/>
                        <a:lumOff val="80000"/>
                      </a:schemeClr>
                    </a:solidFill>
                  </a:tcPr>
                </a:tc>
                <a:tc>
                  <a:txBody>
                    <a:bodyPr/>
                    <a:lstStyle/>
                    <a:p>
                      <a:pPr marL="285750" lvl="0" indent="-285750" fontAlgn="base">
                        <a:buFont typeface="Wingdings" pitchFamily="2" charset="2"/>
                        <a:buChar char="u"/>
                      </a:pPr>
                      <a:r>
                        <a:rPr lang="zh-TW" altLang="zh-TW" sz="1400" u="none" strike="noStrike" kern="1200" dirty="0" smtClean="0">
                          <a:solidFill>
                            <a:srgbClr val="FF0000"/>
                          </a:solidFill>
                          <a:effectLst/>
                          <a:latin typeface="微軟正黑體" pitchFamily="34" charset="-120"/>
                          <a:ea typeface="微軟正黑體" pitchFamily="34" charset="-120"/>
                        </a:rPr>
                        <a:t>特定目的外之利用，</a:t>
                      </a:r>
                      <a:r>
                        <a:rPr lang="zh-TW" altLang="en-US" sz="1400" u="none" strike="noStrike" kern="1200" dirty="0" smtClean="0">
                          <a:solidFill>
                            <a:srgbClr val="FF0000"/>
                          </a:solidFill>
                          <a:effectLst/>
                          <a:latin typeface="微軟正黑體" pitchFamily="34" charset="-120"/>
                          <a:ea typeface="微軟正黑體" pitchFamily="34" charset="-120"/>
                        </a:rPr>
                        <a:t>應</a:t>
                      </a:r>
                      <a:r>
                        <a:rPr lang="zh-TW" altLang="zh-TW" sz="1400" u="none" strike="noStrike" kern="1200" dirty="0" smtClean="0">
                          <a:solidFill>
                            <a:srgbClr val="FF0000"/>
                          </a:solidFill>
                          <a:effectLst/>
                          <a:latin typeface="微軟正黑體" pitchFamily="34" charset="-120"/>
                          <a:ea typeface="微軟正黑體" pitchFamily="34" charset="-120"/>
                        </a:rPr>
                        <a:t>留存</a:t>
                      </a:r>
                      <a:r>
                        <a:rPr lang="zh-TW" altLang="en-US" sz="1400" u="none" strike="noStrike" kern="1200" dirty="0" smtClean="0">
                          <a:solidFill>
                            <a:srgbClr val="FF0000"/>
                          </a:solidFill>
                          <a:effectLst/>
                          <a:latin typeface="微軟正黑體" pitchFamily="34" charset="-120"/>
                          <a:ea typeface="微軟正黑體" pitchFamily="34" charset="-120"/>
                        </a:rPr>
                        <a:t>相關紀</a:t>
                      </a:r>
                      <a:r>
                        <a:rPr lang="zh-TW" altLang="zh-TW" sz="1400" u="none" strike="noStrike" kern="1200" dirty="0" smtClean="0">
                          <a:solidFill>
                            <a:srgbClr val="FF0000"/>
                          </a:solidFill>
                          <a:effectLst/>
                          <a:latin typeface="微軟正黑體" pitchFamily="34" charset="-120"/>
                          <a:ea typeface="微軟正黑體" pitchFamily="34" charset="-120"/>
                        </a:rPr>
                        <a:t>錄。</a:t>
                      </a:r>
                    </a:p>
                    <a:p>
                      <a:pPr marL="285750" marR="0" lvl="0" indent="-285750" algn="l" defTabSz="914253" rtl="0" eaLnBrk="1" fontAlgn="base" latinLnBrk="0" hangingPunct="1">
                        <a:lnSpc>
                          <a:spcPct val="100000"/>
                        </a:lnSpc>
                        <a:spcBef>
                          <a:spcPts val="0"/>
                        </a:spcBef>
                        <a:spcAft>
                          <a:spcPts val="0"/>
                        </a:spcAft>
                        <a:buClrTx/>
                        <a:buSzTx/>
                        <a:buFont typeface="Wingdings" pitchFamily="2" charset="2"/>
                        <a:buChar char="u"/>
                        <a:tabLst/>
                        <a:defRPr/>
                      </a:pPr>
                      <a:r>
                        <a:rPr lang="zh-TW" altLang="zh-TW" sz="1400" u="none" strike="noStrike" kern="1200" dirty="0" smtClean="0">
                          <a:effectLst/>
                          <a:latin typeface="微軟正黑體" pitchFamily="34" charset="-120"/>
                          <a:ea typeface="微軟正黑體" pitchFamily="34" charset="-120"/>
                        </a:rPr>
                        <a:t>填寫「特定目的之外</a:t>
                      </a:r>
                      <a:r>
                        <a:rPr lang="zh-TW" altLang="en-US" sz="1400" u="none" strike="noStrike" kern="1200" dirty="0" smtClean="0">
                          <a:effectLst/>
                          <a:latin typeface="微軟正黑體" pitchFamily="34" charset="-120"/>
                          <a:ea typeface="微軟正黑體" pitchFamily="34" charset="-120"/>
                        </a:rPr>
                        <a:t>利用核准表</a:t>
                      </a:r>
                      <a:r>
                        <a:rPr lang="zh-TW" altLang="zh-TW" sz="1400" u="none" strike="noStrike" kern="1200" dirty="0" smtClean="0">
                          <a:effectLst/>
                          <a:latin typeface="微軟正黑體" pitchFamily="34" charset="-120"/>
                          <a:ea typeface="微軟正黑體" pitchFamily="34" charset="-120"/>
                        </a:rPr>
                        <a:t>」，並經</a:t>
                      </a:r>
                      <a:r>
                        <a:rPr lang="zh-TW" altLang="en-US" sz="1400" u="none" strike="noStrike" kern="1200" dirty="0" smtClean="0">
                          <a:effectLst/>
                          <a:latin typeface="微軟正黑體" pitchFamily="34" charset="-120"/>
                          <a:ea typeface="微軟正黑體" pitchFamily="34" charset="-120"/>
                        </a:rPr>
                        <a:t>個人資料保護執行負責人及法令遵循小組覆核後，方得為之。</a:t>
                      </a:r>
                      <a:endParaRPr lang="zh-TW" altLang="zh-TW" sz="1400" u="none" strike="noStrike" kern="1200" dirty="0" smtClean="0">
                        <a:effectLst/>
                        <a:latin typeface="微軟正黑體" pitchFamily="34" charset="-120"/>
                        <a:ea typeface="微軟正黑體" pitchFamily="34" charset="-120"/>
                      </a:endParaRPr>
                    </a:p>
                    <a:p>
                      <a:pPr marL="285750" lvl="0" indent="-285750" fontAlgn="base">
                        <a:buFont typeface="Wingdings" pitchFamily="2" charset="2"/>
                        <a:buChar char="u"/>
                      </a:pPr>
                      <a:r>
                        <a:rPr lang="zh-TW" altLang="zh-TW" sz="1400" u="none" strike="noStrike" kern="1200" dirty="0" smtClean="0">
                          <a:effectLst/>
                          <a:latin typeface="微軟正黑體" pitchFamily="34" charset="-120"/>
                          <a:ea typeface="微軟正黑體" pitchFamily="34" charset="-120"/>
                        </a:rPr>
                        <a:t>內部核准後，若欲取得當事人之書面同意時，應明確告知當事人特定目的外之其他利用目的、範圍及同意與否對其權益之影響後，請當事人簽署「特定目的外</a:t>
                      </a:r>
                      <a:r>
                        <a:rPr lang="zh-TW" altLang="en-US" sz="1400" u="none" strike="noStrike" kern="1200" dirty="0" smtClean="0">
                          <a:effectLst/>
                          <a:latin typeface="微軟正黑體" pitchFamily="34" charset="-120"/>
                          <a:ea typeface="微軟正黑體" pitchFamily="34" charset="-120"/>
                        </a:rPr>
                        <a:t>利用</a:t>
                      </a:r>
                      <a:r>
                        <a:rPr lang="zh-TW" altLang="zh-TW" sz="1400" u="none" strike="noStrike" kern="1200" dirty="0" smtClean="0">
                          <a:effectLst/>
                          <a:latin typeface="微軟正黑體" pitchFamily="34" charset="-120"/>
                          <a:ea typeface="微軟正黑體" pitchFamily="34" charset="-120"/>
                        </a:rPr>
                        <a:t>當事人書面同意</a:t>
                      </a:r>
                      <a:r>
                        <a:rPr lang="zh-TW" altLang="en-US" sz="1400" u="none" strike="noStrike" kern="1200" dirty="0" smtClean="0">
                          <a:effectLst/>
                          <a:latin typeface="微軟正黑體" pitchFamily="34" charset="-120"/>
                          <a:ea typeface="微軟正黑體" pitchFamily="34" charset="-120"/>
                        </a:rPr>
                        <a:t>書</a:t>
                      </a:r>
                      <a:r>
                        <a:rPr lang="zh-TW" altLang="zh-TW" sz="1400" u="none" strike="noStrike" kern="1200" dirty="0" smtClean="0">
                          <a:effectLst/>
                          <a:latin typeface="微軟正黑體" pitchFamily="34" charset="-120"/>
                          <a:ea typeface="微軟正黑體" pitchFamily="34" charset="-120"/>
                        </a:rPr>
                        <a:t>」。</a:t>
                      </a:r>
                    </a:p>
                    <a:p>
                      <a:pPr marL="285750" lvl="0" indent="-285750" fontAlgn="base">
                        <a:buFont typeface="Wingdings" pitchFamily="2" charset="2"/>
                        <a:buChar char="u"/>
                      </a:pPr>
                      <a:r>
                        <a:rPr lang="zh-TW" altLang="zh-TW" sz="1400" u="none" strike="noStrike" kern="1200" dirty="0" smtClean="0">
                          <a:effectLst/>
                          <a:latin typeface="微軟正黑體" pitchFamily="34" charset="-120"/>
                          <a:ea typeface="微軟正黑體" pitchFamily="34" charset="-120"/>
                        </a:rPr>
                        <a:t>個人資料特定目的外之利用皆應留存相關紀錄。</a:t>
                      </a:r>
                    </a:p>
                  </a:txBody>
                  <a:tcPr>
                    <a:solidFill>
                      <a:schemeClr val="bg1"/>
                    </a:solidFill>
                  </a:tcPr>
                </a:tc>
              </a:tr>
              <a:tr h="521659">
                <a:tc>
                  <a:txBody>
                    <a:bodyPr/>
                    <a:lstStyle/>
                    <a:p>
                      <a:pPr marL="0" marR="0" lvl="2" indent="0" algn="ctr" defTabSz="820400" rtl="0" eaLnBrk="1" fontAlgn="auto" latinLnBrk="0" hangingPunct="1">
                        <a:lnSpc>
                          <a:spcPct val="100000"/>
                        </a:lnSpc>
                        <a:spcBef>
                          <a:spcPts val="0"/>
                        </a:spcBef>
                        <a:spcAft>
                          <a:spcPts val="0"/>
                        </a:spcAft>
                        <a:buClrTx/>
                        <a:buSzTx/>
                        <a:buFontTx/>
                        <a:buNone/>
                        <a:tabLst/>
                        <a:defRPr/>
                      </a:pPr>
                      <a:r>
                        <a:rPr lang="zh-TW" altLang="zh-TW" sz="1400" u="none" strike="noStrike" kern="1200" dirty="0" smtClean="0">
                          <a:effectLst/>
                          <a:latin typeface="微軟正黑體" pitchFamily="34" charset="-120"/>
                          <a:ea typeface="微軟正黑體" pitchFamily="34" charset="-120"/>
                        </a:rPr>
                        <a:t>特種個人資料之蒐集、處理及利用限制</a:t>
                      </a:r>
                      <a:endParaRPr lang="zh-TW" altLang="zh-TW" sz="1400" u="none" strike="noStrike" kern="1200" dirty="0" smtClean="0">
                        <a:solidFill>
                          <a:schemeClr val="dk1"/>
                        </a:solidFill>
                        <a:effectLst/>
                        <a:latin typeface="微軟正黑體" pitchFamily="34" charset="-120"/>
                        <a:ea typeface="微軟正黑體" pitchFamily="34" charset="-120"/>
                        <a:cs typeface="+mn-cs"/>
                      </a:endParaRPr>
                    </a:p>
                  </a:txBody>
                  <a:tcPr>
                    <a:solidFill>
                      <a:schemeClr val="accent1">
                        <a:lumMod val="20000"/>
                        <a:lumOff val="80000"/>
                      </a:schemeClr>
                    </a:solidFill>
                  </a:tcPr>
                </a:tc>
                <a:tc>
                  <a:txBody>
                    <a:bodyPr/>
                    <a:lstStyle/>
                    <a:p>
                      <a:r>
                        <a:rPr lang="zh-TW" altLang="en-US" sz="1400" kern="1200" dirty="0" smtClean="0">
                          <a:effectLst/>
                          <a:latin typeface="微軟正黑體" pitchFamily="34" charset="-120"/>
                          <a:ea typeface="微軟正黑體" pitchFamily="34" charset="-120"/>
                        </a:rPr>
                        <a:t>除因執行公司業務、法律明文規定或履行法定義務外，</a:t>
                      </a:r>
                      <a:r>
                        <a:rPr lang="zh-TW" altLang="zh-TW" sz="1400" kern="1200" dirty="0" smtClean="0">
                          <a:effectLst/>
                          <a:latin typeface="微軟正黑體" pitchFamily="34" charset="-120"/>
                          <a:ea typeface="微軟正黑體" pitchFamily="34" charset="-120"/>
                        </a:rPr>
                        <a:t>應確保本公司及內部人員不得蒐集、處理及利用特種個人資料</a:t>
                      </a:r>
                      <a:r>
                        <a:rPr lang="zh-TW" altLang="en-US" sz="1400" kern="1200" dirty="0" smtClean="0">
                          <a:effectLst/>
                          <a:latin typeface="微軟正黑體" pitchFamily="34" charset="-120"/>
                          <a:ea typeface="微軟正黑體" pitchFamily="34" charset="-120"/>
                        </a:rPr>
                        <a:t>。</a:t>
                      </a:r>
                      <a:endParaRPr lang="zh-TW" altLang="en-US" sz="1400" dirty="0">
                        <a:latin typeface="微軟正黑體" pitchFamily="34" charset="-120"/>
                        <a:ea typeface="微軟正黑體" pitchFamily="34" charset="-120"/>
                      </a:endParaRPr>
                    </a:p>
                  </a:txBody>
                  <a:tcPr>
                    <a:solidFill>
                      <a:schemeClr val="bg1"/>
                    </a:solidFill>
                  </a:tcPr>
                </a:tc>
              </a:tr>
              <a:tr h="370840">
                <a:tc>
                  <a:txBody>
                    <a:bodyPr/>
                    <a:lstStyle/>
                    <a:p>
                      <a:pPr algn="ctr"/>
                      <a:r>
                        <a:rPr lang="zh-TW" altLang="zh-TW" sz="1400" kern="1200" dirty="0" smtClean="0">
                          <a:effectLst/>
                          <a:latin typeface="微軟正黑體" pitchFamily="34" charset="-120"/>
                          <a:ea typeface="微軟正黑體" pitchFamily="34" charset="-120"/>
                        </a:rPr>
                        <a:t>國際傳輸</a:t>
                      </a:r>
                      <a:endParaRPr lang="zh-TW" altLang="en-US" sz="1400" dirty="0">
                        <a:latin typeface="微軟正黑體" pitchFamily="34" charset="-120"/>
                        <a:ea typeface="微軟正黑體" pitchFamily="34" charset="-120"/>
                      </a:endParaRPr>
                    </a:p>
                  </a:txBody>
                  <a:tcPr>
                    <a:solidFill>
                      <a:schemeClr val="accent1">
                        <a:lumMod val="20000"/>
                        <a:lumOff val="80000"/>
                      </a:schemeClr>
                    </a:solidFill>
                  </a:tcPr>
                </a:tc>
                <a:tc>
                  <a:txBody>
                    <a:bodyPr/>
                    <a:lstStyle/>
                    <a:p>
                      <a:pPr marL="0" marR="0" lvl="3" indent="0" algn="l" defTabSz="820400" rtl="0" eaLnBrk="1" fontAlgn="auto" latinLnBrk="0" hangingPunct="1">
                        <a:lnSpc>
                          <a:spcPct val="100000"/>
                        </a:lnSpc>
                        <a:spcBef>
                          <a:spcPts val="0"/>
                        </a:spcBef>
                        <a:spcAft>
                          <a:spcPts val="0"/>
                        </a:spcAft>
                        <a:buClrTx/>
                        <a:buSzTx/>
                        <a:buFontTx/>
                        <a:buNone/>
                        <a:tabLst/>
                        <a:defRPr/>
                      </a:pPr>
                      <a:r>
                        <a:rPr lang="zh-TW" altLang="zh-TW" sz="1400" u="none" strike="noStrike" kern="1200" dirty="0" smtClean="0">
                          <a:solidFill>
                            <a:schemeClr val="tx1"/>
                          </a:solidFill>
                          <a:effectLst/>
                          <a:latin typeface="微軟正黑體" pitchFamily="34" charset="-120"/>
                          <a:ea typeface="微軟正黑體" pitchFamily="34" charset="-120"/>
                        </a:rPr>
                        <a:t>各部門業務執行涉及國際傳輸時，須</a:t>
                      </a:r>
                      <a:r>
                        <a:rPr lang="zh-TW" altLang="en-US" sz="1400" u="none" strike="noStrike" kern="1200" dirty="0" smtClean="0">
                          <a:solidFill>
                            <a:schemeClr val="tx1"/>
                          </a:solidFill>
                          <a:effectLst/>
                          <a:latin typeface="微軟正黑體" pitchFamily="34" charset="-120"/>
                          <a:ea typeface="微軟正黑體" pitchFamily="34" charset="-120"/>
                        </a:rPr>
                        <a:t>確保已告知過當事人及傳輸時之安全控管</a:t>
                      </a:r>
                      <a:r>
                        <a:rPr lang="zh-TW" altLang="zh-TW" sz="1400" u="none" strike="noStrike" kern="1200" dirty="0" smtClean="0">
                          <a:solidFill>
                            <a:schemeClr val="tx1"/>
                          </a:solidFill>
                          <a:effectLst/>
                          <a:latin typeface="微軟正黑體" pitchFamily="34" charset="-120"/>
                          <a:ea typeface="微軟正黑體" pitchFamily="34" charset="-120"/>
                        </a:rPr>
                        <a:t>。</a:t>
                      </a:r>
                      <a:endParaRPr lang="zh-TW" altLang="zh-TW" sz="1400" u="none" strike="noStrike" kern="1200" dirty="0" smtClean="0">
                        <a:solidFill>
                          <a:schemeClr val="tx1"/>
                        </a:solidFill>
                        <a:effectLst/>
                        <a:latin typeface="微軟正黑體" pitchFamily="34" charset="-120"/>
                        <a:ea typeface="微軟正黑體" pitchFamily="34" charset="-120"/>
                        <a:cs typeface="+mn-cs"/>
                      </a:endParaRPr>
                    </a:p>
                  </a:txBody>
                  <a:tcPr>
                    <a:solidFill>
                      <a:schemeClr val="bg1"/>
                    </a:solidFill>
                  </a:tcPr>
                </a:tc>
              </a:tr>
            </a:tbl>
          </a:graphicData>
        </a:graphic>
      </p:graphicFrame>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5724128" y="4033640"/>
            <a:ext cx="3024336" cy="1987648"/>
          </a:xfrm>
          <a:prstGeom prst="rect">
            <a:avLst/>
          </a:prstGeom>
          <a:solidFill>
            <a:schemeClr val="accent5">
              <a:lumMod val="20000"/>
              <a:lumOff val="80000"/>
            </a:schemeClr>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p>
            <a:pPr algn="ctr"/>
            <a:endParaRPr lang="zh-TW" altLang="en-US" sz="1400" dirty="0"/>
          </a:p>
        </p:txBody>
      </p:sp>
      <p:sp>
        <p:nvSpPr>
          <p:cNvPr id="26" name="向右箭號 25"/>
          <p:cNvSpPr/>
          <p:nvPr/>
        </p:nvSpPr>
        <p:spPr>
          <a:xfrm>
            <a:off x="4788024" y="4149080"/>
            <a:ext cx="936104" cy="864096"/>
          </a:xfrm>
          <a:prstGeom prst="rightArrow">
            <a:avLst/>
          </a:prstGeom>
          <a:solidFill>
            <a:schemeClr val="accent5"/>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p>
            <a:pPr algn="ctr"/>
            <a:endParaRPr lang="zh-TW" altLang="en-US" sz="1400" dirty="0"/>
          </a:p>
        </p:txBody>
      </p:sp>
      <p:sp>
        <p:nvSpPr>
          <p:cNvPr id="2" name="標題 1"/>
          <p:cNvSpPr>
            <a:spLocks noGrp="1"/>
          </p:cNvSpPr>
          <p:nvPr>
            <p:ph type="title"/>
          </p:nvPr>
        </p:nvSpPr>
        <p:spPr/>
        <p:txBody>
          <a:bodyPr/>
          <a:lstStyle/>
          <a:p>
            <a:pPr lvl="1">
              <a:defRPr/>
            </a:pPr>
            <a:r>
              <a:rPr lang="zh-TW" altLang="zh-TW" dirty="0" smtClean="0">
                <a:latin typeface="+mj-ea"/>
              </a:rPr>
              <a:t>當事人</a:t>
            </a:r>
            <a:r>
              <a:rPr lang="zh-TW" altLang="zh-TW" dirty="0">
                <a:latin typeface="+mj-ea"/>
              </a:rPr>
              <a:t>行使權利方式</a:t>
            </a:r>
            <a:r>
              <a:rPr lang="en-US" altLang="zh-TW" dirty="0">
                <a:latin typeface="+mj-ea"/>
              </a:rPr>
              <a:t>(</a:t>
            </a:r>
            <a:r>
              <a:rPr lang="zh-TW" altLang="zh-TW" dirty="0">
                <a:latin typeface="+mj-ea"/>
              </a:rPr>
              <a:t>含申訴作業</a:t>
            </a:r>
            <a:r>
              <a:rPr lang="en-US" altLang="zh-TW" dirty="0" smtClean="0">
                <a:latin typeface="+mj-ea"/>
              </a:rPr>
              <a:t>)</a:t>
            </a:r>
            <a:endParaRPr lang="zh-TW" altLang="en-US" dirty="0"/>
          </a:p>
        </p:txBody>
      </p:sp>
      <p:sp>
        <p:nvSpPr>
          <p:cNvPr id="45059" name="內容版面配置區 2"/>
          <p:cNvSpPr>
            <a:spLocks noGrp="1"/>
          </p:cNvSpPr>
          <p:nvPr>
            <p:ph idx="1"/>
          </p:nvPr>
        </p:nvSpPr>
        <p:spPr>
          <a:xfrm>
            <a:off x="5364087" y="1124744"/>
            <a:ext cx="3322713" cy="5143500"/>
          </a:xfrm>
        </p:spPr>
        <p:txBody>
          <a:bodyPr>
            <a:normAutofit/>
          </a:bodyPr>
          <a:lstStyle/>
          <a:p>
            <a:pPr>
              <a:lnSpc>
                <a:spcPct val="150000"/>
              </a:lnSpc>
              <a:defRPr/>
            </a:pPr>
            <a:r>
              <a:rPr lang="zh-TW" altLang="en-US" dirty="0" smtClean="0"/>
              <a:t>適用情形：</a:t>
            </a:r>
            <a:r>
              <a:rPr lang="zh-TW" altLang="en-US" u="sng" dirty="0" smtClean="0">
                <a:solidFill>
                  <a:srgbClr val="0000FF"/>
                </a:solidFill>
              </a:rPr>
              <a:t>全公司</a:t>
            </a:r>
            <a:endParaRPr lang="en-US" altLang="zh-TW" dirty="0" smtClean="0"/>
          </a:p>
          <a:p>
            <a:pPr>
              <a:lnSpc>
                <a:spcPct val="150000"/>
              </a:lnSpc>
              <a:defRPr/>
            </a:pPr>
            <a:r>
              <a:rPr lang="zh-TW" altLang="en-US" dirty="0" smtClean="0"/>
              <a:t>設立</a:t>
            </a:r>
            <a:r>
              <a:rPr lang="zh-TW" altLang="zh-TW" dirty="0" smtClean="0">
                <a:solidFill>
                  <a:srgbClr val="0000CC"/>
                </a:solidFill>
              </a:rPr>
              <a:t>當事人權利行使受理窗口</a:t>
            </a:r>
            <a:r>
              <a:rPr lang="zh-TW" altLang="en-US" dirty="0" smtClean="0"/>
              <a:t>與</a:t>
            </a:r>
            <a:r>
              <a:rPr lang="zh-TW" altLang="en-US" dirty="0" smtClean="0">
                <a:solidFill>
                  <a:srgbClr val="0000CC"/>
                </a:solidFill>
              </a:rPr>
              <a:t>申訴抱怨窗口</a:t>
            </a:r>
            <a:r>
              <a:rPr lang="zh-TW" altLang="en-US" dirty="0" smtClean="0"/>
              <a:t>。</a:t>
            </a:r>
            <a:endParaRPr lang="en-US" altLang="zh-TW" dirty="0" smtClean="0"/>
          </a:p>
          <a:p>
            <a:pPr>
              <a:lnSpc>
                <a:spcPct val="150000"/>
              </a:lnSpc>
              <a:defRPr/>
            </a:pPr>
            <a:r>
              <a:rPr lang="zh-TW" altLang="en-US" dirty="0" smtClean="0"/>
              <a:t>當事人五大權利</a:t>
            </a:r>
            <a:r>
              <a:rPr lang="zh-TW" altLang="en-US" dirty="0" smtClean="0">
                <a:sym typeface="Wingdings" pitchFamily="2" charset="2"/>
              </a:rPr>
              <a:t>：</a:t>
            </a:r>
            <a:endParaRPr lang="en-US" altLang="zh-TW" dirty="0" smtClean="0">
              <a:sym typeface="Wingdings" pitchFamily="2" charset="2"/>
            </a:endParaRPr>
          </a:p>
          <a:p>
            <a:pPr lvl="1">
              <a:spcBef>
                <a:spcPct val="0"/>
              </a:spcBef>
              <a:spcAft>
                <a:spcPct val="0"/>
              </a:spcAft>
              <a:defRPr/>
            </a:pPr>
            <a:r>
              <a:rPr lang="en-US" altLang="zh-TW" sz="2000" dirty="0" smtClean="0">
                <a:sym typeface="Wingdings" pitchFamily="2" charset="2"/>
              </a:rPr>
              <a:t>(1)</a:t>
            </a:r>
            <a:r>
              <a:rPr lang="zh-TW" altLang="zh-TW" sz="2000" dirty="0" smtClean="0"/>
              <a:t>查詢</a:t>
            </a:r>
            <a:r>
              <a:rPr lang="en-US" altLang="zh-TW" sz="2000" dirty="0" smtClean="0"/>
              <a:t>,</a:t>
            </a:r>
            <a:r>
              <a:rPr lang="zh-TW" altLang="zh-TW" sz="2000" dirty="0" smtClean="0"/>
              <a:t>閱覽</a:t>
            </a:r>
            <a:r>
              <a:rPr lang="en-US" altLang="zh-TW" sz="2000" dirty="0" smtClean="0"/>
              <a:t> </a:t>
            </a:r>
          </a:p>
          <a:p>
            <a:pPr lvl="1">
              <a:spcBef>
                <a:spcPct val="0"/>
              </a:spcBef>
              <a:spcAft>
                <a:spcPct val="0"/>
              </a:spcAft>
              <a:defRPr/>
            </a:pPr>
            <a:r>
              <a:rPr lang="en-US" altLang="zh-TW" sz="2000" dirty="0" smtClean="0"/>
              <a:t>(2)</a:t>
            </a:r>
            <a:r>
              <a:rPr lang="zh-TW" altLang="zh-TW" sz="2000" dirty="0" smtClean="0"/>
              <a:t>複製本</a:t>
            </a:r>
            <a:r>
              <a:rPr lang="en-US" altLang="zh-TW" sz="2000" dirty="0" smtClean="0"/>
              <a:t> </a:t>
            </a:r>
          </a:p>
          <a:p>
            <a:pPr lvl="1">
              <a:spcBef>
                <a:spcPct val="0"/>
              </a:spcBef>
              <a:spcAft>
                <a:spcPct val="0"/>
              </a:spcAft>
              <a:defRPr/>
            </a:pPr>
            <a:r>
              <a:rPr lang="en-US" altLang="zh-TW" sz="2000" dirty="0" smtClean="0"/>
              <a:t>(3)</a:t>
            </a:r>
            <a:r>
              <a:rPr lang="zh-TW" altLang="zh-TW" sz="2000" dirty="0" smtClean="0"/>
              <a:t>補充</a:t>
            </a:r>
            <a:r>
              <a:rPr lang="en-US" altLang="zh-TW" sz="2000" dirty="0" smtClean="0"/>
              <a:t>,</a:t>
            </a:r>
            <a:r>
              <a:rPr lang="zh-TW" altLang="zh-TW" sz="2000" dirty="0" smtClean="0"/>
              <a:t>更正</a:t>
            </a:r>
            <a:endParaRPr lang="en-US" altLang="zh-TW" sz="2000" dirty="0" smtClean="0"/>
          </a:p>
          <a:p>
            <a:pPr lvl="1">
              <a:spcBef>
                <a:spcPct val="0"/>
              </a:spcBef>
              <a:spcAft>
                <a:spcPct val="0"/>
              </a:spcAft>
              <a:defRPr/>
            </a:pPr>
            <a:r>
              <a:rPr lang="en-US" altLang="zh-TW" sz="2000" dirty="0" smtClean="0"/>
              <a:t>(4)</a:t>
            </a:r>
            <a:r>
              <a:rPr lang="zh-TW" altLang="zh-TW" sz="2000" dirty="0" smtClean="0"/>
              <a:t>停止蒐集</a:t>
            </a:r>
            <a:r>
              <a:rPr lang="zh-TW" altLang="en-US" sz="2000" dirty="0" smtClean="0"/>
              <a:t>、</a:t>
            </a:r>
            <a:r>
              <a:rPr lang="zh-TW" altLang="zh-TW" sz="2000" dirty="0" smtClean="0"/>
              <a:t>處理與利用</a:t>
            </a:r>
            <a:endParaRPr lang="en-US" altLang="zh-TW" sz="2000" dirty="0" smtClean="0"/>
          </a:p>
          <a:p>
            <a:pPr lvl="1">
              <a:spcBef>
                <a:spcPct val="0"/>
              </a:spcBef>
              <a:spcAft>
                <a:spcPct val="0"/>
              </a:spcAft>
              <a:defRPr/>
            </a:pPr>
            <a:r>
              <a:rPr lang="en-US" altLang="zh-TW" sz="2000" dirty="0" smtClean="0"/>
              <a:t>(5)</a:t>
            </a:r>
            <a:r>
              <a:rPr lang="zh-TW" altLang="zh-TW" sz="2000" dirty="0" smtClean="0"/>
              <a:t>刪除</a:t>
            </a:r>
            <a:endParaRPr lang="en-US" altLang="zh-TW" sz="2000" dirty="0" smtClean="0"/>
          </a:p>
          <a:p>
            <a:pPr lvl="1">
              <a:spcBef>
                <a:spcPct val="0"/>
              </a:spcBef>
              <a:spcAft>
                <a:spcPct val="0"/>
              </a:spcAft>
              <a:defRPr/>
            </a:pPr>
            <a:endParaRPr lang="en-US" altLang="zh-TW" sz="2000" dirty="0" smtClean="0"/>
          </a:p>
          <a:p>
            <a:pPr lvl="1">
              <a:spcBef>
                <a:spcPct val="0"/>
              </a:spcBef>
              <a:spcAft>
                <a:spcPct val="0"/>
              </a:spcAft>
              <a:defRPr/>
            </a:pPr>
            <a:endParaRPr lang="zh-TW" altLang="en-US" sz="2000" dirty="0" smtClean="0"/>
          </a:p>
        </p:txBody>
      </p:sp>
      <p:sp>
        <p:nvSpPr>
          <p:cNvPr id="5" name="等腰三角形 4"/>
          <p:cNvSpPr/>
          <p:nvPr/>
        </p:nvSpPr>
        <p:spPr>
          <a:xfrm>
            <a:off x="2170940" y="1196752"/>
            <a:ext cx="1764000" cy="1584176"/>
          </a:xfrm>
          <a:prstGeom prst="triangle">
            <a:avLst/>
          </a:prstGeom>
          <a:solidFill>
            <a:srgbClr val="6666FF">
              <a:alpha val="50195"/>
            </a:srgbClr>
          </a:solidFill>
          <a:ln w="9525">
            <a:solidFill>
              <a:schemeClr val="bg1"/>
            </a:solidFill>
            <a:round/>
            <a:headEnd/>
            <a:tailEnd/>
          </a:ln>
        </p:spPr>
        <p:txBody>
          <a:bodyPr/>
          <a:lstStyle/>
          <a:p>
            <a:endParaRPr lang="zh-TW" altLang="en-US">
              <a:solidFill>
                <a:schemeClr val="tx1"/>
              </a:solidFill>
              <a:latin typeface="微軟正黑體" pitchFamily="34" charset="-120"/>
              <a:ea typeface="微軟正黑體" pitchFamily="34" charset="-120"/>
            </a:endParaRPr>
          </a:p>
        </p:txBody>
      </p:sp>
      <p:grpSp>
        <p:nvGrpSpPr>
          <p:cNvPr id="6" name="群組 94"/>
          <p:cNvGrpSpPr/>
          <p:nvPr/>
        </p:nvGrpSpPr>
        <p:grpSpPr>
          <a:xfrm>
            <a:off x="529400" y="1984198"/>
            <a:ext cx="5004650" cy="3893074"/>
            <a:chOff x="5244308" y="2952160"/>
            <a:chExt cx="4572032" cy="4506735"/>
          </a:xfrm>
        </p:grpSpPr>
        <p:sp>
          <p:nvSpPr>
            <p:cNvPr id="7" name="Freeform 72"/>
            <p:cNvSpPr>
              <a:spLocks/>
            </p:cNvSpPr>
            <p:nvPr/>
          </p:nvSpPr>
          <p:spPr bwMode="gray">
            <a:xfrm rot="10800000">
              <a:off x="7958948" y="3886996"/>
              <a:ext cx="1756891" cy="3271098"/>
            </a:xfrm>
            <a:custGeom>
              <a:avLst/>
              <a:gdLst>
                <a:gd name="T0" fmla="*/ 0 w 952"/>
                <a:gd name="T1" fmla="*/ 0 h 1736"/>
                <a:gd name="T2" fmla="*/ 798 w 952"/>
                <a:gd name="T3" fmla="*/ 1736 h 1736"/>
                <a:gd name="T4" fmla="*/ 952 w 952"/>
                <a:gd name="T5" fmla="*/ 1736 h 1736"/>
                <a:gd name="T6" fmla="*/ 385 w 952"/>
                <a:gd name="T7" fmla="*/ 0 h 1736"/>
                <a:gd name="T8" fmla="*/ 0 w 952"/>
                <a:gd name="T9" fmla="*/ 0 h 1736"/>
                <a:gd name="T10" fmla="*/ 0 60000 65536"/>
                <a:gd name="T11" fmla="*/ 0 60000 65536"/>
                <a:gd name="T12" fmla="*/ 0 60000 65536"/>
                <a:gd name="T13" fmla="*/ 0 60000 65536"/>
                <a:gd name="T14" fmla="*/ 0 60000 65536"/>
                <a:gd name="T15" fmla="*/ 0 w 952"/>
                <a:gd name="T16" fmla="*/ 0 h 1736"/>
                <a:gd name="T17" fmla="*/ 952 w 952"/>
                <a:gd name="T18" fmla="*/ 1736 h 1736"/>
                <a:gd name="connsiteX0" fmla="*/ 0 w 952"/>
                <a:gd name="connsiteY0" fmla="*/ 0 h 1750"/>
                <a:gd name="connsiteX1" fmla="*/ 766 w 952"/>
                <a:gd name="connsiteY1" fmla="*/ 1750 h 1750"/>
                <a:gd name="connsiteX2" fmla="*/ 952 w 952"/>
                <a:gd name="connsiteY2" fmla="*/ 1736 h 1750"/>
                <a:gd name="connsiteX3" fmla="*/ 385 w 952"/>
                <a:gd name="connsiteY3" fmla="*/ 0 h 1750"/>
                <a:gd name="connsiteX4" fmla="*/ 0 w 952"/>
                <a:gd name="connsiteY4" fmla="*/ 0 h 1750"/>
                <a:gd name="connsiteX0" fmla="*/ 0 w 952"/>
                <a:gd name="connsiteY0" fmla="*/ 0 h 1750"/>
                <a:gd name="connsiteX1" fmla="*/ 766 w 952"/>
                <a:gd name="connsiteY1" fmla="*/ 1750 h 1750"/>
                <a:gd name="connsiteX2" fmla="*/ 952 w 952"/>
                <a:gd name="connsiteY2" fmla="*/ 1736 h 1750"/>
                <a:gd name="connsiteX3" fmla="*/ 436 w 952"/>
                <a:gd name="connsiteY3" fmla="*/ 0 h 1750"/>
                <a:gd name="connsiteX4" fmla="*/ 0 w 952"/>
                <a:gd name="connsiteY4" fmla="*/ 0 h 1750"/>
                <a:gd name="connsiteX0" fmla="*/ 0 w 952"/>
                <a:gd name="connsiteY0" fmla="*/ 0 h 1736"/>
                <a:gd name="connsiteX1" fmla="*/ 708 w 952"/>
                <a:gd name="connsiteY1" fmla="*/ 1731 h 1736"/>
                <a:gd name="connsiteX2" fmla="*/ 952 w 952"/>
                <a:gd name="connsiteY2" fmla="*/ 1736 h 1736"/>
                <a:gd name="connsiteX3" fmla="*/ 436 w 952"/>
                <a:gd name="connsiteY3" fmla="*/ 0 h 1736"/>
                <a:gd name="connsiteX4" fmla="*/ 0 w 952"/>
                <a:gd name="connsiteY4" fmla="*/ 0 h 1736"/>
                <a:gd name="connsiteX0" fmla="*/ 0 w 1010"/>
                <a:gd name="connsiteY0" fmla="*/ 0 h 1741"/>
                <a:gd name="connsiteX1" fmla="*/ 766 w 1010"/>
                <a:gd name="connsiteY1" fmla="*/ 1736 h 1741"/>
                <a:gd name="connsiteX2" fmla="*/ 1010 w 1010"/>
                <a:gd name="connsiteY2" fmla="*/ 1741 h 1741"/>
                <a:gd name="connsiteX3" fmla="*/ 494 w 1010"/>
                <a:gd name="connsiteY3" fmla="*/ 5 h 1741"/>
                <a:gd name="connsiteX4" fmla="*/ 0 w 1010"/>
                <a:gd name="connsiteY4" fmla="*/ 0 h 17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0" h="1741">
                  <a:moveTo>
                    <a:pt x="0" y="0"/>
                  </a:moveTo>
                  <a:lnTo>
                    <a:pt x="766" y="1736"/>
                  </a:lnTo>
                  <a:lnTo>
                    <a:pt x="1010" y="1741"/>
                  </a:lnTo>
                  <a:lnTo>
                    <a:pt x="494" y="5"/>
                  </a:lnTo>
                  <a:lnTo>
                    <a:pt x="0" y="0"/>
                  </a:lnTo>
                  <a:close/>
                </a:path>
              </a:pathLst>
            </a:custGeom>
            <a:solidFill>
              <a:srgbClr val="FFCC00">
                <a:alpha val="50195"/>
              </a:srgbClr>
            </a:solidFill>
            <a:ln w="9525">
              <a:solidFill>
                <a:schemeClr val="bg1"/>
              </a:solidFill>
              <a:miter lim="800000"/>
              <a:headEnd/>
              <a:tailEnd/>
            </a:ln>
          </p:spPr>
          <p:txBody>
            <a:bodyPr/>
            <a:lstStyle/>
            <a:p>
              <a:pPr algn="l"/>
              <a:endParaRPr lang="zh-TW" altLang="zh-TW">
                <a:latin typeface="微軟正黑體" pitchFamily="34" charset="-120"/>
                <a:ea typeface="微軟正黑體" pitchFamily="34" charset="-120"/>
              </a:endParaRPr>
            </a:p>
          </p:txBody>
        </p:sp>
        <p:sp>
          <p:nvSpPr>
            <p:cNvPr id="8" name="Freeform 74"/>
            <p:cNvSpPr>
              <a:spLocks/>
            </p:cNvSpPr>
            <p:nvPr/>
          </p:nvSpPr>
          <p:spPr bwMode="gray">
            <a:xfrm rot="10800000">
              <a:off x="7716737" y="3886995"/>
              <a:ext cx="1169975" cy="3271637"/>
            </a:xfrm>
            <a:custGeom>
              <a:avLst/>
              <a:gdLst>
                <a:gd name="T0" fmla="*/ 0 w 725"/>
                <a:gd name="T1" fmla="*/ 0 h 1736"/>
                <a:gd name="T2" fmla="*/ 567 w 725"/>
                <a:gd name="T3" fmla="*/ 1736 h 1736"/>
                <a:gd name="T4" fmla="*/ 725 w 725"/>
                <a:gd name="T5" fmla="*/ 1736 h 1736"/>
                <a:gd name="T6" fmla="*/ 390 w 725"/>
                <a:gd name="T7" fmla="*/ 0 h 1736"/>
                <a:gd name="T8" fmla="*/ 0 w 725"/>
                <a:gd name="T9" fmla="*/ 0 h 1736"/>
                <a:gd name="T10" fmla="*/ 0 60000 65536"/>
                <a:gd name="T11" fmla="*/ 0 60000 65536"/>
                <a:gd name="T12" fmla="*/ 0 60000 65536"/>
                <a:gd name="T13" fmla="*/ 0 60000 65536"/>
                <a:gd name="T14" fmla="*/ 0 60000 65536"/>
                <a:gd name="T15" fmla="*/ 0 w 725"/>
                <a:gd name="T16" fmla="*/ 0 h 1736"/>
                <a:gd name="T17" fmla="*/ 725 w 725"/>
                <a:gd name="T18" fmla="*/ 1736 h 1736"/>
                <a:gd name="connsiteX0" fmla="*/ 0 w 725"/>
                <a:gd name="connsiteY0" fmla="*/ 0 h 1736"/>
                <a:gd name="connsiteX1" fmla="*/ 567 w 725"/>
                <a:gd name="connsiteY1" fmla="*/ 1736 h 1736"/>
                <a:gd name="connsiteX2" fmla="*/ 725 w 725"/>
                <a:gd name="connsiteY2" fmla="*/ 1736 h 1736"/>
                <a:gd name="connsiteX3" fmla="*/ 479 w 725"/>
                <a:gd name="connsiteY3" fmla="*/ 14 h 1736"/>
                <a:gd name="connsiteX4" fmla="*/ 0 w 725"/>
                <a:gd name="connsiteY4" fmla="*/ 0 h 1736"/>
                <a:gd name="connsiteX0" fmla="*/ 0 w 725"/>
                <a:gd name="connsiteY0" fmla="*/ 0 h 1736"/>
                <a:gd name="connsiteX1" fmla="*/ 567 w 725"/>
                <a:gd name="connsiteY1" fmla="*/ 1736 h 1736"/>
                <a:gd name="connsiteX2" fmla="*/ 725 w 725"/>
                <a:gd name="connsiteY2" fmla="*/ 1736 h 1736"/>
                <a:gd name="connsiteX3" fmla="*/ 479 w 725"/>
                <a:gd name="connsiteY3" fmla="*/ 14 h 1736"/>
                <a:gd name="connsiteX4" fmla="*/ 0 w 725"/>
                <a:gd name="connsiteY4" fmla="*/ 0 h 1736"/>
                <a:gd name="connsiteX0" fmla="*/ 0 w 767"/>
                <a:gd name="connsiteY0" fmla="*/ 0 h 1722"/>
                <a:gd name="connsiteX1" fmla="*/ 609 w 767"/>
                <a:gd name="connsiteY1" fmla="*/ 1722 h 1722"/>
                <a:gd name="connsiteX2" fmla="*/ 767 w 767"/>
                <a:gd name="connsiteY2" fmla="*/ 1722 h 1722"/>
                <a:gd name="connsiteX3" fmla="*/ 521 w 767"/>
                <a:gd name="connsiteY3" fmla="*/ 0 h 1722"/>
                <a:gd name="connsiteX4" fmla="*/ 0 w 767"/>
                <a:gd name="connsiteY4" fmla="*/ 0 h 1722"/>
                <a:gd name="connsiteX0" fmla="*/ 0 w 767"/>
                <a:gd name="connsiteY0" fmla="*/ 0 h 1722"/>
                <a:gd name="connsiteX1" fmla="*/ 609 w 767"/>
                <a:gd name="connsiteY1" fmla="*/ 1722 h 1722"/>
                <a:gd name="connsiteX2" fmla="*/ 767 w 767"/>
                <a:gd name="connsiteY2" fmla="*/ 1722 h 1722"/>
                <a:gd name="connsiteX3" fmla="*/ 565 w 767"/>
                <a:gd name="connsiteY3" fmla="*/ 0 h 1722"/>
                <a:gd name="connsiteX4" fmla="*/ 0 w 767"/>
                <a:gd name="connsiteY4" fmla="*/ 0 h 1722"/>
                <a:gd name="connsiteX0" fmla="*/ 0 w 767"/>
                <a:gd name="connsiteY0" fmla="*/ 0 h 1722"/>
                <a:gd name="connsiteX1" fmla="*/ 609 w 767"/>
                <a:gd name="connsiteY1" fmla="*/ 1722 h 1722"/>
                <a:gd name="connsiteX2" fmla="*/ 767 w 767"/>
                <a:gd name="connsiteY2" fmla="*/ 1722 h 1722"/>
                <a:gd name="connsiteX3" fmla="*/ 565 w 767"/>
                <a:gd name="connsiteY3" fmla="*/ 0 h 1722"/>
                <a:gd name="connsiteX4" fmla="*/ 0 w 767"/>
                <a:gd name="connsiteY4" fmla="*/ 0 h 1722"/>
                <a:gd name="connsiteX0" fmla="*/ 0 w 767"/>
                <a:gd name="connsiteY0" fmla="*/ 0 h 1722"/>
                <a:gd name="connsiteX1" fmla="*/ 609 w 767"/>
                <a:gd name="connsiteY1" fmla="*/ 1722 h 1722"/>
                <a:gd name="connsiteX2" fmla="*/ 767 w 767"/>
                <a:gd name="connsiteY2" fmla="*/ 1722 h 1722"/>
                <a:gd name="connsiteX3" fmla="*/ 609 w 767"/>
                <a:gd name="connsiteY3" fmla="*/ 0 h 1722"/>
                <a:gd name="connsiteX4" fmla="*/ 0 w 767"/>
                <a:gd name="connsiteY4" fmla="*/ 0 h 1722"/>
                <a:gd name="connsiteX0" fmla="*/ 0 w 767"/>
                <a:gd name="connsiteY0" fmla="*/ 0 h 1722"/>
                <a:gd name="connsiteX1" fmla="*/ 609 w 767"/>
                <a:gd name="connsiteY1" fmla="*/ 1722 h 1722"/>
                <a:gd name="connsiteX2" fmla="*/ 767 w 767"/>
                <a:gd name="connsiteY2" fmla="*/ 1722 h 1722"/>
                <a:gd name="connsiteX3" fmla="*/ 609 w 767"/>
                <a:gd name="connsiteY3" fmla="*/ 0 h 1722"/>
                <a:gd name="connsiteX4" fmla="*/ 0 w 767"/>
                <a:gd name="connsiteY4" fmla="*/ 0 h 1722"/>
                <a:gd name="connsiteX0" fmla="*/ 0 w 714"/>
                <a:gd name="connsiteY0" fmla="*/ 17 h 1722"/>
                <a:gd name="connsiteX1" fmla="*/ 556 w 714"/>
                <a:gd name="connsiteY1" fmla="*/ 1722 h 1722"/>
                <a:gd name="connsiteX2" fmla="*/ 714 w 714"/>
                <a:gd name="connsiteY2" fmla="*/ 1722 h 1722"/>
                <a:gd name="connsiteX3" fmla="*/ 556 w 714"/>
                <a:gd name="connsiteY3" fmla="*/ 0 h 1722"/>
                <a:gd name="connsiteX4" fmla="*/ 0 w 714"/>
                <a:gd name="connsiteY4" fmla="*/ 17 h 1722"/>
                <a:gd name="connsiteX0" fmla="*/ 0 w 714"/>
                <a:gd name="connsiteY0" fmla="*/ 0 h 1734"/>
                <a:gd name="connsiteX1" fmla="*/ 556 w 714"/>
                <a:gd name="connsiteY1" fmla="*/ 1734 h 1734"/>
                <a:gd name="connsiteX2" fmla="*/ 714 w 714"/>
                <a:gd name="connsiteY2" fmla="*/ 1734 h 1734"/>
                <a:gd name="connsiteX3" fmla="*/ 556 w 714"/>
                <a:gd name="connsiteY3" fmla="*/ 12 h 1734"/>
                <a:gd name="connsiteX4" fmla="*/ 0 w 714"/>
                <a:gd name="connsiteY4" fmla="*/ 0 h 1734"/>
                <a:gd name="connsiteX0" fmla="*/ 0 w 714"/>
                <a:gd name="connsiteY0" fmla="*/ 0 h 1751"/>
                <a:gd name="connsiteX1" fmla="*/ 556 w 714"/>
                <a:gd name="connsiteY1" fmla="*/ 1751 h 1751"/>
                <a:gd name="connsiteX2" fmla="*/ 714 w 714"/>
                <a:gd name="connsiteY2" fmla="*/ 1751 h 1751"/>
                <a:gd name="connsiteX3" fmla="*/ 556 w 714"/>
                <a:gd name="connsiteY3" fmla="*/ 29 h 1751"/>
                <a:gd name="connsiteX4" fmla="*/ 0 w 714"/>
                <a:gd name="connsiteY4" fmla="*/ 0 h 1751"/>
                <a:gd name="connsiteX0" fmla="*/ 0 w 714"/>
                <a:gd name="connsiteY0" fmla="*/ 0 h 1751"/>
                <a:gd name="connsiteX1" fmla="*/ 556 w 714"/>
                <a:gd name="connsiteY1" fmla="*/ 1751 h 1751"/>
                <a:gd name="connsiteX2" fmla="*/ 714 w 714"/>
                <a:gd name="connsiteY2" fmla="*/ 1751 h 1751"/>
                <a:gd name="connsiteX3" fmla="*/ 556 w 714"/>
                <a:gd name="connsiteY3" fmla="*/ 29 h 1751"/>
                <a:gd name="connsiteX4" fmla="*/ 0 w 714"/>
                <a:gd name="connsiteY4" fmla="*/ 0 h 1751"/>
                <a:gd name="connsiteX0" fmla="*/ 0 w 714"/>
                <a:gd name="connsiteY0" fmla="*/ 17 h 1722"/>
                <a:gd name="connsiteX1" fmla="*/ 556 w 714"/>
                <a:gd name="connsiteY1" fmla="*/ 1722 h 1722"/>
                <a:gd name="connsiteX2" fmla="*/ 714 w 714"/>
                <a:gd name="connsiteY2" fmla="*/ 1722 h 1722"/>
                <a:gd name="connsiteX3" fmla="*/ 556 w 714"/>
                <a:gd name="connsiteY3" fmla="*/ 0 h 1722"/>
                <a:gd name="connsiteX4" fmla="*/ 0 w 714"/>
                <a:gd name="connsiteY4" fmla="*/ 17 h 1722"/>
                <a:gd name="connsiteX0" fmla="*/ 0 w 714"/>
                <a:gd name="connsiteY0" fmla="*/ 0 h 1734"/>
                <a:gd name="connsiteX1" fmla="*/ 556 w 714"/>
                <a:gd name="connsiteY1" fmla="*/ 1734 h 1734"/>
                <a:gd name="connsiteX2" fmla="*/ 714 w 714"/>
                <a:gd name="connsiteY2" fmla="*/ 1734 h 1734"/>
                <a:gd name="connsiteX3" fmla="*/ 556 w 714"/>
                <a:gd name="connsiteY3" fmla="*/ 12 h 1734"/>
                <a:gd name="connsiteX4" fmla="*/ 0 w 714"/>
                <a:gd name="connsiteY4" fmla="*/ 0 h 17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4" h="1734">
                  <a:moveTo>
                    <a:pt x="0" y="0"/>
                  </a:moveTo>
                  <a:lnTo>
                    <a:pt x="556" y="1734"/>
                  </a:lnTo>
                  <a:lnTo>
                    <a:pt x="714" y="1734"/>
                  </a:lnTo>
                  <a:cubicBezTo>
                    <a:pt x="661" y="1160"/>
                    <a:pt x="609" y="586"/>
                    <a:pt x="556" y="12"/>
                  </a:cubicBezTo>
                  <a:lnTo>
                    <a:pt x="0" y="0"/>
                  </a:lnTo>
                  <a:close/>
                </a:path>
              </a:pathLst>
            </a:custGeom>
            <a:solidFill>
              <a:srgbClr val="FF9900">
                <a:alpha val="50195"/>
              </a:srgbClr>
            </a:solidFill>
            <a:ln w="9525">
              <a:solidFill>
                <a:schemeClr val="bg1"/>
              </a:solidFill>
              <a:miter lim="800000"/>
              <a:headEnd/>
              <a:tailEnd/>
            </a:ln>
          </p:spPr>
          <p:txBody>
            <a:bodyPr/>
            <a:lstStyle/>
            <a:p>
              <a:pPr algn="l"/>
              <a:endParaRPr lang="zh-TW" altLang="zh-TW">
                <a:latin typeface="微軟正黑體" pitchFamily="34" charset="-120"/>
                <a:ea typeface="微軟正黑體" pitchFamily="34" charset="-120"/>
              </a:endParaRPr>
            </a:p>
          </p:txBody>
        </p:sp>
        <p:sp>
          <p:nvSpPr>
            <p:cNvPr id="9" name="Freeform 75"/>
            <p:cNvSpPr>
              <a:spLocks/>
            </p:cNvSpPr>
            <p:nvPr/>
          </p:nvSpPr>
          <p:spPr bwMode="gray">
            <a:xfrm rot="10800000">
              <a:off x="6258955" y="3886994"/>
              <a:ext cx="1100834" cy="3245565"/>
            </a:xfrm>
            <a:custGeom>
              <a:avLst/>
              <a:gdLst>
                <a:gd name="T0" fmla="*/ 336 w 725"/>
                <a:gd name="T1" fmla="*/ 0 h 1736"/>
                <a:gd name="T2" fmla="*/ 0 w 725"/>
                <a:gd name="T3" fmla="*/ 1736 h 1736"/>
                <a:gd name="T4" fmla="*/ 158 w 725"/>
                <a:gd name="T5" fmla="*/ 1736 h 1736"/>
                <a:gd name="T6" fmla="*/ 725 w 725"/>
                <a:gd name="T7" fmla="*/ 0 h 1736"/>
                <a:gd name="T8" fmla="*/ 336 w 725"/>
                <a:gd name="T9" fmla="*/ 0 h 1736"/>
                <a:gd name="T10" fmla="*/ 0 60000 65536"/>
                <a:gd name="T11" fmla="*/ 0 60000 65536"/>
                <a:gd name="T12" fmla="*/ 0 60000 65536"/>
                <a:gd name="T13" fmla="*/ 0 60000 65536"/>
                <a:gd name="T14" fmla="*/ 0 60000 65536"/>
                <a:gd name="T15" fmla="*/ 0 w 725"/>
                <a:gd name="T16" fmla="*/ 0 h 1736"/>
                <a:gd name="T17" fmla="*/ 725 w 725"/>
                <a:gd name="T18" fmla="*/ 1736 h 1736"/>
                <a:gd name="connsiteX0" fmla="*/ 336 w 626"/>
                <a:gd name="connsiteY0" fmla="*/ 0 h 1736"/>
                <a:gd name="connsiteX1" fmla="*/ 0 w 626"/>
                <a:gd name="connsiteY1" fmla="*/ 1736 h 1736"/>
                <a:gd name="connsiteX2" fmla="*/ 158 w 626"/>
                <a:gd name="connsiteY2" fmla="*/ 1736 h 1736"/>
                <a:gd name="connsiteX3" fmla="*/ 626 w 626"/>
                <a:gd name="connsiteY3" fmla="*/ 14 h 1736"/>
                <a:gd name="connsiteX4" fmla="*/ 336 w 626"/>
                <a:gd name="connsiteY4" fmla="*/ 0 h 1736"/>
                <a:gd name="connsiteX0" fmla="*/ 336 w 626"/>
                <a:gd name="connsiteY0" fmla="*/ 0 h 1736"/>
                <a:gd name="connsiteX1" fmla="*/ 0 w 626"/>
                <a:gd name="connsiteY1" fmla="*/ 1736 h 1736"/>
                <a:gd name="connsiteX2" fmla="*/ 158 w 626"/>
                <a:gd name="connsiteY2" fmla="*/ 1736 h 1736"/>
                <a:gd name="connsiteX3" fmla="*/ 626 w 626"/>
                <a:gd name="connsiteY3" fmla="*/ 14 h 1736"/>
                <a:gd name="connsiteX4" fmla="*/ 574 w 626"/>
                <a:gd name="connsiteY4" fmla="*/ 18 h 1736"/>
                <a:gd name="connsiteX5" fmla="*/ 336 w 626"/>
                <a:gd name="connsiteY5" fmla="*/ 0 h 1736"/>
                <a:gd name="connsiteX0" fmla="*/ 145 w 626"/>
                <a:gd name="connsiteY0" fmla="*/ 50 h 1725"/>
                <a:gd name="connsiteX1" fmla="*/ 0 w 626"/>
                <a:gd name="connsiteY1" fmla="*/ 1725 h 1725"/>
                <a:gd name="connsiteX2" fmla="*/ 158 w 626"/>
                <a:gd name="connsiteY2" fmla="*/ 1725 h 1725"/>
                <a:gd name="connsiteX3" fmla="*/ 626 w 626"/>
                <a:gd name="connsiteY3" fmla="*/ 3 h 1725"/>
                <a:gd name="connsiteX4" fmla="*/ 574 w 626"/>
                <a:gd name="connsiteY4" fmla="*/ 7 h 1725"/>
                <a:gd name="connsiteX5" fmla="*/ 145 w 626"/>
                <a:gd name="connsiteY5" fmla="*/ 50 h 1725"/>
                <a:gd name="connsiteX0" fmla="*/ 145 w 626"/>
                <a:gd name="connsiteY0" fmla="*/ 6 h 1725"/>
                <a:gd name="connsiteX1" fmla="*/ 0 w 626"/>
                <a:gd name="connsiteY1" fmla="*/ 1725 h 1725"/>
                <a:gd name="connsiteX2" fmla="*/ 158 w 626"/>
                <a:gd name="connsiteY2" fmla="*/ 1725 h 1725"/>
                <a:gd name="connsiteX3" fmla="*/ 626 w 626"/>
                <a:gd name="connsiteY3" fmla="*/ 3 h 1725"/>
                <a:gd name="connsiteX4" fmla="*/ 574 w 626"/>
                <a:gd name="connsiteY4" fmla="*/ 7 h 1725"/>
                <a:gd name="connsiteX5" fmla="*/ 145 w 626"/>
                <a:gd name="connsiteY5" fmla="*/ 6 h 1725"/>
                <a:gd name="connsiteX0" fmla="*/ 145 w 626"/>
                <a:gd name="connsiteY0" fmla="*/ 6 h 1725"/>
                <a:gd name="connsiteX1" fmla="*/ 0 w 626"/>
                <a:gd name="connsiteY1" fmla="*/ 1725 h 1725"/>
                <a:gd name="connsiteX2" fmla="*/ 158 w 626"/>
                <a:gd name="connsiteY2" fmla="*/ 1725 h 1725"/>
                <a:gd name="connsiteX3" fmla="*/ 626 w 626"/>
                <a:gd name="connsiteY3" fmla="*/ 3 h 1725"/>
                <a:gd name="connsiteX4" fmla="*/ 460 w 626"/>
                <a:gd name="connsiteY4" fmla="*/ 10 h 1725"/>
                <a:gd name="connsiteX5" fmla="*/ 145 w 626"/>
                <a:gd name="connsiteY5" fmla="*/ 6 h 1725"/>
                <a:gd name="connsiteX0" fmla="*/ 145 w 626"/>
                <a:gd name="connsiteY0" fmla="*/ 6 h 1725"/>
                <a:gd name="connsiteX1" fmla="*/ 0 w 626"/>
                <a:gd name="connsiteY1" fmla="*/ 1725 h 1725"/>
                <a:gd name="connsiteX2" fmla="*/ 158 w 626"/>
                <a:gd name="connsiteY2" fmla="*/ 1725 h 1725"/>
                <a:gd name="connsiteX3" fmla="*/ 626 w 626"/>
                <a:gd name="connsiteY3" fmla="*/ 3 h 1725"/>
                <a:gd name="connsiteX4" fmla="*/ 460 w 626"/>
                <a:gd name="connsiteY4" fmla="*/ 10 h 1725"/>
                <a:gd name="connsiteX5" fmla="*/ 145 w 626"/>
                <a:gd name="connsiteY5" fmla="*/ 6 h 1725"/>
                <a:gd name="connsiteX0" fmla="*/ 145 w 588"/>
                <a:gd name="connsiteY0" fmla="*/ 3 h 1722"/>
                <a:gd name="connsiteX1" fmla="*/ 0 w 588"/>
                <a:gd name="connsiteY1" fmla="*/ 1722 h 1722"/>
                <a:gd name="connsiteX2" fmla="*/ 158 w 588"/>
                <a:gd name="connsiteY2" fmla="*/ 1722 h 1722"/>
                <a:gd name="connsiteX3" fmla="*/ 588 w 588"/>
                <a:gd name="connsiteY3" fmla="*/ 3 h 1722"/>
                <a:gd name="connsiteX4" fmla="*/ 460 w 588"/>
                <a:gd name="connsiteY4" fmla="*/ 7 h 1722"/>
                <a:gd name="connsiteX5" fmla="*/ 145 w 588"/>
                <a:gd name="connsiteY5" fmla="*/ 3 h 1722"/>
                <a:gd name="connsiteX0" fmla="*/ 145 w 588"/>
                <a:gd name="connsiteY0" fmla="*/ 3 h 1722"/>
                <a:gd name="connsiteX1" fmla="*/ 0 w 588"/>
                <a:gd name="connsiteY1" fmla="*/ 1722 h 1722"/>
                <a:gd name="connsiteX2" fmla="*/ 158 w 588"/>
                <a:gd name="connsiteY2" fmla="*/ 1722 h 1722"/>
                <a:gd name="connsiteX3" fmla="*/ 170 w 588"/>
                <a:gd name="connsiteY3" fmla="*/ 1720 h 1722"/>
                <a:gd name="connsiteX4" fmla="*/ 588 w 588"/>
                <a:gd name="connsiteY4" fmla="*/ 3 h 1722"/>
                <a:gd name="connsiteX5" fmla="*/ 460 w 588"/>
                <a:gd name="connsiteY5" fmla="*/ 7 h 1722"/>
                <a:gd name="connsiteX6" fmla="*/ 145 w 588"/>
                <a:gd name="connsiteY6" fmla="*/ 3 h 1722"/>
                <a:gd name="connsiteX0" fmla="*/ 145 w 588"/>
                <a:gd name="connsiteY0" fmla="*/ 3 h 1722"/>
                <a:gd name="connsiteX1" fmla="*/ 0 w 588"/>
                <a:gd name="connsiteY1" fmla="*/ 1722 h 1722"/>
                <a:gd name="connsiteX2" fmla="*/ 158 w 588"/>
                <a:gd name="connsiteY2" fmla="*/ 1722 h 1722"/>
                <a:gd name="connsiteX3" fmla="*/ 170 w 588"/>
                <a:gd name="connsiteY3" fmla="*/ 1720 h 1722"/>
                <a:gd name="connsiteX4" fmla="*/ 588 w 588"/>
                <a:gd name="connsiteY4" fmla="*/ 3 h 1722"/>
                <a:gd name="connsiteX5" fmla="*/ 460 w 588"/>
                <a:gd name="connsiteY5" fmla="*/ 7 h 1722"/>
                <a:gd name="connsiteX6" fmla="*/ 159 w 588"/>
                <a:gd name="connsiteY6" fmla="*/ 18 h 1722"/>
                <a:gd name="connsiteX7" fmla="*/ 145 w 588"/>
                <a:gd name="connsiteY7" fmla="*/ 3 h 1722"/>
                <a:gd name="connsiteX0" fmla="*/ 460 w 588"/>
                <a:gd name="connsiteY0" fmla="*/ 7 h 1722"/>
                <a:gd name="connsiteX1" fmla="*/ 159 w 588"/>
                <a:gd name="connsiteY1" fmla="*/ 18 h 1722"/>
                <a:gd name="connsiteX2" fmla="*/ 145 w 588"/>
                <a:gd name="connsiteY2" fmla="*/ 3 h 1722"/>
                <a:gd name="connsiteX3" fmla="*/ 0 w 588"/>
                <a:gd name="connsiteY3" fmla="*/ 1722 h 1722"/>
                <a:gd name="connsiteX4" fmla="*/ 158 w 588"/>
                <a:gd name="connsiteY4" fmla="*/ 1722 h 1722"/>
                <a:gd name="connsiteX5" fmla="*/ 170 w 588"/>
                <a:gd name="connsiteY5" fmla="*/ 1720 h 1722"/>
                <a:gd name="connsiteX6" fmla="*/ 588 w 588"/>
                <a:gd name="connsiteY6" fmla="*/ 3 h 1722"/>
                <a:gd name="connsiteX7" fmla="*/ 509 w 588"/>
                <a:gd name="connsiteY7" fmla="*/ 67 h 1722"/>
                <a:gd name="connsiteX0" fmla="*/ 460 w 588"/>
                <a:gd name="connsiteY0" fmla="*/ 7 h 1722"/>
                <a:gd name="connsiteX1" fmla="*/ 159 w 588"/>
                <a:gd name="connsiteY1" fmla="*/ 18 h 1722"/>
                <a:gd name="connsiteX2" fmla="*/ 145 w 588"/>
                <a:gd name="connsiteY2" fmla="*/ 3 h 1722"/>
                <a:gd name="connsiteX3" fmla="*/ 0 w 588"/>
                <a:gd name="connsiteY3" fmla="*/ 1722 h 1722"/>
                <a:gd name="connsiteX4" fmla="*/ 158 w 588"/>
                <a:gd name="connsiteY4" fmla="*/ 1722 h 1722"/>
                <a:gd name="connsiteX5" fmla="*/ 170 w 588"/>
                <a:gd name="connsiteY5" fmla="*/ 1720 h 1722"/>
                <a:gd name="connsiteX6" fmla="*/ 588 w 588"/>
                <a:gd name="connsiteY6" fmla="*/ 3 h 1722"/>
                <a:gd name="connsiteX7" fmla="*/ 509 w 588"/>
                <a:gd name="connsiteY7" fmla="*/ 67 h 1722"/>
                <a:gd name="connsiteX0" fmla="*/ 460 w 588"/>
                <a:gd name="connsiteY0" fmla="*/ 7 h 1722"/>
                <a:gd name="connsiteX1" fmla="*/ 159 w 588"/>
                <a:gd name="connsiteY1" fmla="*/ 18 h 1722"/>
                <a:gd name="connsiteX2" fmla="*/ 145 w 588"/>
                <a:gd name="connsiteY2" fmla="*/ 3 h 1722"/>
                <a:gd name="connsiteX3" fmla="*/ 0 w 588"/>
                <a:gd name="connsiteY3" fmla="*/ 1722 h 1722"/>
                <a:gd name="connsiteX4" fmla="*/ 158 w 588"/>
                <a:gd name="connsiteY4" fmla="*/ 1722 h 1722"/>
                <a:gd name="connsiteX5" fmla="*/ 170 w 588"/>
                <a:gd name="connsiteY5" fmla="*/ 1720 h 1722"/>
                <a:gd name="connsiteX6" fmla="*/ 588 w 588"/>
                <a:gd name="connsiteY6" fmla="*/ 3 h 1722"/>
                <a:gd name="connsiteX7" fmla="*/ 509 w 588"/>
                <a:gd name="connsiteY7" fmla="*/ 67 h 1722"/>
                <a:gd name="connsiteX0" fmla="*/ 460 w 588"/>
                <a:gd name="connsiteY0" fmla="*/ 4 h 1719"/>
                <a:gd name="connsiteX1" fmla="*/ 159 w 588"/>
                <a:gd name="connsiteY1" fmla="*/ 15 h 1719"/>
                <a:gd name="connsiteX2" fmla="*/ 145 w 588"/>
                <a:gd name="connsiteY2" fmla="*/ 0 h 1719"/>
                <a:gd name="connsiteX3" fmla="*/ 0 w 588"/>
                <a:gd name="connsiteY3" fmla="*/ 1719 h 1719"/>
                <a:gd name="connsiteX4" fmla="*/ 158 w 588"/>
                <a:gd name="connsiteY4" fmla="*/ 1719 h 1719"/>
                <a:gd name="connsiteX5" fmla="*/ 170 w 588"/>
                <a:gd name="connsiteY5" fmla="*/ 1717 h 1719"/>
                <a:gd name="connsiteX6" fmla="*/ 588 w 588"/>
                <a:gd name="connsiteY6" fmla="*/ 0 h 1719"/>
                <a:gd name="connsiteX0" fmla="*/ 460 w 588"/>
                <a:gd name="connsiteY0" fmla="*/ 4 h 1719"/>
                <a:gd name="connsiteX1" fmla="*/ 159 w 588"/>
                <a:gd name="connsiteY1" fmla="*/ 15 h 1719"/>
                <a:gd name="connsiteX2" fmla="*/ 145 w 588"/>
                <a:gd name="connsiteY2" fmla="*/ 0 h 1719"/>
                <a:gd name="connsiteX3" fmla="*/ 0 w 588"/>
                <a:gd name="connsiteY3" fmla="*/ 1719 h 1719"/>
                <a:gd name="connsiteX4" fmla="*/ 158 w 588"/>
                <a:gd name="connsiteY4" fmla="*/ 1719 h 1719"/>
                <a:gd name="connsiteX5" fmla="*/ 170 w 588"/>
                <a:gd name="connsiteY5" fmla="*/ 1717 h 1719"/>
                <a:gd name="connsiteX6" fmla="*/ 588 w 588"/>
                <a:gd name="connsiteY6" fmla="*/ 0 h 1719"/>
                <a:gd name="connsiteX0" fmla="*/ 460 w 588"/>
                <a:gd name="connsiteY0" fmla="*/ 7 h 1722"/>
                <a:gd name="connsiteX1" fmla="*/ 159 w 588"/>
                <a:gd name="connsiteY1" fmla="*/ 18 h 1722"/>
                <a:gd name="connsiteX2" fmla="*/ 145 w 588"/>
                <a:gd name="connsiteY2" fmla="*/ 0 h 1722"/>
                <a:gd name="connsiteX3" fmla="*/ 0 w 588"/>
                <a:gd name="connsiteY3" fmla="*/ 1722 h 1722"/>
                <a:gd name="connsiteX4" fmla="*/ 158 w 588"/>
                <a:gd name="connsiteY4" fmla="*/ 1722 h 1722"/>
                <a:gd name="connsiteX5" fmla="*/ 170 w 588"/>
                <a:gd name="connsiteY5" fmla="*/ 1720 h 1722"/>
                <a:gd name="connsiteX6" fmla="*/ 588 w 588"/>
                <a:gd name="connsiteY6" fmla="*/ 3 h 1722"/>
                <a:gd name="connsiteX0" fmla="*/ 460 w 588"/>
                <a:gd name="connsiteY0" fmla="*/ 14 h 1729"/>
                <a:gd name="connsiteX1" fmla="*/ 159 w 588"/>
                <a:gd name="connsiteY1" fmla="*/ 25 h 1729"/>
                <a:gd name="connsiteX2" fmla="*/ 145 w 588"/>
                <a:gd name="connsiteY2" fmla="*/ 7 h 1729"/>
                <a:gd name="connsiteX3" fmla="*/ 0 w 588"/>
                <a:gd name="connsiteY3" fmla="*/ 1729 h 1729"/>
                <a:gd name="connsiteX4" fmla="*/ 158 w 588"/>
                <a:gd name="connsiteY4" fmla="*/ 1729 h 1729"/>
                <a:gd name="connsiteX5" fmla="*/ 170 w 588"/>
                <a:gd name="connsiteY5" fmla="*/ 1727 h 1729"/>
                <a:gd name="connsiteX6" fmla="*/ 588 w 588"/>
                <a:gd name="connsiteY6" fmla="*/ 10 h 1729"/>
                <a:gd name="connsiteX0" fmla="*/ 460 w 588"/>
                <a:gd name="connsiteY0" fmla="*/ 7 h 1722"/>
                <a:gd name="connsiteX1" fmla="*/ 145 w 588"/>
                <a:gd name="connsiteY1" fmla="*/ 0 h 1722"/>
                <a:gd name="connsiteX2" fmla="*/ 0 w 588"/>
                <a:gd name="connsiteY2" fmla="*/ 1722 h 1722"/>
                <a:gd name="connsiteX3" fmla="*/ 158 w 588"/>
                <a:gd name="connsiteY3" fmla="*/ 1722 h 1722"/>
                <a:gd name="connsiteX4" fmla="*/ 170 w 588"/>
                <a:gd name="connsiteY4" fmla="*/ 1720 h 1722"/>
                <a:gd name="connsiteX5" fmla="*/ 588 w 588"/>
                <a:gd name="connsiteY5" fmla="*/ 3 h 1722"/>
                <a:gd name="connsiteX0" fmla="*/ 460 w 588"/>
                <a:gd name="connsiteY0" fmla="*/ 7 h 1722"/>
                <a:gd name="connsiteX1" fmla="*/ 145 w 588"/>
                <a:gd name="connsiteY1" fmla="*/ 0 h 1722"/>
                <a:gd name="connsiteX2" fmla="*/ 0 w 588"/>
                <a:gd name="connsiteY2" fmla="*/ 1722 h 1722"/>
                <a:gd name="connsiteX3" fmla="*/ 158 w 588"/>
                <a:gd name="connsiteY3" fmla="*/ 1722 h 1722"/>
                <a:gd name="connsiteX4" fmla="*/ 170 w 588"/>
                <a:gd name="connsiteY4" fmla="*/ 1720 h 1722"/>
                <a:gd name="connsiteX5" fmla="*/ 588 w 588"/>
                <a:gd name="connsiteY5" fmla="*/ 3 h 1722"/>
                <a:gd name="connsiteX6" fmla="*/ 460 w 588"/>
                <a:gd name="connsiteY6" fmla="*/ 7 h 1722"/>
                <a:gd name="connsiteX0" fmla="*/ 422 w 588"/>
                <a:gd name="connsiteY0" fmla="*/ 0 h 1762"/>
                <a:gd name="connsiteX1" fmla="*/ 145 w 588"/>
                <a:gd name="connsiteY1" fmla="*/ 40 h 1762"/>
                <a:gd name="connsiteX2" fmla="*/ 0 w 588"/>
                <a:gd name="connsiteY2" fmla="*/ 1762 h 1762"/>
                <a:gd name="connsiteX3" fmla="*/ 158 w 588"/>
                <a:gd name="connsiteY3" fmla="*/ 1762 h 1762"/>
                <a:gd name="connsiteX4" fmla="*/ 170 w 588"/>
                <a:gd name="connsiteY4" fmla="*/ 1760 h 1762"/>
                <a:gd name="connsiteX5" fmla="*/ 588 w 588"/>
                <a:gd name="connsiteY5" fmla="*/ 43 h 1762"/>
                <a:gd name="connsiteX6" fmla="*/ 422 w 588"/>
                <a:gd name="connsiteY6" fmla="*/ 0 h 1762"/>
                <a:gd name="connsiteX0" fmla="*/ 384 w 588"/>
                <a:gd name="connsiteY0" fmla="*/ 0 h 1722"/>
                <a:gd name="connsiteX1" fmla="*/ 145 w 588"/>
                <a:gd name="connsiteY1" fmla="*/ 0 h 1722"/>
                <a:gd name="connsiteX2" fmla="*/ 0 w 588"/>
                <a:gd name="connsiteY2" fmla="*/ 1722 h 1722"/>
                <a:gd name="connsiteX3" fmla="*/ 158 w 588"/>
                <a:gd name="connsiteY3" fmla="*/ 1722 h 1722"/>
                <a:gd name="connsiteX4" fmla="*/ 170 w 588"/>
                <a:gd name="connsiteY4" fmla="*/ 1720 h 1722"/>
                <a:gd name="connsiteX5" fmla="*/ 588 w 588"/>
                <a:gd name="connsiteY5" fmla="*/ 3 h 1722"/>
                <a:gd name="connsiteX6" fmla="*/ 384 w 588"/>
                <a:gd name="connsiteY6" fmla="*/ 0 h 1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88" h="1722">
                  <a:moveTo>
                    <a:pt x="384" y="0"/>
                  </a:moveTo>
                  <a:lnTo>
                    <a:pt x="145" y="0"/>
                  </a:lnTo>
                  <a:cubicBezTo>
                    <a:pt x="97" y="558"/>
                    <a:pt x="48" y="1164"/>
                    <a:pt x="0" y="1722"/>
                  </a:cubicBezTo>
                  <a:lnTo>
                    <a:pt x="158" y="1722"/>
                  </a:lnTo>
                  <a:cubicBezTo>
                    <a:pt x="162" y="1721"/>
                    <a:pt x="166" y="1721"/>
                    <a:pt x="170" y="1720"/>
                  </a:cubicBezTo>
                  <a:lnTo>
                    <a:pt x="588" y="3"/>
                  </a:lnTo>
                  <a:lnTo>
                    <a:pt x="384" y="0"/>
                  </a:lnTo>
                  <a:close/>
                </a:path>
              </a:pathLst>
            </a:custGeom>
            <a:solidFill>
              <a:srgbClr val="009999">
                <a:alpha val="50195"/>
              </a:srgbClr>
            </a:solidFill>
            <a:ln w="9525">
              <a:solidFill>
                <a:schemeClr val="bg1"/>
              </a:solidFill>
              <a:miter lim="800000"/>
              <a:headEnd/>
              <a:tailEnd/>
            </a:ln>
          </p:spPr>
          <p:txBody>
            <a:bodyPr/>
            <a:lstStyle/>
            <a:p>
              <a:pPr algn="l"/>
              <a:endParaRPr lang="zh-TW" altLang="zh-TW">
                <a:latin typeface="微軟正黑體" pitchFamily="34" charset="-120"/>
                <a:ea typeface="微軟正黑體" pitchFamily="34" charset="-120"/>
              </a:endParaRPr>
            </a:p>
          </p:txBody>
        </p:sp>
        <p:sp>
          <p:nvSpPr>
            <p:cNvPr id="10" name="Freeform 73"/>
            <p:cNvSpPr>
              <a:spLocks/>
            </p:cNvSpPr>
            <p:nvPr/>
          </p:nvSpPr>
          <p:spPr bwMode="gray">
            <a:xfrm rot="10800000">
              <a:off x="5274003" y="3886995"/>
              <a:ext cx="1768620" cy="3235981"/>
            </a:xfrm>
            <a:custGeom>
              <a:avLst/>
              <a:gdLst>
                <a:gd name="T0" fmla="*/ 969 w 969"/>
                <a:gd name="T1" fmla="*/ 0 h 1736"/>
                <a:gd name="T2" fmla="*/ 567 w 969"/>
                <a:gd name="T3" fmla="*/ 0 h 1736"/>
                <a:gd name="T4" fmla="*/ 0 w 969"/>
                <a:gd name="T5" fmla="*/ 1736 h 1736"/>
                <a:gd name="T6" fmla="*/ 171 w 969"/>
                <a:gd name="T7" fmla="*/ 1736 h 1736"/>
                <a:gd name="T8" fmla="*/ 969 w 969"/>
                <a:gd name="T9" fmla="*/ 0 h 1736"/>
                <a:gd name="T10" fmla="*/ 0 60000 65536"/>
                <a:gd name="T11" fmla="*/ 0 60000 65536"/>
                <a:gd name="T12" fmla="*/ 0 60000 65536"/>
                <a:gd name="T13" fmla="*/ 0 60000 65536"/>
                <a:gd name="T14" fmla="*/ 0 60000 65536"/>
                <a:gd name="T15" fmla="*/ 0 w 969"/>
                <a:gd name="T16" fmla="*/ 0 h 1736"/>
                <a:gd name="T17" fmla="*/ 969 w 969"/>
                <a:gd name="T18" fmla="*/ 1736 h 1736"/>
                <a:gd name="connsiteX0" fmla="*/ 969 w 969"/>
                <a:gd name="connsiteY0" fmla="*/ 0 h 1736"/>
                <a:gd name="connsiteX1" fmla="*/ 426 w 969"/>
                <a:gd name="connsiteY1" fmla="*/ 10 h 1736"/>
                <a:gd name="connsiteX2" fmla="*/ 0 w 969"/>
                <a:gd name="connsiteY2" fmla="*/ 1736 h 1736"/>
                <a:gd name="connsiteX3" fmla="*/ 171 w 969"/>
                <a:gd name="connsiteY3" fmla="*/ 1736 h 1736"/>
                <a:gd name="connsiteX4" fmla="*/ 969 w 969"/>
                <a:gd name="connsiteY4" fmla="*/ 0 h 1736"/>
                <a:gd name="connsiteX0" fmla="*/ 953 w 953"/>
                <a:gd name="connsiteY0" fmla="*/ 15 h 1726"/>
                <a:gd name="connsiteX1" fmla="*/ 426 w 953"/>
                <a:gd name="connsiteY1" fmla="*/ 0 h 1726"/>
                <a:gd name="connsiteX2" fmla="*/ 0 w 953"/>
                <a:gd name="connsiteY2" fmla="*/ 1726 h 1726"/>
                <a:gd name="connsiteX3" fmla="*/ 171 w 953"/>
                <a:gd name="connsiteY3" fmla="*/ 1726 h 1726"/>
                <a:gd name="connsiteX4" fmla="*/ 953 w 953"/>
                <a:gd name="connsiteY4" fmla="*/ 15 h 172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3" h="1726">
                  <a:moveTo>
                    <a:pt x="953" y="15"/>
                  </a:moveTo>
                  <a:lnTo>
                    <a:pt x="426" y="0"/>
                  </a:lnTo>
                  <a:lnTo>
                    <a:pt x="0" y="1726"/>
                  </a:lnTo>
                  <a:lnTo>
                    <a:pt x="171" y="1726"/>
                  </a:lnTo>
                  <a:lnTo>
                    <a:pt x="953" y="15"/>
                  </a:lnTo>
                  <a:close/>
                </a:path>
              </a:pathLst>
            </a:custGeom>
            <a:solidFill>
              <a:srgbClr val="336600">
                <a:alpha val="50195"/>
              </a:srgbClr>
            </a:solidFill>
            <a:ln w="9525">
              <a:solidFill>
                <a:schemeClr val="bg1"/>
              </a:solidFill>
              <a:miter lim="800000"/>
              <a:headEnd/>
              <a:tailEnd/>
            </a:ln>
          </p:spPr>
          <p:txBody>
            <a:bodyPr/>
            <a:lstStyle/>
            <a:p>
              <a:pPr algn="l"/>
              <a:endParaRPr lang="zh-TW" altLang="zh-TW">
                <a:latin typeface="微軟正黑體" pitchFamily="34" charset="-120"/>
                <a:ea typeface="微軟正黑體" pitchFamily="34" charset="-120"/>
              </a:endParaRPr>
            </a:p>
          </p:txBody>
        </p:sp>
        <p:sp>
          <p:nvSpPr>
            <p:cNvPr id="11" name="Freeform 76"/>
            <p:cNvSpPr>
              <a:spLocks/>
            </p:cNvSpPr>
            <p:nvPr/>
          </p:nvSpPr>
          <p:spPr bwMode="gray">
            <a:xfrm rot="10800000">
              <a:off x="7087183" y="3886995"/>
              <a:ext cx="900000" cy="3271637"/>
            </a:xfrm>
            <a:custGeom>
              <a:avLst/>
              <a:gdLst>
                <a:gd name="T0" fmla="*/ 0 w 389"/>
                <a:gd name="T1" fmla="*/ 0 h 1736"/>
                <a:gd name="T2" fmla="*/ 115 w 389"/>
                <a:gd name="T3" fmla="*/ 1736 h 1736"/>
                <a:gd name="T4" fmla="*/ 269 w 389"/>
                <a:gd name="T5" fmla="*/ 1736 h 1736"/>
                <a:gd name="T6" fmla="*/ 389 w 389"/>
                <a:gd name="T7" fmla="*/ 0 h 1736"/>
                <a:gd name="T8" fmla="*/ 0 w 389"/>
                <a:gd name="T9" fmla="*/ 0 h 1736"/>
                <a:gd name="T10" fmla="*/ 0 60000 65536"/>
                <a:gd name="T11" fmla="*/ 0 60000 65536"/>
                <a:gd name="T12" fmla="*/ 0 60000 65536"/>
                <a:gd name="T13" fmla="*/ 0 60000 65536"/>
                <a:gd name="T14" fmla="*/ 0 60000 65536"/>
                <a:gd name="T15" fmla="*/ 0 w 389"/>
                <a:gd name="T16" fmla="*/ 0 h 1736"/>
                <a:gd name="T17" fmla="*/ 389 w 389"/>
                <a:gd name="T18" fmla="*/ 1736 h 1736"/>
              </a:gdLst>
              <a:ahLst/>
              <a:cxnLst>
                <a:cxn ang="T10">
                  <a:pos x="T0" y="T1"/>
                </a:cxn>
                <a:cxn ang="T11">
                  <a:pos x="T2" y="T3"/>
                </a:cxn>
                <a:cxn ang="T12">
                  <a:pos x="T4" y="T5"/>
                </a:cxn>
                <a:cxn ang="T13">
                  <a:pos x="T6" y="T7"/>
                </a:cxn>
                <a:cxn ang="T14">
                  <a:pos x="T8" y="T9"/>
                </a:cxn>
              </a:cxnLst>
              <a:rect l="T15" t="T16" r="T17" b="T18"/>
              <a:pathLst>
                <a:path w="389" h="1736">
                  <a:moveTo>
                    <a:pt x="0" y="0"/>
                  </a:moveTo>
                  <a:lnTo>
                    <a:pt x="115" y="1736"/>
                  </a:lnTo>
                  <a:lnTo>
                    <a:pt x="269" y="1736"/>
                  </a:lnTo>
                  <a:lnTo>
                    <a:pt x="389" y="0"/>
                  </a:lnTo>
                  <a:lnTo>
                    <a:pt x="0" y="0"/>
                  </a:lnTo>
                  <a:close/>
                </a:path>
              </a:pathLst>
            </a:custGeom>
            <a:solidFill>
              <a:srgbClr val="800080">
                <a:alpha val="50195"/>
              </a:srgbClr>
            </a:solidFill>
            <a:ln w="9525">
              <a:solidFill>
                <a:schemeClr val="bg1"/>
              </a:solidFill>
              <a:miter lim="800000"/>
              <a:headEnd/>
              <a:tailEnd/>
            </a:ln>
          </p:spPr>
          <p:txBody>
            <a:bodyPr/>
            <a:lstStyle/>
            <a:p>
              <a:pPr algn="l"/>
              <a:endParaRPr lang="zh-TW" altLang="zh-TW">
                <a:latin typeface="微軟正黑體" pitchFamily="34" charset="-120"/>
                <a:ea typeface="微軟正黑體" pitchFamily="34" charset="-120"/>
              </a:endParaRPr>
            </a:p>
          </p:txBody>
        </p:sp>
        <p:sp>
          <p:nvSpPr>
            <p:cNvPr id="12" name="矩形 11"/>
            <p:cNvSpPr/>
            <p:nvPr/>
          </p:nvSpPr>
          <p:spPr>
            <a:xfrm>
              <a:off x="5893983" y="5530068"/>
              <a:ext cx="636209" cy="855099"/>
            </a:xfrm>
            <a:prstGeom prst="rect">
              <a:avLst/>
            </a:prstGeom>
          </p:spPr>
          <p:txBody>
            <a:bodyPr vert="horz" wrap="square" anchor="ctr" anchorCtr="0">
              <a:spAutoFit/>
            </a:bodyPr>
            <a:lstStyle/>
            <a:p>
              <a:r>
                <a:rPr lang="zh-TW" altLang="en-US" sz="1400" dirty="0" smtClean="0">
                  <a:latin typeface="微軟正黑體" pitchFamily="34" charset="-120"/>
                  <a:ea typeface="微軟正黑體" pitchFamily="34" charset="-120"/>
                </a:rPr>
                <a:t>查詢</a:t>
              </a:r>
              <a:r>
                <a:rPr lang="en-US" altLang="zh-TW" sz="1400" dirty="0" smtClean="0">
                  <a:latin typeface="微軟正黑體" pitchFamily="34" charset="-120"/>
                  <a:ea typeface="微軟正黑體" pitchFamily="34" charset="-120"/>
                </a:rPr>
                <a:t>/</a:t>
              </a:r>
              <a:r>
                <a:rPr lang="zh-TW" altLang="en-US" sz="1400" dirty="0" smtClean="0">
                  <a:latin typeface="微軟正黑體" pitchFamily="34" charset="-120"/>
                  <a:ea typeface="微軟正黑體" pitchFamily="34" charset="-120"/>
                </a:rPr>
                <a:t>請求閱覽</a:t>
              </a:r>
              <a:endParaRPr lang="zh-TW" altLang="en-US" sz="1400" dirty="0">
                <a:latin typeface="微軟正黑體" pitchFamily="34" charset="-120"/>
                <a:ea typeface="微軟正黑體" pitchFamily="34" charset="-120"/>
              </a:endParaRPr>
            </a:p>
          </p:txBody>
        </p:sp>
        <p:sp>
          <p:nvSpPr>
            <p:cNvPr id="13" name="矩形 12"/>
            <p:cNvSpPr/>
            <p:nvPr/>
          </p:nvSpPr>
          <p:spPr>
            <a:xfrm>
              <a:off x="7244572" y="5461511"/>
              <a:ext cx="642942" cy="855099"/>
            </a:xfrm>
            <a:prstGeom prst="rect">
              <a:avLst/>
            </a:prstGeom>
          </p:spPr>
          <p:txBody>
            <a:bodyPr wrap="square">
              <a:spAutoFit/>
            </a:bodyPr>
            <a:lstStyle/>
            <a:p>
              <a:r>
                <a:rPr lang="zh-TW" altLang="en-US" sz="1400" dirty="0" smtClean="0">
                  <a:latin typeface="微軟正黑體" pitchFamily="34" charset="-120"/>
                  <a:ea typeface="微軟正黑體" pitchFamily="34" charset="-120"/>
                </a:rPr>
                <a:t>請求補充</a:t>
              </a:r>
              <a:r>
                <a:rPr lang="en-US" altLang="zh-TW" sz="1400" dirty="0" smtClean="0">
                  <a:latin typeface="微軟正黑體" pitchFamily="34" charset="-120"/>
                  <a:ea typeface="微軟正黑體" pitchFamily="34" charset="-120"/>
                </a:rPr>
                <a:t>/</a:t>
              </a:r>
              <a:r>
                <a:rPr lang="zh-TW" altLang="en-US" sz="1400" dirty="0" smtClean="0">
                  <a:latin typeface="微軟正黑體" pitchFamily="34" charset="-120"/>
                  <a:ea typeface="微軟正黑體" pitchFamily="34" charset="-120"/>
                </a:rPr>
                <a:t>更正</a:t>
              </a:r>
              <a:endParaRPr lang="zh-TW" altLang="en-US" sz="1400" dirty="0">
                <a:latin typeface="微軟正黑體" pitchFamily="34" charset="-120"/>
                <a:ea typeface="微軟正黑體" pitchFamily="34" charset="-120"/>
              </a:endParaRPr>
            </a:p>
          </p:txBody>
        </p:sp>
        <p:sp>
          <p:nvSpPr>
            <p:cNvPr id="14" name="矩形 13"/>
            <p:cNvSpPr/>
            <p:nvPr/>
          </p:nvSpPr>
          <p:spPr>
            <a:xfrm>
              <a:off x="5244308" y="6601638"/>
              <a:ext cx="4572032" cy="85725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latin typeface="微軟正黑體" pitchFamily="34" charset="-120"/>
                <a:ea typeface="微軟正黑體" pitchFamily="34" charset="-120"/>
              </a:endParaRPr>
            </a:p>
          </p:txBody>
        </p:sp>
        <p:sp>
          <p:nvSpPr>
            <p:cNvPr id="15" name="矩形 14"/>
            <p:cNvSpPr/>
            <p:nvPr/>
          </p:nvSpPr>
          <p:spPr>
            <a:xfrm>
              <a:off x="7923514" y="5491192"/>
              <a:ext cx="642941" cy="961986"/>
            </a:xfrm>
            <a:prstGeom prst="rect">
              <a:avLst/>
            </a:prstGeom>
          </p:spPr>
          <p:txBody>
            <a:bodyPr wrap="square">
              <a:spAutoFit/>
            </a:bodyPr>
            <a:lstStyle/>
            <a:p>
              <a:r>
                <a:rPr lang="zh-TW" altLang="en-US" sz="1200" dirty="0" smtClean="0">
                  <a:latin typeface="微軟正黑體" pitchFamily="34" charset="-120"/>
                  <a:ea typeface="微軟正黑體" pitchFamily="34" charset="-120"/>
                </a:rPr>
                <a:t>請求停止蒐集、處理或利用</a:t>
              </a:r>
              <a:endParaRPr lang="zh-TW" altLang="en-US" sz="1200" dirty="0">
                <a:latin typeface="微軟正黑體" pitchFamily="34" charset="-120"/>
                <a:ea typeface="微軟正黑體" pitchFamily="34" charset="-120"/>
              </a:endParaRPr>
            </a:p>
          </p:txBody>
        </p:sp>
        <p:sp>
          <p:nvSpPr>
            <p:cNvPr id="16" name="矩形 15"/>
            <p:cNvSpPr/>
            <p:nvPr/>
          </p:nvSpPr>
          <p:spPr>
            <a:xfrm>
              <a:off x="8587380" y="5473188"/>
              <a:ext cx="642942" cy="605695"/>
            </a:xfrm>
            <a:prstGeom prst="rect">
              <a:avLst/>
            </a:prstGeom>
          </p:spPr>
          <p:txBody>
            <a:bodyPr wrap="square">
              <a:spAutoFit/>
            </a:bodyPr>
            <a:lstStyle/>
            <a:p>
              <a:r>
                <a:rPr lang="zh-TW" altLang="en-US" sz="1400" dirty="0" smtClean="0">
                  <a:latin typeface="微軟正黑體" pitchFamily="34" charset="-120"/>
                  <a:ea typeface="微軟正黑體" pitchFamily="34" charset="-120"/>
                </a:rPr>
                <a:t>請求刪除</a:t>
              </a:r>
              <a:endParaRPr lang="zh-TW" altLang="en-US" sz="1400" dirty="0">
                <a:latin typeface="微軟正黑體" pitchFamily="34" charset="-120"/>
                <a:ea typeface="微軟正黑體" pitchFamily="34" charset="-120"/>
              </a:endParaRPr>
            </a:p>
          </p:txBody>
        </p:sp>
        <p:pic>
          <p:nvPicPr>
            <p:cNvPr id="17" name="Picture 95"/>
            <p:cNvPicPr>
              <a:picLocks noChangeAspect="1" noChangeArrowheads="1"/>
            </p:cNvPicPr>
            <p:nvPr/>
          </p:nvPicPr>
          <p:blipFill>
            <a:blip r:embed="rId3"/>
            <a:srcRect/>
            <a:stretch>
              <a:fillRect/>
            </a:stretch>
          </p:blipFill>
          <p:spPr bwMode="gray">
            <a:xfrm>
              <a:off x="6458754" y="6744514"/>
              <a:ext cx="571504" cy="703041"/>
            </a:xfrm>
            <a:prstGeom prst="rect">
              <a:avLst/>
            </a:prstGeom>
            <a:noFill/>
            <a:ln w="12700" algn="ctr">
              <a:noFill/>
              <a:miter lim="800000"/>
              <a:headEnd/>
              <a:tailEnd/>
            </a:ln>
          </p:spPr>
        </p:pic>
        <p:pic>
          <p:nvPicPr>
            <p:cNvPr id="18" name="Picture 81" descr="http://www.groundswell.biz/images/cube2.gif"/>
            <p:cNvPicPr>
              <a:picLocks noChangeAspect="1" noChangeArrowheads="1"/>
            </p:cNvPicPr>
            <p:nvPr/>
          </p:nvPicPr>
          <p:blipFill>
            <a:blip r:embed="rId4"/>
            <a:srcRect/>
            <a:stretch>
              <a:fillRect/>
            </a:stretch>
          </p:blipFill>
          <p:spPr bwMode="auto">
            <a:xfrm>
              <a:off x="5530060" y="6696386"/>
              <a:ext cx="714380" cy="738786"/>
            </a:xfrm>
            <a:prstGeom prst="rect">
              <a:avLst/>
            </a:prstGeom>
            <a:noFill/>
            <a:ln w="9525">
              <a:noFill/>
              <a:miter lim="800000"/>
              <a:headEnd/>
              <a:tailEnd/>
            </a:ln>
          </p:spPr>
        </p:pic>
        <p:pic>
          <p:nvPicPr>
            <p:cNvPr id="19" name="Picture 94" descr="http://www.houstonracing.com/images/misc_images/xls_icon.jpg"/>
            <p:cNvPicPr>
              <a:picLocks noChangeAspect="1" noChangeArrowheads="1"/>
            </p:cNvPicPr>
            <p:nvPr/>
          </p:nvPicPr>
          <p:blipFill>
            <a:blip r:embed="rId5"/>
            <a:srcRect/>
            <a:stretch>
              <a:fillRect/>
            </a:stretch>
          </p:blipFill>
          <p:spPr bwMode="auto">
            <a:xfrm>
              <a:off x="7244572" y="6744515"/>
              <a:ext cx="620504" cy="714380"/>
            </a:xfrm>
            <a:prstGeom prst="rect">
              <a:avLst/>
            </a:prstGeom>
            <a:noFill/>
            <a:ln w="9525">
              <a:noFill/>
              <a:miter lim="800000"/>
              <a:headEnd/>
              <a:tailEnd/>
            </a:ln>
          </p:spPr>
        </p:pic>
        <p:pic>
          <p:nvPicPr>
            <p:cNvPr id="20" name="Picture 3" descr="C:\Users\efisk\AppData\Local\Microsoft\Windows\Temporary Internet Files\Content.Outlook\ZGP04QQW\iStock_000005797503XSmall.jpg"/>
            <p:cNvPicPr>
              <a:picLocks noChangeAspect="1" noChangeArrowheads="1"/>
            </p:cNvPicPr>
            <p:nvPr/>
          </p:nvPicPr>
          <p:blipFill>
            <a:blip r:embed="rId6" cstate="print"/>
            <a:srcRect/>
            <a:stretch>
              <a:fillRect/>
            </a:stretch>
          </p:blipFill>
          <p:spPr bwMode="auto">
            <a:xfrm>
              <a:off x="7958952" y="6815952"/>
              <a:ext cx="762005" cy="571504"/>
            </a:xfrm>
            <a:prstGeom prst="rect">
              <a:avLst/>
            </a:prstGeom>
            <a:noFill/>
            <a:ln w="9525">
              <a:noFill/>
              <a:miter lim="800000"/>
              <a:headEnd/>
              <a:tailEnd/>
            </a:ln>
          </p:spPr>
        </p:pic>
        <p:pic>
          <p:nvPicPr>
            <p:cNvPr id="21" name="Picture 9" descr="http://www.concurringopinions.com/archives/images/laptop-eyes1a.jpg"/>
            <p:cNvPicPr>
              <a:picLocks noChangeAspect="1" noChangeArrowheads="1"/>
            </p:cNvPicPr>
            <p:nvPr/>
          </p:nvPicPr>
          <p:blipFill>
            <a:blip r:embed="rId7" cstate="print"/>
            <a:srcRect/>
            <a:stretch>
              <a:fillRect/>
            </a:stretch>
          </p:blipFill>
          <p:spPr bwMode="auto">
            <a:xfrm>
              <a:off x="8816209" y="6843000"/>
              <a:ext cx="649056" cy="544456"/>
            </a:xfrm>
            <a:prstGeom prst="rect">
              <a:avLst/>
            </a:prstGeom>
            <a:noFill/>
            <a:ln w="9525">
              <a:noFill/>
              <a:miter lim="800000"/>
              <a:headEnd/>
              <a:tailEnd/>
            </a:ln>
          </p:spPr>
        </p:pic>
        <p:sp>
          <p:nvSpPr>
            <p:cNvPr id="22" name="矩形 21"/>
            <p:cNvSpPr/>
            <p:nvPr/>
          </p:nvSpPr>
          <p:spPr>
            <a:xfrm>
              <a:off x="7030258" y="2952160"/>
              <a:ext cx="1071570" cy="676952"/>
            </a:xfrm>
            <a:prstGeom prst="rect">
              <a:avLst/>
            </a:prstGeom>
          </p:spPr>
          <p:txBody>
            <a:bodyPr wrap="square">
              <a:spAutoFit/>
            </a:bodyPr>
            <a:lstStyle/>
            <a:p>
              <a:pPr algn="ctr"/>
              <a:r>
                <a:rPr lang="zh-TW" altLang="en-US" sz="1600" dirty="0" smtClean="0">
                  <a:latin typeface="微軟正黑體" pitchFamily="34" charset="-120"/>
                  <a:ea typeface="微軟正黑體" pitchFamily="34" charset="-120"/>
                </a:rPr>
                <a:t>當事人</a:t>
              </a:r>
              <a:endParaRPr lang="en-US" altLang="zh-TW" sz="1600" dirty="0" smtClean="0">
                <a:latin typeface="微軟正黑體" pitchFamily="34" charset="-120"/>
                <a:ea typeface="微軟正黑體" pitchFamily="34" charset="-120"/>
              </a:endParaRPr>
            </a:p>
            <a:p>
              <a:pPr algn="ctr"/>
              <a:r>
                <a:rPr lang="zh-TW" altLang="en-US" sz="1600" dirty="0" smtClean="0">
                  <a:latin typeface="微軟正黑體" pitchFamily="34" charset="-120"/>
                  <a:ea typeface="微軟正黑體" pitchFamily="34" charset="-120"/>
                </a:rPr>
                <a:t>權利</a:t>
              </a:r>
              <a:endParaRPr lang="en-US" altLang="zh-TW" sz="1600" dirty="0" smtClean="0">
                <a:latin typeface="微軟正黑體" pitchFamily="34" charset="-120"/>
                <a:ea typeface="微軟正黑體" pitchFamily="34" charset="-120"/>
              </a:endParaRPr>
            </a:p>
          </p:txBody>
        </p:sp>
        <p:sp>
          <p:nvSpPr>
            <p:cNvPr id="23" name="矩形 22"/>
            <p:cNvSpPr/>
            <p:nvPr/>
          </p:nvSpPr>
          <p:spPr>
            <a:xfrm>
              <a:off x="6616144" y="5441318"/>
              <a:ext cx="602239" cy="1104502"/>
            </a:xfrm>
            <a:prstGeom prst="rect">
              <a:avLst/>
            </a:prstGeom>
          </p:spPr>
          <p:txBody>
            <a:bodyPr wrap="square">
              <a:spAutoFit/>
            </a:bodyPr>
            <a:lstStyle/>
            <a:p>
              <a:r>
                <a:rPr lang="zh-TW" altLang="en-US" sz="1400" dirty="0" smtClean="0">
                  <a:latin typeface="微軟正黑體" pitchFamily="34" charset="-120"/>
                  <a:ea typeface="微軟正黑體" pitchFamily="34" charset="-120"/>
                </a:rPr>
                <a:t>請求製給複製本</a:t>
              </a:r>
              <a:endParaRPr lang="zh-TW" altLang="en-US" sz="1400" dirty="0">
                <a:latin typeface="微軟正黑體" pitchFamily="34" charset="-120"/>
                <a:ea typeface="微軟正黑體" pitchFamily="34" charset="-120"/>
              </a:endParaRPr>
            </a:p>
          </p:txBody>
        </p:sp>
      </p:grpSp>
      <p:cxnSp>
        <p:nvCxnSpPr>
          <p:cNvPr id="24" name="直線接點 23"/>
          <p:cNvCxnSpPr/>
          <p:nvPr/>
        </p:nvCxnSpPr>
        <p:spPr>
          <a:xfrm>
            <a:off x="748347" y="5947692"/>
            <a:ext cx="4536000" cy="1588"/>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25" name="矩形 24"/>
          <p:cNvSpPr/>
          <p:nvPr/>
        </p:nvSpPr>
        <p:spPr>
          <a:xfrm>
            <a:off x="637506" y="6021288"/>
            <a:ext cx="4896544" cy="584775"/>
          </a:xfrm>
          <a:prstGeom prst="rect">
            <a:avLst/>
          </a:prstGeom>
        </p:spPr>
        <p:txBody>
          <a:bodyPr wrap="square">
            <a:spAutoFit/>
          </a:bodyPr>
          <a:lstStyle/>
          <a:p>
            <a:r>
              <a:rPr lang="zh-TW" altLang="en-US" sz="1600" dirty="0" smtClean="0">
                <a:latin typeface="微軟正黑體" pitchFamily="34" charset="-120"/>
                <a:ea typeface="微軟正黑體" pitchFamily="34" charset="-120"/>
              </a:rPr>
              <a:t>個資法</a:t>
            </a:r>
            <a:r>
              <a:rPr lang="en-US" altLang="zh-TW" sz="1600" dirty="0" smtClean="0">
                <a:latin typeface="微軟正黑體" pitchFamily="34" charset="-120"/>
                <a:ea typeface="微軟正黑體" pitchFamily="34" charset="-120"/>
              </a:rPr>
              <a:t>《</a:t>
            </a:r>
            <a:r>
              <a:rPr lang="zh-TW" altLang="en-US" sz="1600" dirty="0" smtClean="0">
                <a:latin typeface="微軟正黑體" pitchFamily="34" charset="-120"/>
                <a:ea typeface="微軟正黑體" pitchFamily="34" charset="-120"/>
              </a:rPr>
              <a:t>第</a:t>
            </a:r>
            <a:r>
              <a:rPr lang="en-US" altLang="zh-TW" sz="1600" dirty="0" smtClean="0">
                <a:latin typeface="微軟正黑體" pitchFamily="34" charset="-120"/>
                <a:ea typeface="微軟正黑體" pitchFamily="34" charset="-120"/>
              </a:rPr>
              <a:t>3</a:t>
            </a:r>
            <a:r>
              <a:rPr lang="zh-TW" altLang="en-US" sz="1600" dirty="0" smtClean="0">
                <a:latin typeface="微軟正黑體" pitchFamily="34" charset="-120"/>
                <a:ea typeface="微軟正黑體" pitchFamily="34" charset="-120"/>
              </a:rPr>
              <a:t>條</a:t>
            </a:r>
            <a:r>
              <a:rPr lang="en-US" altLang="zh-TW" sz="1600" dirty="0" smtClean="0">
                <a:latin typeface="微軟正黑體" pitchFamily="34" charset="-120"/>
                <a:ea typeface="微軟正黑體" pitchFamily="34" charset="-120"/>
              </a:rPr>
              <a:t>》</a:t>
            </a:r>
            <a:r>
              <a:rPr lang="zh-TW" altLang="en-US" sz="1600" dirty="0" smtClean="0">
                <a:latin typeface="微軟正黑體" pitchFamily="34" charset="-120"/>
                <a:ea typeface="微軟正黑體" pitchFamily="34" charset="-120"/>
              </a:rPr>
              <a:t>當事人就其個人資料依本法規定行使之權利，不得預先拋棄或以特約限制之。</a:t>
            </a:r>
            <a:endParaRPr lang="en-US" altLang="zh-TW" sz="1600" dirty="0" smtClean="0">
              <a:latin typeface="微軟正黑體" pitchFamily="34" charset="-120"/>
              <a:ea typeface="微軟正黑體" pitchFamily="34" charset="-120"/>
            </a:endParaRPr>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pPr lvl="2">
              <a:defRPr/>
            </a:pPr>
            <a:r>
              <a:rPr lang="zh-TW" altLang="zh-TW" dirty="0">
                <a:solidFill>
                  <a:schemeClr val="tx1">
                    <a:lumMod val="95000"/>
                    <a:lumOff val="5000"/>
                  </a:schemeClr>
                </a:solidFill>
                <a:effectLst>
                  <a:outerShdw sx="0" sy="0">
                    <a:srgbClr val="000000"/>
                  </a:outerShdw>
                </a:effectLst>
                <a:latin typeface="華康中黑體" pitchFamily="49" charset="-120"/>
              </a:rPr>
              <a:t>受理窗口之</a:t>
            </a:r>
            <a:r>
              <a:rPr lang="zh-TW" altLang="zh-TW" dirty="0" smtClean="0">
                <a:solidFill>
                  <a:schemeClr val="tx1">
                    <a:lumMod val="95000"/>
                    <a:lumOff val="5000"/>
                  </a:schemeClr>
                </a:solidFill>
                <a:effectLst>
                  <a:outerShdw sx="0" sy="0">
                    <a:srgbClr val="000000"/>
                  </a:outerShdw>
                </a:effectLst>
                <a:latin typeface="華康中黑體" pitchFamily="49" charset="-120"/>
              </a:rPr>
              <a:t>設置</a:t>
            </a:r>
            <a:endParaRPr lang="zh-TW" altLang="en-US" dirty="0">
              <a:solidFill>
                <a:schemeClr val="tx1">
                  <a:lumMod val="95000"/>
                  <a:lumOff val="5000"/>
                </a:schemeClr>
              </a:solidFill>
              <a:latin typeface="華康中黑體" pitchFamily="49" charset="-120"/>
            </a:endParaRPr>
          </a:p>
        </p:txBody>
      </p:sp>
      <p:graphicFrame>
        <p:nvGraphicFramePr>
          <p:cNvPr id="4" name="表格 3"/>
          <p:cNvGraphicFramePr>
            <a:graphicFrameLocks noGrp="1"/>
          </p:cNvGraphicFramePr>
          <p:nvPr>
            <p:extLst>
              <p:ext uri="{D42A27DB-BD31-4B8C-83A1-F6EECF244321}">
                <p14:modId xmlns:p14="http://schemas.microsoft.com/office/powerpoint/2010/main" val="4143348226"/>
              </p:ext>
            </p:extLst>
          </p:nvPr>
        </p:nvGraphicFramePr>
        <p:xfrm>
          <a:off x="611560" y="1340768"/>
          <a:ext cx="7056784" cy="1655638"/>
        </p:xfrm>
        <a:graphic>
          <a:graphicData uri="http://schemas.openxmlformats.org/drawingml/2006/table">
            <a:tbl>
              <a:tblPr firstRow="1" firstCol="1" bandRow="1">
                <a:tableStyleId>{5C22544A-7EE6-4342-B048-85BDC9FD1C3A}</a:tableStyleId>
              </a:tblPr>
              <a:tblGrid>
                <a:gridCol w="2520280"/>
                <a:gridCol w="4536504"/>
              </a:tblGrid>
              <a:tr h="585782">
                <a:tc>
                  <a:txBody>
                    <a:bodyPr/>
                    <a:lstStyle/>
                    <a:p>
                      <a:pPr algn="ctr">
                        <a:spcAft>
                          <a:spcPts val="0"/>
                        </a:spcAft>
                      </a:pPr>
                      <a:r>
                        <a:rPr lang="zh-TW" sz="1800" kern="100" dirty="0">
                          <a:effectLst/>
                          <a:latin typeface="華康中黑體" pitchFamily="49" charset="-120"/>
                          <a:ea typeface="華康中黑體" pitchFamily="49" charset="-120"/>
                        </a:rPr>
                        <a:t>受理類型</a:t>
                      </a:r>
                      <a:endParaRPr lang="zh-TW" sz="1800" kern="100" dirty="0">
                        <a:effectLst/>
                        <a:latin typeface="華康中黑體" pitchFamily="49" charset="-120"/>
                        <a:ea typeface="華康中黑體" pitchFamily="49" charset="-120"/>
                        <a:cs typeface="Times New Roman"/>
                      </a:endParaRPr>
                    </a:p>
                  </a:txBody>
                  <a:tcPr marL="68580" marR="68580" marT="0" marB="0" anchor="ctr"/>
                </a:tc>
                <a:tc>
                  <a:txBody>
                    <a:bodyPr/>
                    <a:lstStyle/>
                    <a:p>
                      <a:pPr algn="ctr">
                        <a:spcAft>
                          <a:spcPts val="0"/>
                        </a:spcAft>
                      </a:pPr>
                      <a:r>
                        <a:rPr lang="zh-TW" sz="1800" kern="100" dirty="0" smtClean="0">
                          <a:effectLst/>
                          <a:latin typeface="華康中黑體" pitchFamily="49" charset="-120"/>
                          <a:ea typeface="華康中黑體" pitchFamily="49" charset="-120"/>
                        </a:rPr>
                        <a:t>受理</a:t>
                      </a:r>
                      <a:r>
                        <a:rPr lang="zh-TW" altLang="en-US" sz="1800" kern="100" dirty="0" smtClean="0">
                          <a:effectLst/>
                          <a:latin typeface="華康中黑體" pitchFamily="49" charset="-120"/>
                          <a:ea typeface="華康中黑體" pitchFamily="49" charset="-120"/>
                        </a:rPr>
                        <a:t>單位</a:t>
                      </a:r>
                      <a:endParaRPr lang="zh-TW" sz="1800" kern="100" dirty="0">
                        <a:effectLst/>
                        <a:latin typeface="華康中黑體" pitchFamily="49" charset="-120"/>
                        <a:ea typeface="華康中黑體" pitchFamily="49" charset="-120"/>
                        <a:cs typeface="Times New Roman"/>
                      </a:endParaRPr>
                    </a:p>
                  </a:txBody>
                  <a:tcPr marL="68580" marR="68580" marT="0" marB="0" anchor="ctr"/>
                </a:tc>
              </a:tr>
              <a:tr h="1069856">
                <a:tc>
                  <a:txBody>
                    <a:bodyPr/>
                    <a:lstStyle/>
                    <a:p>
                      <a:pPr algn="ctr">
                        <a:spcAft>
                          <a:spcPts val="0"/>
                        </a:spcAft>
                      </a:pPr>
                      <a:r>
                        <a:rPr lang="zh-TW" altLang="en-US" sz="1800" kern="100" dirty="0" smtClean="0">
                          <a:effectLst/>
                          <a:latin typeface="華康中黑體" pitchFamily="49" charset="-120"/>
                          <a:ea typeface="華康中黑體" pitchFamily="49" charset="-120"/>
                          <a:cs typeface="Times New Roman"/>
                        </a:rPr>
                        <a:t>本公司客戶</a:t>
                      </a:r>
                      <a:endParaRPr lang="zh-TW" sz="1800" kern="100" dirty="0">
                        <a:effectLst/>
                        <a:latin typeface="華康中黑體" pitchFamily="49" charset="-120"/>
                        <a:ea typeface="華康中黑體" pitchFamily="49" charset="-120"/>
                        <a:cs typeface="Times New Roman"/>
                      </a:endParaRPr>
                    </a:p>
                  </a:txBody>
                  <a:tcPr marL="68580" marR="68580" marT="0" marB="0" anchor="ctr"/>
                </a:tc>
                <a:tc>
                  <a:txBody>
                    <a:bodyPr/>
                    <a:lstStyle/>
                    <a:p>
                      <a:pPr algn="ctr">
                        <a:spcAft>
                          <a:spcPts val="0"/>
                        </a:spcAft>
                      </a:pPr>
                      <a:r>
                        <a:rPr lang="zh-TW" altLang="en-US" sz="1800" kern="100" dirty="0" smtClean="0">
                          <a:effectLst/>
                          <a:latin typeface="華康中黑體" pitchFamily="49" charset="-120"/>
                          <a:ea typeface="華康中黑體" pitchFamily="49" charset="-120"/>
                          <a:cs typeface="Times New Roman"/>
                        </a:rPr>
                        <a:t>各部門個資窗口 </a:t>
                      </a:r>
                      <a:r>
                        <a:rPr lang="en-US" altLang="zh-TW" sz="1800" kern="100" dirty="0" smtClean="0">
                          <a:effectLst/>
                          <a:latin typeface="華康中黑體" pitchFamily="49" charset="-120"/>
                          <a:ea typeface="華康中黑體" pitchFamily="49" charset="-120"/>
                          <a:cs typeface="Times New Roman"/>
                        </a:rPr>
                        <a:t>&amp;</a:t>
                      </a:r>
                      <a:r>
                        <a:rPr lang="zh-TW" altLang="en-US" sz="1800" kern="100" baseline="0" dirty="0" smtClean="0">
                          <a:effectLst/>
                          <a:latin typeface="華康中黑體" pitchFamily="49" charset="-120"/>
                          <a:ea typeface="華康中黑體" pitchFamily="49" charset="-120"/>
                          <a:cs typeface="Times New Roman"/>
                        </a:rPr>
                        <a:t> </a:t>
                      </a:r>
                      <a:r>
                        <a:rPr lang="zh-TW" altLang="en-US" sz="1800" kern="100" dirty="0" smtClean="0">
                          <a:effectLst/>
                          <a:latin typeface="華康中黑體" pitchFamily="49" charset="-120"/>
                          <a:ea typeface="華康中黑體" pitchFamily="49" charset="-120"/>
                          <a:cs typeface="Times New Roman"/>
                        </a:rPr>
                        <a:t>統一申訴窗口</a:t>
                      </a:r>
                      <a:endParaRPr lang="zh-TW" sz="1800" kern="100" dirty="0">
                        <a:effectLst/>
                        <a:latin typeface="華康中黑體" pitchFamily="49" charset="-120"/>
                        <a:ea typeface="華康中黑體" pitchFamily="49" charset="-120"/>
                        <a:cs typeface="Times New Roman"/>
                      </a:endParaRPr>
                    </a:p>
                  </a:txBody>
                  <a:tcPr marL="68580" marR="68580" marT="0" marB="0" anchor="ctr"/>
                </a:tc>
              </a:tr>
            </a:tbl>
          </a:graphicData>
        </a:graphic>
      </p:graphicFrame>
      <p:sp>
        <p:nvSpPr>
          <p:cNvPr id="6" name="矩形 5"/>
          <p:cNvSpPr/>
          <p:nvPr/>
        </p:nvSpPr>
        <p:spPr>
          <a:xfrm>
            <a:off x="611560" y="3140968"/>
            <a:ext cx="7056784" cy="646315"/>
          </a:xfrm>
          <a:prstGeom prst="rect">
            <a:avLst/>
          </a:prstGeom>
        </p:spPr>
        <p:txBody>
          <a:bodyPr wrap="square" lIns="91426" tIns="45712" rIns="91426" bIns="45712">
            <a:spAutoFit/>
          </a:bodyPr>
          <a:lstStyle/>
          <a:p>
            <a:pPr>
              <a:defRPr/>
            </a:pPr>
            <a:r>
              <a:rPr lang="zh-TW" altLang="zh-TW" dirty="0">
                <a:solidFill>
                  <a:srgbClr val="0070C0"/>
                </a:solidFill>
                <a:effectLst>
                  <a:outerShdw sx="0" sy="0">
                    <a:srgbClr val="000000"/>
                  </a:outerShdw>
                </a:effectLst>
                <a:latin typeface="+mj-ea"/>
                <a:ea typeface="+mj-ea"/>
              </a:rPr>
              <a:t>有關當事人權利之行使作業，相關部門應遵循規定，</a:t>
            </a:r>
            <a:r>
              <a:rPr lang="zh-TW" altLang="zh-TW" dirty="0" smtClean="0">
                <a:solidFill>
                  <a:srgbClr val="0070C0"/>
                </a:solidFill>
                <a:effectLst>
                  <a:outerShdw sx="0" sy="0">
                    <a:srgbClr val="000000"/>
                  </a:outerShdw>
                </a:effectLst>
                <a:latin typeface="+mj-ea"/>
                <a:ea typeface="+mj-ea"/>
              </a:rPr>
              <a:t>制</a:t>
            </a:r>
            <a:r>
              <a:rPr lang="zh-TW" altLang="en-US" dirty="0" smtClean="0">
                <a:solidFill>
                  <a:srgbClr val="0070C0"/>
                </a:solidFill>
                <a:effectLst>
                  <a:outerShdw sx="0" sy="0">
                    <a:srgbClr val="000000"/>
                  </a:outerShdw>
                </a:effectLst>
                <a:latin typeface="+mj-ea"/>
                <a:ea typeface="+mj-ea"/>
              </a:rPr>
              <a:t>定</a:t>
            </a:r>
            <a:r>
              <a:rPr lang="zh-TW" altLang="zh-TW" dirty="0" smtClean="0">
                <a:solidFill>
                  <a:srgbClr val="0070C0"/>
                </a:solidFill>
                <a:effectLst>
                  <a:outerShdw sx="0" sy="0">
                    <a:srgbClr val="000000"/>
                  </a:outerShdw>
                </a:effectLst>
                <a:latin typeface="+mj-ea"/>
                <a:ea typeface="+mj-ea"/>
              </a:rPr>
              <a:t>受理</a:t>
            </a:r>
            <a:r>
              <a:rPr lang="zh-TW" altLang="zh-TW" dirty="0">
                <a:solidFill>
                  <a:srgbClr val="0070C0"/>
                </a:solidFill>
                <a:effectLst>
                  <a:outerShdw sx="0" sy="0">
                    <a:srgbClr val="000000"/>
                  </a:outerShdw>
                </a:effectLst>
                <a:latin typeface="+mj-ea"/>
                <a:ea typeface="+mj-ea"/>
              </a:rPr>
              <a:t>、處理及回覆等處理程序。</a:t>
            </a: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標題 3"/>
          <p:cNvSpPr>
            <a:spLocks noGrp="1"/>
          </p:cNvSpPr>
          <p:nvPr>
            <p:ph type="title"/>
          </p:nvPr>
        </p:nvSpPr>
        <p:spPr/>
        <p:txBody>
          <a:bodyPr/>
          <a:lstStyle/>
          <a:p>
            <a:r>
              <a:rPr lang="zh-TW" altLang="en-US" dirty="0" smtClean="0"/>
              <a:t>罰則為何</a:t>
            </a:r>
            <a:endParaRPr lang="zh-TW" altLang="en-US" dirty="0"/>
          </a:p>
        </p:txBody>
      </p:sp>
      <p:grpSp>
        <p:nvGrpSpPr>
          <p:cNvPr id="146" name="群組 145"/>
          <p:cNvGrpSpPr/>
          <p:nvPr/>
        </p:nvGrpSpPr>
        <p:grpSpPr>
          <a:xfrm>
            <a:off x="341374" y="1193092"/>
            <a:ext cx="8695122" cy="5333113"/>
            <a:chOff x="197358" y="1193092"/>
            <a:chExt cx="10039478" cy="6288967"/>
          </a:xfrm>
        </p:grpSpPr>
        <p:sp>
          <p:nvSpPr>
            <p:cNvPr id="112" name="矩形 111"/>
            <p:cNvSpPr/>
            <p:nvPr/>
          </p:nvSpPr>
          <p:spPr>
            <a:xfrm>
              <a:off x="197358" y="4459246"/>
              <a:ext cx="9703697" cy="2447367"/>
            </a:xfrm>
            <a:prstGeom prst="rect">
              <a:avLst/>
            </a:prstGeom>
            <a:solidFill>
              <a:srgbClr val="00A1DE">
                <a:lumMod val="20000"/>
                <a:lumOff val="80000"/>
              </a:srgbClr>
            </a:solidFill>
            <a:ln w="25400" cap="flat" cmpd="sng" algn="ctr">
              <a:solidFill>
                <a:srgbClr val="00A1DE">
                  <a:lumMod val="20000"/>
                  <a:lumOff val="80000"/>
                </a:srgbClr>
              </a:solidFill>
              <a:prstDash val="solid"/>
            </a:ln>
            <a:effectLst/>
          </p:spPr>
          <p:txBody>
            <a:bodyPr lIns="101901" tIns="50950" rIns="101901" bIns="5095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TW" altLang="en-US" sz="1600" b="0" i="0" u="none" strike="noStrike" kern="0" cap="none" spc="0" normalizeH="0" baseline="0" noProof="0">
                <a:ln>
                  <a:noFill/>
                </a:ln>
                <a:solidFill>
                  <a:srgbClr val="FFFFFF"/>
                </a:solidFill>
                <a:effectLst/>
                <a:uLnTx/>
                <a:uFillTx/>
                <a:latin typeface="Trebuchet MS"/>
                <a:ea typeface="華康中黑體"/>
                <a:cs typeface="+mn-cs"/>
              </a:endParaRPr>
            </a:p>
          </p:txBody>
        </p:sp>
        <p:sp>
          <p:nvSpPr>
            <p:cNvPr id="113" name="矩形 112"/>
            <p:cNvSpPr/>
            <p:nvPr/>
          </p:nvSpPr>
          <p:spPr>
            <a:xfrm>
              <a:off x="2018984" y="3642258"/>
              <a:ext cx="4357582" cy="653232"/>
            </a:xfrm>
            <a:prstGeom prst="rect">
              <a:avLst/>
            </a:prstGeom>
            <a:solidFill>
              <a:srgbClr val="FFFFFF"/>
            </a:solidFill>
            <a:ln w="25400" cap="flat" cmpd="sng" algn="ctr">
              <a:solidFill>
                <a:srgbClr val="002776">
                  <a:shade val="50000"/>
                </a:srgbClr>
              </a:solidFill>
              <a:prstDash val="solid"/>
            </a:ln>
            <a:effectLst/>
          </p:spPr>
          <p:txBody>
            <a:bodyPr lIns="101901" tIns="50950" rIns="101901" bIns="5095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TW" altLang="en-US" sz="1600" b="0" i="0" u="none" strike="noStrike" kern="0" cap="none" spc="0" normalizeH="0" baseline="0" noProof="0" dirty="0">
                  <a:ln>
                    <a:noFill/>
                  </a:ln>
                  <a:solidFill>
                    <a:srgbClr val="FFFFFF"/>
                  </a:solidFill>
                  <a:effectLst/>
                  <a:uLnTx/>
                  <a:uFillTx/>
                  <a:latin typeface="微軟正黑體" pitchFamily="34" charset="-120"/>
                  <a:ea typeface="微軟正黑體" pitchFamily="34" charset="-120"/>
                  <a:cs typeface="+mn-cs"/>
                </a:rPr>
                <a:t>非意圖</a:t>
              </a:r>
              <a:endParaRPr kumimoji="0" lang="zh-TW" altLang="en-US" sz="1600" b="0" i="0" u="none" strike="noStrike" kern="0" cap="none" spc="0" normalizeH="0" baseline="0" noProof="0" dirty="0">
                <a:ln>
                  <a:noFill/>
                </a:ln>
                <a:solidFill>
                  <a:srgbClr val="FFFFFF"/>
                </a:solidFill>
                <a:effectLst/>
                <a:uLnTx/>
                <a:uFillTx/>
                <a:latin typeface="Trebuchet MS"/>
                <a:ea typeface="華康中黑體"/>
                <a:cs typeface="+mn-cs"/>
              </a:endParaRPr>
            </a:p>
          </p:txBody>
        </p:sp>
        <p:sp>
          <p:nvSpPr>
            <p:cNvPr id="114" name="矩形 113"/>
            <p:cNvSpPr/>
            <p:nvPr/>
          </p:nvSpPr>
          <p:spPr>
            <a:xfrm>
              <a:off x="2018984" y="2734866"/>
              <a:ext cx="4355835" cy="826414"/>
            </a:xfrm>
            <a:prstGeom prst="rect">
              <a:avLst/>
            </a:prstGeom>
            <a:solidFill>
              <a:srgbClr val="FFFFFF"/>
            </a:solidFill>
            <a:ln w="25400" cap="flat" cmpd="sng" algn="ctr">
              <a:solidFill>
                <a:srgbClr val="002776">
                  <a:shade val="50000"/>
                </a:srgbClr>
              </a:solidFill>
              <a:prstDash val="solid"/>
            </a:ln>
            <a:effectLst/>
          </p:spPr>
          <p:txBody>
            <a:bodyPr lIns="101901" tIns="50950" rIns="101901" bIns="5095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TW" altLang="en-US" sz="1600" b="0" i="0" u="none" strike="noStrike" kern="0" cap="none" spc="0" normalizeH="0" baseline="0" noProof="0" dirty="0">
                  <a:ln>
                    <a:noFill/>
                  </a:ln>
                  <a:solidFill>
                    <a:srgbClr val="FFFFFF"/>
                  </a:solidFill>
                  <a:effectLst/>
                  <a:uLnTx/>
                  <a:uFillTx/>
                  <a:latin typeface="微軟正黑體" pitchFamily="34" charset="-120"/>
                  <a:ea typeface="微軟正黑體" pitchFamily="34" charset="-120"/>
                  <a:cs typeface="+mn-cs"/>
                </a:rPr>
                <a:t>非</a:t>
              </a:r>
              <a:r>
                <a:rPr kumimoji="0" lang="zh-TW" altLang="en-US" sz="1600" b="0" i="0" u="none" strike="noStrike" kern="0" cap="none" spc="0" normalizeH="0" baseline="0" noProof="0" dirty="0" smtClean="0">
                  <a:ln>
                    <a:noFill/>
                  </a:ln>
                  <a:solidFill>
                    <a:srgbClr val="FFFFFF"/>
                  </a:solidFill>
                  <a:effectLst/>
                  <a:uLnTx/>
                  <a:uFillTx/>
                  <a:latin typeface="微軟正黑體" pitchFamily="34" charset="-120"/>
                  <a:ea typeface="微軟正黑體" pitchFamily="34" charset="-120"/>
                  <a:cs typeface="+mn-cs"/>
                </a:rPr>
                <a:t>意圖</a:t>
              </a:r>
              <a:endParaRPr kumimoji="0" lang="zh-TW" altLang="en-US" sz="1600" b="0" i="0" u="none" strike="noStrike" kern="0" cap="none" spc="0" normalizeH="0" baseline="0" noProof="0" dirty="0">
                <a:ln>
                  <a:noFill/>
                </a:ln>
                <a:solidFill>
                  <a:srgbClr val="FFFFFF"/>
                </a:solidFill>
                <a:effectLst/>
                <a:uLnTx/>
                <a:uFillTx/>
                <a:latin typeface="Trebuchet MS"/>
                <a:ea typeface="華康中黑體"/>
                <a:cs typeface="+mn-cs"/>
              </a:endParaRPr>
            </a:p>
          </p:txBody>
        </p:sp>
        <p:sp>
          <p:nvSpPr>
            <p:cNvPr id="115" name="向右箭號 114"/>
            <p:cNvSpPr/>
            <p:nvPr/>
          </p:nvSpPr>
          <p:spPr>
            <a:xfrm>
              <a:off x="6297971" y="5682929"/>
              <a:ext cx="791177" cy="978947"/>
            </a:xfrm>
            <a:prstGeom prst="rightArrow">
              <a:avLst/>
            </a:prstGeom>
            <a:solidFill>
              <a:srgbClr val="002776">
                <a:lumMod val="20000"/>
                <a:lumOff val="80000"/>
              </a:srgbClr>
            </a:solidFill>
            <a:ln w="25400" cap="flat" cmpd="sng" algn="ctr">
              <a:solidFill>
                <a:srgbClr val="002776">
                  <a:lumMod val="40000"/>
                  <a:lumOff val="60000"/>
                </a:srgbClr>
              </a:solidFill>
              <a:prstDash val="solid"/>
            </a:ln>
            <a:effectLst/>
          </p:spPr>
          <p:txBody>
            <a:bodyPr lIns="101901" tIns="50950" rIns="101901" bIns="5095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TW" altLang="en-US" sz="1600" b="0" i="0" u="none" strike="noStrike" kern="0" cap="none" spc="0" normalizeH="0" baseline="0" noProof="0">
                <a:ln>
                  <a:noFill/>
                </a:ln>
                <a:solidFill>
                  <a:srgbClr val="FFFFFF"/>
                </a:solidFill>
                <a:effectLst/>
                <a:uLnTx/>
                <a:uFillTx/>
                <a:latin typeface="Trebuchet MS"/>
                <a:ea typeface="華康中黑體"/>
                <a:cs typeface="+mn-cs"/>
              </a:endParaRPr>
            </a:p>
          </p:txBody>
        </p:sp>
        <p:sp>
          <p:nvSpPr>
            <p:cNvPr id="116" name="向右箭號 115"/>
            <p:cNvSpPr/>
            <p:nvPr/>
          </p:nvSpPr>
          <p:spPr>
            <a:xfrm>
              <a:off x="6297971" y="4641000"/>
              <a:ext cx="791177" cy="980746"/>
            </a:xfrm>
            <a:prstGeom prst="rightArrow">
              <a:avLst/>
            </a:prstGeom>
            <a:solidFill>
              <a:srgbClr val="002776">
                <a:lumMod val="20000"/>
                <a:lumOff val="80000"/>
              </a:srgbClr>
            </a:solidFill>
            <a:ln w="25400" cap="flat" cmpd="sng" algn="ctr">
              <a:solidFill>
                <a:srgbClr val="002776">
                  <a:lumMod val="40000"/>
                  <a:lumOff val="60000"/>
                </a:srgbClr>
              </a:solidFill>
              <a:prstDash val="solid"/>
            </a:ln>
            <a:effectLst/>
          </p:spPr>
          <p:txBody>
            <a:bodyPr lIns="101901" tIns="50950" rIns="101901" bIns="5095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TW" altLang="en-US" sz="1600" b="0" i="0" u="none" strike="noStrike" kern="0" cap="none" spc="0" normalizeH="0" baseline="0" noProof="0">
                <a:ln>
                  <a:noFill/>
                </a:ln>
                <a:solidFill>
                  <a:srgbClr val="FFFFFF"/>
                </a:solidFill>
                <a:effectLst/>
                <a:uLnTx/>
                <a:uFillTx/>
                <a:latin typeface="Trebuchet MS"/>
                <a:ea typeface="華康中黑體"/>
                <a:cs typeface="+mn-cs"/>
              </a:endParaRPr>
            </a:p>
          </p:txBody>
        </p:sp>
        <p:sp>
          <p:nvSpPr>
            <p:cNvPr id="117" name="向右箭號 116"/>
            <p:cNvSpPr/>
            <p:nvPr/>
          </p:nvSpPr>
          <p:spPr>
            <a:xfrm>
              <a:off x="6139038" y="1193092"/>
              <a:ext cx="950110" cy="1225482"/>
            </a:xfrm>
            <a:prstGeom prst="rightArrow">
              <a:avLst/>
            </a:prstGeom>
            <a:solidFill>
              <a:srgbClr val="002776">
                <a:lumMod val="20000"/>
                <a:lumOff val="80000"/>
              </a:srgbClr>
            </a:solidFill>
            <a:ln w="25400" cap="flat" cmpd="sng" algn="ctr">
              <a:solidFill>
                <a:srgbClr val="002776">
                  <a:lumMod val="40000"/>
                  <a:lumOff val="60000"/>
                </a:srgbClr>
              </a:solidFill>
              <a:prstDash val="solid"/>
            </a:ln>
            <a:effectLst/>
          </p:spPr>
          <p:txBody>
            <a:bodyPr lIns="101901" tIns="50950" rIns="101901" bIns="5095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TW" altLang="en-US" sz="1600" b="0" i="0" u="none" strike="noStrike" kern="0" cap="none" spc="0" normalizeH="0" baseline="0" noProof="0">
                <a:ln>
                  <a:noFill/>
                </a:ln>
                <a:solidFill>
                  <a:srgbClr val="FFFFFF"/>
                </a:solidFill>
                <a:effectLst/>
                <a:uLnTx/>
                <a:uFillTx/>
                <a:latin typeface="Trebuchet MS"/>
                <a:ea typeface="華康中黑體"/>
                <a:cs typeface="+mn-cs"/>
              </a:endParaRPr>
            </a:p>
          </p:txBody>
        </p:sp>
        <p:sp>
          <p:nvSpPr>
            <p:cNvPr id="118" name="矩形 117"/>
            <p:cNvSpPr/>
            <p:nvPr/>
          </p:nvSpPr>
          <p:spPr>
            <a:xfrm>
              <a:off x="3762016" y="1866118"/>
              <a:ext cx="2614550" cy="653230"/>
            </a:xfrm>
            <a:prstGeom prst="rect">
              <a:avLst/>
            </a:prstGeom>
            <a:solidFill>
              <a:srgbClr val="FFFFFF"/>
            </a:solidFill>
            <a:ln w="25400" cap="flat" cmpd="sng" algn="ctr">
              <a:solidFill>
                <a:srgbClr val="002776">
                  <a:shade val="50000"/>
                </a:srgbClr>
              </a:solidFill>
              <a:prstDash val="solid"/>
            </a:ln>
            <a:effectLst/>
          </p:spPr>
          <p:txBody>
            <a:bodyPr lIns="101901" tIns="50950" rIns="101901" bIns="5095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TW" altLang="en-US" sz="1600" b="0" i="0" u="none" strike="noStrike" kern="0" cap="none" spc="0" normalizeH="0" baseline="0" noProof="0" dirty="0">
                  <a:ln>
                    <a:noFill/>
                  </a:ln>
                  <a:solidFill>
                    <a:srgbClr val="FFFFFF"/>
                  </a:solidFill>
                  <a:effectLst/>
                  <a:uLnTx/>
                  <a:uFillTx/>
                  <a:latin typeface="微軟正黑體" pitchFamily="34" charset="-120"/>
                  <a:ea typeface="微軟正黑體" pitchFamily="34" charset="-120"/>
                  <a:cs typeface="+mn-cs"/>
                </a:rPr>
                <a:t>非意圖</a:t>
              </a:r>
              <a:endParaRPr kumimoji="0" lang="zh-TW" altLang="en-US" sz="1600" b="0" i="0" u="none" strike="noStrike" kern="0" cap="none" spc="0" normalizeH="0" baseline="0" noProof="0" dirty="0">
                <a:ln>
                  <a:noFill/>
                </a:ln>
                <a:solidFill>
                  <a:srgbClr val="FFFFFF"/>
                </a:solidFill>
                <a:effectLst/>
                <a:uLnTx/>
                <a:uFillTx/>
                <a:latin typeface="Trebuchet MS"/>
                <a:ea typeface="華康中黑體"/>
                <a:cs typeface="+mn-cs"/>
              </a:endParaRPr>
            </a:p>
          </p:txBody>
        </p:sp>
        <p:sp>
          <p:nvSpPr>
            <p:cNvPr id="119" name="矩形 118"/>
            <p:cNvSpPr/>
            <p:nvPr/>
          </p:nvSpPr>
          <p:spPr>
            <a:xfrm>
              <a:off x="3762016" y="1203889"/>
              <a:ext cx="2614550" cy="653230"/>
            </a:xfrm>
            <a:prstGeom prst="rect">
              <a:avLst/>
            </a:prstGeom>
            <a:solidFill>
              <a:srgbClr val="FFFFFF"/>
            </a:solidFill>
            <a:ln w="25400" cap="flat" cmpd="sng" algn="ctr">
              <a:solidFill>
                <a:srgbClr val="002776">
                  <a:shade val="50000"/>
                </a:srgbClr>
              </a:solidFill>
              <a:prstDash val="solid"/>
            </a:ln>
            <a:effectLst/>
          </p:spPr>
          <p:txBody>
            <a:bodyPr lIns="101901" tIns="50950" rIns="101901" bIns="5095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TW" altLang="en-US" sz="1600" b="0" i="0" u="none" strike="noStrike" kern="0" cap="none" spc="0" normalizeH="0" baseline="0" noProof="0" dirty="0">
                  <a:ln>
                    <a:noFill/>
                  </a:ln>
                  <a:solidFill>
                    <a:srgbClr val="FFFFFF"/>
                  </a:solidFill>
                  <a:effectLst/>
                  <a:uLnTx/>
                  <a:uFillTx/>
                  <a:latin typeface="微軟正黑體" pitchFamily="34" charset="-120"/>
                  <a:ea typeface="微軟正黑體" pitchFamily="34" charset="-120"/>
                  <a:cs typeface="+mn-cs"/>
                </a:rPr>
                <a:t>非意圖</a:t>
              </a:r>
              <a:endParaRPr kumimoji="0" lang="zh-TW" altLang="en-US" sz="1600" b="0" i="0" u="none" strike="noStrike" kern="0" cap="none" spc="0" normalizeH="0" baseline="0" noProof="0" dirty="0">
                <a:ln>
                  <a:noFill/>
                </a:ln>
                <a:solidFill>
                  <a:srgbClr val="FFFFFF"/>
                </a:solidFill>
                <a:effectLst/>
                <a:uLnTx/>
                <a:uFillTx/>
                <a:latin typeface="Trebuchet MS"/>
                <a:ea typeface="華康中黑體"/>
                <a:cs typeface="+mn-cs"/>
              </a:endParaRPr>
            </a:p>
          </p:txBody>
        </p:sp>
        <p:sp>
          <p:nvSpPr>
            <p:cNvPr id="120" name="矩形 119"/>
            <p:cNvSpPr/>
            <p:nvPr/>
          </p:nvSpPr>
          <p:spPr>
            <a:xfrm>
              <a:off x="356292" y="1520608"/>
              <a:ext cx="1346572" cy="651431"/>
            </a:xfrm>
            <a:prstGeom prst="rect">
              <a:avLst/>
            </a:prstGeom>
            <a:solidFill>
              <a:srgbClr val="002776"/>
            </a:solidFill>
            <a:ln w="25400" cap="flat" cmpd="sng" algn="ctr">
              <a:solidFill>
                <a:srgbClr val="002776">
                  <a:shade val="50000"/>
                </a:srgbClr>
              </a:solidFill>
              <a:prstDash val="solid"/>
            </a:ln>
            <a:effectLst/>
          </p:spPr>
          <p:txBody>
            <a:bodyPr lIns="101901" tIns="50950" rIns="101901" bIns="5095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TW" altLang="en-US" sz="1600" b="1" i="0" u="none" strike="noStrike" kern="0" cap="none" spc="0" normalizeH="0" baseline="0" noProof="0" dirty="0">
                  <a:ln>
                    <a:noFill/>
                  </a:ln>
                  <a:solidFill>
                    <a:srgbClr val="FFFFFF"/>
                  </a:solidFill>
                  <a:effectLst/>
                  <a:uLnTx/>
                  <a:uFillTx/>
                  <a:latin typeface="微軟正黑體" pitchFamily="34" charset="-120"/>
                  <a:ea typeface="微軟正黑體" pitchFamily="34" charset="-120"/>
                  <a:cs typeface="+mn-cs"/>
                </a:rPr>
                <a:t>刑事責任</a:t>
              </a:r>
              <a:endParaRPr kumimoji="0" lang="zh-TW" altLang="en-US" sz="1600" b="0" i="0" u="none" strike="noStrike" kern="0" cap="none" spc="0" normalizeH="0" baseline="0" noProof="0" dirty="0">
                <a:ln>
                  <a:noFill/>
                </a:ln>
                <a:solidFill>
                  <a:srgbClr val="FFFFFF"/>
                </a:solidFill>
                <a:effectLst/>
                <a:uLnTx/>
                <a:uFillTx/>
                <a:latin typeface="Trebuchet MS"/>
                <a:ea typeface="華康中黑體"/>
                <a:cs typeface="+mn-cs"/>
              </a:endParaRPr>
            </a:p>
          </p:txBody>
        </p:sp>
        <p:sp>
          <p:nvSpPr>
            <p:cNvPr id="121" name="矩形 120"/>
            <p:cNvSpPr/>
            <p:nvPr/>
          </p:nvSpPr>
          <p:spPr>
            <a:xfrm>
              <a:off x="2018984" y="1203889"/>
              <a:ext cx="1743033" cy="653230"/>
            </a:xfrm>
            <a:prstGeom prst="rect">
              <a:avLst/>
            </a:prstGeom>
            <a:solidFill>
              <a:srgbClr val="002776"/>
            </a:solidFill>
            <a:ln w="25400" cap="flat" cmpd="sng" algn="ctr">
              <a:solidFill>
                <a:srgbClr val="002776">
                  <a:shade val="50000"/>
                </a:srgbClr>
              </a:solidFill>
              <a:prstDash val="solid"/>
            </a:ln>
            <a:effectLst/>
          </p:spPr>
          <p:txBody>
            <a:bodyPr lIns="101901" tIns="50950" rIns="101901" bIns="5095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TW" altLang="en-US" sz="1600" b="0" i="0" u="none" strike="noStrike" kern="0" cap="none" spc="0" normalizeH="0" baseline="0" noProof="0" dirty="0">
                  <a:ln>
                    <a:noFill/>
                  </a:ln>
                  <a:solidFill>
                    <a:srgbClr val="FFFFFF"/>
                  </a:solidFill>
                  <a:effectLst/>
                  <a:uLnTx/>
                  <a:uFillTx/>
                  <a:latin typeface="微軟正黑體" pitchFamily="34" charset="-120"/>
                  <a:ea typeface="微軟正黑體" pitchFamily="34" charset="-120"/>
                  <a:cs typeface="+mn-cs"/>
                </a:rPr>
                <a:t>非意圖</a:t>
              </a:r>
              <a:endParaRPr kumimoji="0" lang="zh-TW" altLang="en-US" sz="1600" b="0" i="0" u="none" strike="noStrike" kern="0" cap="none" spc="0" normalizeH="0" baseline="0" noProof="0" dirty="0">
                <a:ln>
                  <a:noFill/>
                </a:ln>
                <a:solidFill>
                  <a:srgbClr val="FFFFFF"/>
                </a:solidFill>
                <a:effectLst/>
                <a:uLnTx/>
                <a:uFillTx/>
                <a:latin typeface="Trebuchet MS"/>
                <a:ea typeface="華康中黑體"/>
                <a:cs typeface="+mn-cs"/>
              </a:endParaRPr>
            </a:p>
          </p:txBody>
        </p:sp>
        <p:sp>
          <p:nvSpPr>
            <p:cNvPr id="122" name="矩形 121"/>
            <p:cNvSpPr/>
            <p:nvPr/>
          </p:nvSpPr>
          <p:spPr>
            <a:xfrm>
              <a:off x="2018984" y="1866118"/>
              <a:ext cx="1743033" cy="653230"/>
            </a:xfrm>
            <a:prstGeom prst="rect">
              <a:avLst/>
            </a:prstGeom>
            <a:solidFill>
              <a:srgbClr val="002776"/>
            </a:solidFill>
            <a:ln w="25400" cap="flat" cmpd="sng" algn="ctr">
              <a:solidFill>
                <a:srgbClr val="002776">
                  <a:shade val="50000"/>
                </a:srgbClr>
              </a:solidFill>
              <a:prstDash val="solid"/>
            </a:ln>
            <a:effectLst/>
          </p:spPr>
          <p:txBody>
            <a:bodyPr lIns="101901" tIns="50950" rIns="101901" bIns="5095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TW" altLang="en-US" sz="1600" b="0" i="0" u="none" strike="noStrike" kern="0" cap="none" spc="0" normalizeH="0" baseline="0" noProof="0" dirty="0">
                  <a:ln>
                    <a:noFill/>
                  </a:ln>
                  <a:solidFill>
                    <a:srgbClr val="FFFFFF"/>
                  </a:solidFill>
                  <a:effectLst/>
                  <a:uLnTx/>
                  <a:uFillTx/>
                  <a:latin typeface="微軟正黑體" pitchFamily="34" charset="-120"/>
                  <a:ea typeface="微軟正黑體" pitchFamily="34" charset="-120"/>
                  <a:cs typeface="+mn-cs"/>
                </a:rPr>
                <a:t>意圖</a:t>
              </a:r>
              <a:endParaRPr kumimoji="0" lang="zh-TW" altLang="en-US" sz="1600" b="0" i="0" u="none" strike="noStrike" kern="0" cap="none" spc="0" normalizeH="0" baseline="0" noProof="0" dirty="0">
                <a:ln>
                  <a:noFill/>
                </a:ln>
                <a:solidFill>
                  <a:srgbClr val="FFFFFF"/>
                </a:solidFill>
                <a:effectLst/>
                <a:uLnTx/>
                <a:uFillTx/>
                <a:latin typeface="Trebuchet MS"/>
                <a:ea typeface="華康中黑體"/>
                <a:cs typeface="+mn-cs"/>
              </a:endParaRPr>
            </a:p>
          </p:txBody>
        </p:sp>
        <p:sp>
          <p:nvSpPr>
            <p:cNvPr id="123" name="矩形 5"/>
            <p:cNvSpPr>
              <a:spLocks noChangeArrowheads="1"/>
            </p:cNvSpPr>
            <p:nvPr/>
          </p:nvSpPr>
          <p:spPr bwMode="auto">
            <a:xfrm>
              <a:off x="3762017" y="1193093"/>
              <a:ext cx="2852077" cy="6294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01901" tIns="50950" rIns="101901" bIns="5095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TW" altLang="en-US" sz="1400" b="0" i="0" u="sng" strike="noStrike" kern="0" cap="none" spc="0" normalizeH="0" baseline="0" noProof="0" dirty="0">
                  <a:ln>
                    <a:noFill/>
                  </a:ln>
                  <a:solidFill>
                    <a:srgbClr val="FF0000"/>
                  </a:solidFill>
                  <a:effectLst/>
                  <a:uLnTx/>
                  <a:uFillTx/>
                  <a:latin typeface="微軟正黑體" pitchFamily="34" charset="-120"/>
                  <a:ea typeface="微軟正黑體" pitchFamily="34" charset="-120"/>
                </a:rPr>
                <a:t>兩年以下</a:t>
              </a:r>
              <a:r>
                <a:rPr kumimoji="0" lang="zh-TW" altLang="en-US" sz="1400" b="0" i="0" u="sng" strike="noStrike" kern="0" cap="none" spc="0" normalizeH="0" baseline="0" noProof="0" dirty="0">
                  <a:ln>
                    <a:noFill/>
                  </a:ln>
                  <a:solidFill>
                    <a:sysClr val="windowText" lastClr="000000"/>
                  </a:solidFill>
                  <a:effectLst/>
                  <a:uLnTx/>
                  <a:uFillTx/>
                  <a:latin typeface="微軟正黑體" pitchFamily="34" charset="-120"/>
                  <a:ea typeface="微軟正黑體" pitchFamily="34" charset="-120"/>
                </a:rPr>
                <a:t>有期徒刑、拘役或科或併科</a:t>
              </a:r>
              <a:r>
                <a:rPr kumimoji="0" lang="zh-TW" altLang="en-US" sz="1400" b="0" i="0" u="sng" strike="noStrike" kern="0" cap="none" spc="0" normalizeH="0" baseline="0" noProof="0" dirty="0">
                  <a:ln>
                    <a:noFill/>
                  </a:ln>
                  <a:solidFill>
                    <a:srgbClr val="FF0000"/>
                  </a:solidFill>
                  <a:effectLst/>
                  <a:uLnTx/>
                  <a:uFillTx/>
                  <a:latin typeface="微軟正黑體" pitchFamily="34" charset="-120"/>
                  <a:ea typeface="微軟正黑體" pitchFamily="34" charset="-120"/>
                </a:rPr>
                <a:t>二十萬元</a:t>
              </a:r>
              <a:r>
                <a:rPr kumimoji="0" lang="zh-TW" altLang="en-US" sz="1400" b="0" i="0" u="sng" strike="noStrike" kern="0" cap="none" spc="0" normalizeH="0" baseline="0" noProof="0" dirty="0">
                  <a:ln>
                    <a:noFill/>
                  </a:ln>
                  <a:solidFill>
                    <a:sysClr val="windowText" lastClr="000000"/>
                  </a:solidFill>
                  <a:effectLst/>
                  <a:uLnTx/>
                  <a:uFillTx/>
                  <a:latin typeface="微軟正黑體" pitchFamily="34" charset="-120"/>
                  <a:ea typeface="微軟正黑體" pitchFamily="34" charset="-120"/>
                </a:rPr>
                <a:t>以下罰</a:t>
              </a:r>
              <a:endParaRPr kumimoji="0" lang="zh-TW" altLang="en-US" sz="1400" b="0" i="0" u="none" strike="noStrike" kern="0" cap="none" spc="0" normalizeH="0" baseline="0" noProof="0" dirty="0">
                <a:ln>
                  <a:noFill/>
                </a:ln>
                <a:solidFill>
                  <a:sysClr val="windowText" lastClr="000000"/>
                </a:solidFill>
                <a:effectLst/>
                <a:uLnTx/>
                <a:uFillTx/>
              </a:endParaRPr>
            </a:p>
          </p:txBody>
        </p:sp>
        <p:sp>
          <p:nvSpPr>
            <p:cNvPr id="124" name="矩形 6"/>
            <p:cNvSpPr>
              <a:spLocks noChangeArrowheads="1"/>
            </p:cNvSpPr>
            <p:nvPr/>
          </p:nvSpPr>
          <p:spPr bwMode="auto">
            <a:xfrm>
              <a:off x="3762017" y="1866118"/>
              <a:ext cx="2693143" cy="6294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1901" tIns="50950" rIns="101901" bIns="5095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TW" altLang="en-US" sz="1400" b="0" i="0" u="sng" strike="noStrike" kern="0" cap="none" spc="0" normalizeH="0" baseline="0" noProof="0" dirty="0">
                  <a:ln>
                    <a:noFill/>
                  </a:ln>
                  <a:solidFill>
                    <a:srgbClr val="FF0000"/>
                  </a:solidFill>
                  <a:effectLst/>
                  <a:uLnTx/>
                  <a:uFillTx/>
                  <a:latin typeface="微軟正黑體" pitchFamily="34" charset="-120"/>
                  <a:ea typeface="微軟正黑體" pitchFamily="34" charset="-120"/>
                </a:rPr>
                <a:t>五年以下</a:t>
              </a:r>
              <a:r>
                <a:rPr kumimoji="0" lang="zh-TW" altLang="en-US" sz="1400" b="0" i="0" u="sng" strike="noStrike" kern="0" cap="none" spc="0" normalizeH="0" baseline="0" noProof="0" dirty="0">
                  <a:ln>
                    <a:noFill/>
                  </a:ln>
                  <a:solidFill>
                    <a:sysClr val="windowText" lastClr="000000"/>
                  </a:solidFill>
                  <a:effectLst/>
                  <a:uLnTx/>
                  <a:uFillTx/>
                  <a:latin typeface="微軟正黑體" pitchFamily="34" charset="-120"/>
                  <a:ea typeface="微軟正黑體" pitchFamily="34" charset="-120"/>
                </a:rPr>
                <a:t>有期徒刑，得併科</a:t>
              </a:r>
              <a:r>
                <a:rPr kumimoji="0" lang="zh-TW" altLang="en-US" sz="1400" b="0" i="0" u="sng" strike="noStrike" kern="0" cap="none" spc="0" normalizeH="0" baseline="0" noProof="0" dirty="0">
                  <a:ln>
                    <a:noFill/>
                  </a:ln>
                  <a:solidFill>
                    <a:srgbClr val="FF0000"/>
                  </a:solidFill>
                  <a:effectLst/>
                  <a:uLnTx/>
                  <a:uFillTx/>
                  <a:latin typeface="微軟正黑體" pitchFamily="34" charset="-120"/>
                  <a:ea typeface="微軟正黑體" pitchFamily="34" charset="-120"/>
                </a:rPr>
                <a:t>一百萬元</a:t>
              </a:r>
              <a:r>
                <a:rPr kumimoji="0" lang="zh-TW" altLang="en-US" sz="1400" b="0" i="0" u="sng" strike="noStrike" kern="0" cap="none" spc="0" normalizeH="0" baseline="0" noProof="0" dirty="0">
                  <a:ln>
                    <a:noFill/>
                  </a:ln>
                  <a:solidFill>
                    <a:sysClr val="windowText" lastClr="000000"/>
                  </a:solidFill>
                  <a:effectLst/>
                  <a:uLnTx/>
                  <a:uFillTx/>
                  <a:latin typeface="微軟正黑體" pitchFamily="34" charset="-120"/>
                  <a:ea typeface="微軟正黑體" pitchFamily="34" charset="-120"/>
                </a:rPr>
                <a:t>以下罰金</a:t>
              </a:r>
              <a:endParaRPr kumimoji="0" lang="zh-TW" altLang="en-US" sz="1400" b="0" i="0" u="none" strike="noStrike" kern="0" cap="none" spc="0" normalizeH="0" baseline="0" noProof="0" dirty="0">
                <a:ln>
                  <a:noFill/>
                </a:ln>
                <a:solidFill>
                  <a:sysClr val="windowText" lastClr="000000"/>
                </a:solidFill>
                <a:effectLst/>
                <a:uLnTx/>
                <a:uFillTx/>
              </a:endParaRPr>
            </a:p>
          </p:txBody>
        </p:sp>
        <p:cxnSp>
          <p:nvCxnSpPr>
            <p:cNvPr id="125" name="直線接點 124"/>
            <p:cNvCxnSpPr>
              <a:stCxn id="120" idx="3"/>
              <a:endCxn id="121" idx="1"/>
            </p:cNvCxnSpPr>
            <p:nvPr/>
          </p:nvCxnSpPr>
          <p:spPr>
            <a:xfrm flipV="1">
              <a:off x="1702863" y="1529604"/>
              <a:ext cx="316121" cy="316718"/>
            </a:xfrm>
            <a:prstGeom prst="line">
              <a:avLst/>
            </a:prstGeom>
            <a:noFill/>
            <a:ln w="9525" cap="flat" cmpd="sng" algn="ctr">
              <a:solidFill>
                <a:srgbClr val="002776">
                  <a:shade val="95000"/>
                  <a:satMod val="105000"/>
                </a:srgbClr>
              </a:solidFill>
              <a:prstDash val="solid"/>
            </a:ln>
            <a:effectLst/>
          </p:spPr>
        </p:cxnSp>
        <p:cxnSp>
          <p:nvCxnSpPr>
            <p:cNvPr id="126" name="直線接點 125"/>
            <p:cNvCxnSpPr>
              <a:stCxn id="120" idx="3"/>
              <a:endCxn id="122" idx="1"/>
            </p:cNvCxnSpPr>
            <p:nvPr/>
          </p:nvCxnSpPr>
          <p:spPr>
            <a:xfrm>
              <a:off x="1702863" y="1846322"/>
              <a:ext cx="316121" cy="347311"/>
            </a:xfrm>
            <a:prstGeom prst="line">
              <a:avLst/>
            </a:prstGeom>
            <a:noFill/>
            <a:ln w="9525" cap="flat" cmpd="sng" algn="ctr">
              <a:solidFill>
                <a:srgbClr val="002776">
                  <a:shade val="95000"/>
                  <a:satMod val="105000"/>
                </a:srgbClr>
              </a:solidFill>
              <a:prstDash val="solid"/>
            </a:ln>
            <a:effectLst/>
          </p:spPr>
        </p:cxnSp>
        <p:sp>
          <p:nvSpPr>
            <p:cNvPr id="127" name="矩形 126"/>
            <p:cNvSpPr/>
            <p:nvPr/>
          </p:nvSpPr>
          <p:spPr>
            <a:xfrm>
              <a:off x="356292" y="3397521"/>
              <a:ext cx="1346572" cy="653232"/>
            </a:xfrm>
            <a:prstGeom prst="rect">
              <a:avLst/>
            </a:prstGeom>
            <a:solidFill>
              <a:srgbClr val="002776"/>
            </a:solidFill>
            <a:ln w="25400" cap="flat" cmpd="sng" algn="ctr">
              <a:solidFill>
                <a:srgbClr val="002776">
                  <a:shade val="50000"/>
                </a:srgbClr>
              </a:solidFill>
              <a:prstDash val="solid"/>
            </a:ln>
            <a:effectLst/>
          </p:spPr>
          <p:txBody>
            <a:bodyPr lIns="101901" tIns="50950" rIns="101901" bIns="5095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TW" altLang="en-US" sz="1600" b="1" i="0" u="none" strike="noStrike" kern="0" cap="none" spc="0" normalizeH="0" baseline="0" noProof="0" dirty="0">
                  <a:ln>
                    <a:noFill/>
                  </a:ln>
                  <a:solidFill>
                    <a:srgbClr val="FFFFFF"/>
                  </a:solidFill>
                  <a:effectLst/>
                  <a:uLnTx/>
                  <a:uFillTx/>
                  <a:latin typeface="微軟正黑體" pitchFamily="34" charset="-120"/>
                  <a:ea typeface="微軟正黑體" pitchFamily="34" charset="-120"/>
                  <a:cs typeface="+mn-cs"/>
                </a:rPr>
                <a:t>民事責任</a:t>
              </a:r>
              <a:endParaRPr kumimoji="0" lang="zh-TW" altLang="en-US" sz="1600" b="0" i="0" u="none" strike="noStrike" kern="0" cap="none" spc="0" normalizeH="0" baseline="0" noProof="0" dirty="0">
                <a:ln>
                  <a:noFill/>
                </a:ln>
                <a:solidFill>
                  <a:srgbClr val="FFFFFF"/>
                </a:solidFill>
                <a:effectLst/>
                <a:uLnTx/>
                <a:uFillTx/>
                <a:latin typeface="Trebuchet MS"/>
                <a:ea typeface="華康中黑體"/>
                <a:cs typeface="+mn-cs"/>
              </a:endParaRPr>
            </a:p>
          </p:txBody>
        </p:sp>
        <p:sp>
          <p:nvSpPr>
            <p:cNvPr id="128" name="矩形 127"/>
            <p:cNvSpPr/>
            <p:nvPr/>
          </p:nvSpPr>
          <p:spPr>
            <a:xfrm>
              <a:off x="356292" y="5274436"/>
              <a:ext cx="1346572" cy="653230"/>
            </a:xfrm>
            <a:prstGeom prst="rect">
              <a:avLst/>
            </a:prstGeom>
            <a:solidFill>
              <a:srgbClr val="002776"/>
            </a:solidFill>
            <a:ln w="25400" cap="flat" cmpd="sng" algn="ctr">
              <a:solidFill>
                <a:srgbClr val="002776">
                  <a:shade val="50000"/>
                </a:srgbClr>
              </a:solidFill>
              <a:prstDash val="solid"/>
            </a:ln>
            <a:effectLst/>
          </p:spPr>
          <p:txBody>
            <a:bodyPr lIns="101901" tIns="50950" rIns="101901" bIns="5095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TW" altLang="en-US" sz="1600" b="1" i="0" u="none" strike="noStrike" kern="0" cap="none" spc="0" normalizeH="0" baseline="0" noProof="0" dirty="0">
                  <a:ln>
                    <a:noFill/>
                  </a:ln>
                  <a:solidFill>
                    <a:srgbClr val="FFFFFF"/>
                  </a:solidFill>
                  <a:effectLst/>
                  <a:uLnTx/>
                  <a:uFillTx/>
                  <a:latin typeface="微軟正黑體" pitchFamily="34" charset="-120"/>
                  <a:ea typeface="微軟正黑體" pitchFamily="34" charset="-120"/>
                  <a:cs typeface="+mn-cs"/>
                </a:rPr>
                <a:t>行政責任</a:t>
              </a:r>
              <a:endParaRPr kumimoji="0" lang="zh-TW" altLang="en-US" sz="1600" b="0" i="0" u="none" strike="noStrike" kern="0" cap="none" spc="0" normalizeH="0" baseline="0" noProof="0" dirty="0">
                <a:ln>
                  <a:noFill/>
                </a:ln>
                <a:solidFill>
                  <a:srgbClr val="FFFFFF"/>
                </a:solidFill>
                <a:effectLst/>
                <a:uLnTx/>
                <a:uFillTx/>
                <a:latin typeface="Trebuchet MS"/>
                <a:ea typeface="華康中黑體"/>
                <a:cs typeface="+mn-cs"/>
              </a:endParaRPr>
            </a:p>
          </p:txBody>
        </p:sp>
        <p:sp>
          <p:nvSpPr>
            <p:cNvPr id="129" name="矩形 128"/>
            <p:cNvSpPr/>
            <p:nvPr/>
          </p:nvSpPr>
          <p:spPr>
            <a:xfrm>
              <a:off x="3762016" y="5846688"/>
              <a:ext cx="2614550" cy="651431"/>
            </a:xfrm>
            <a:prstGeom prst="rect">
              <a:avLst/>
            </a:prstGeom>
            <a:solidFill>
              <a:srgbClr val="FFFFFF"/>
            </a:solidFill>
            <a:ln w="25400" cap="flat" cmpd="sng" algn="ctr">
              <a:solidFill>
                <a:srgbClr val="002776">
                  <a:shade val="50000"/>
                </a:srgbClr>
              </a:solidFill>
              <a:prstDash val="solid"/>
            </a:ln>
            <a:effectLst/>
          </p:spPr>
          <p:txBody>
            <a:bodyPr lIns="101901" tIns="50950" rIns="101901" bIns="5095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TW" altLang="en-US" sz="1600" b="0" i="0" u="none" strike="noStrike" kern="0" cap="none" spc="0" normalizeH="0" baseline="0" noProof="0" dirty="0">
                  <a:ln>
                    <a:noFill/>
                  </a:ln>
                  <a:solidFill>
                    <a:srgbClr val="FFFFFF"/>
                  </a:solidFill>
                  <a:effectLst/>
                  <a:uLnTx/>
                  <a:uFillTx/>
                  <a:latin typeface="微軟正黑體" pitchFamily="34" charset="-120"/>
                  <a:ea typeface="微軟正黑體" pitchFamily="34" charset="-120"/>
                  <a:cs typeface="+mn-cs"/>
                </a:rPr>
                <a:t>非意圖</a:t>
              </a:r>
              <a:endParaRPr kumimoji="0" lang="zh-TW" altLang="en-US" sz="1600" b="0" i="0" u="none" strike="noStrike" kern="0" cap="none" spc="0" normalizeH="0" baseline="0" noProof="0" dirty="0">
                <a:ln>
                  <a:noFill/>
                </a:ln>
                <a:solidFill>
                  <a:srgbClr val="FFFFFF"/>
                </a:solidFill>
                <a:effectLst/>
                <a:uLnTx/>
                <a:uFillTx/>
                <a:latin typeface="Trebuchet MS"/>
                <a:ea typeface="華康中黑體"/>
                <a:cs typeface="+mn-cs"/>
              </a:endParaRPr>
            </a:p>
          </p:txBody>
        </p:sp>
        <p:sp>
          <p:nvSpPr>
            <p:cNvPr id="130" name="矩形 129"/>
            <p:cNvSpPr/>
            <p:nvPr/>
          </p:nvSpPr>
          <p:spPr>
            <a:xfrm>
              <a:off x="3762016" y="4813755"/>
              <a:ext cx="2614550" cy="653230"/>
            </a:xfrm>
            <a:prstGeom prst="rect">
              <a:avLst/>
            </a:prstGeom>
            <a:solidFill>
              <a:srgbClr val="FFFFFF"/>
            </a:solidFill>
            <a:ln w="25400" cap="flat" cmpd="sng" algn="ctr">
              <a:solidFill>
                <a:srgbClr val="002776">
                  <a:shade val="50000"/>
                </a:srgbClr>
              </a:solidFill>
              <a:prstDash val="solid"/>
            </a:ln>
            <a:effectLst/>
          </p:spPr>
          <p:txBody>
            <a:bodyPr lIns="101901" tIns="50950" rIns="101901" bIns="5095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TW" altLang="en-US" sz="1600" b="0" i="0" u="none" strike="noStrike" kern="0" cap="none" spc="0" normalizeH="0" baseline="0" noProof="0" dirty="0">
                  <a:ln>
                    <a:noFill/>
                  </a:ln>
                  <a:solidFill>
                    <a:srgbClr val="FFFFFF"/>
                  </a:solidFill>
                  <a:effectLst/>
                  <a:uLnTx/>
                  <a:uFillTx/>
                  <a:latin typeface="微軟正黑體" pitchFamily="34" charset="-120"/>
                  <a:ea typeface="微軟正黑體" pitchFamily="34" charset="-120"/>
                  <a:cs typeface="+mn-cs"/>
                </a:rPr>
                <a:t>非意圖</a:t>
              </a:r>
              <a:endParaRPr kumimoji="0" lang="zh-TW" altLang="en-US" sz="1600" b="0" i="0" u="none" strike="noStrike" kern="0" cap="none" spc="0" normalizeH="0" baseline="0" noProof="0" dirty="0">
                <a:ln>
                  <a:noFill/>
                </a:ln>
                <a:solidFill>
                  <a:srgbClr val="FFFFFF"/>
                </a:solidFill>
                <a:effectLst/>
                <a:uLnTx/>
                <a:uFillTx/>
                <a:latin typeface="Trebuchet MS"/>
                <a:ea typeface="華康中黑體"/>
                <a:cs typeface="+mn-cs"/>
              </a:endParaRPr>
            </a:p>
          </p:txBody>
        </p:sp>
        <p:sp>
          <p:nvSpPr>
            <p:cNvPr id="131" name="矩形 130"/>
            <p:cNvSpPr/>
            <p:nvPr/>
          </p:nvSpPr>
          <p:spPr>
            <a:xfrm>
              <a:off x="2018984" y="4813755"/>
              <a:ext cx="1743033" cy="653230"/>
            </a:xfrm>
            <a:prstGeom prst="rect">
              <a:avLst/>
            </a:prstGeom>
            <a:solidFill>
              <a:srgbClr val="002776"/>
            </a:solidFill>
            <a:ln w="25400" cap="flat" cmpd="sng" algn="ctr">
              <a:solidFill>
                <a:srgbClr val="002776">
                  <a:shade val="50000"/>
                </a:srgbClr>
              </a:solidFill>
              <a:prstDash val="solid"/>
            </a:ln>
            <a:effectLst/>
          </p:spPr>
          <p:txBody>
            <a:bodyPr lIns="101901" tIns="50950" rIns="101901" bIns="5095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TW" altLang="en-US" sz="1600" b="0" i="0" u="none" strike="noStrike" kern="0" cap="none" spc="0" normalizeH="0" baseline="0" noProof="0" dirty="0">
                  <a:ln>
                    <a:noFill/>
                  </a:ln>
                  <a:solidFill>
                    <a:srgbClr val="FFFFFF"/>
                  </a:solidFill>
                  <a:effectLst/>
                  <a:uLnTx/>
                  <a:uFillTx/>
                  <a:latin typeface="微軟正黑體" pitchFamily="34" charset="-120"/>
                  <a:ea typeface="微軟正黑體" pitchFamily="34" charset="-120"/>
                  <a:cs typeface="+mn-cs"/>
                </a:rPr>
                <a:t>處罰鍰</a:t>
              </a:r>
              <a:endParaRPr kumimoji="0" lang="en-US" altLang="zh-TW" sz="1600" b="0" i="0" u="none" strike="noStrike" kern="0" cap="none" spc="0" normalizeH="0" baseline="0" noProof="0" dirty="0">
                <a:ln>
                  <a:noFill/>
                </a:ln>
                <a:solidFill>
                  <a:srgbClr val="FFFFFF"/>
                </a:solidFill>
                <a:effectLst/>
                <a:uLnTx/>
                <a:uFillTx/>
                <a:latin typeface="微軟正黑體" pitchFamily="34" charset="-120"/>
                <a:ea typeface="微軟正黑體" pitchFamily="34" charset="-120"/>
                <a:cs typeface="+mn-cs"/>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zh-TW" altLang="en-US" sz="1600" b="0" i="0" u="none" strike="noStrike" kern="0" cap="none" spc="0" normalizeH="0" baseline="0" noProof="0" dirty="0">
                  <a:ln>
                    <a:noFill/>
                  </a:ln>
                  <a:solidFill>
                    <a:srgbClr val="FFFFFF"/>
                  </a:solidFill>
                  <a:effectLst/>
                  <a:uLnTx/>
                  <a:uFillTx/>
                  <a:latin typeface="微軟正黑體" pitchFamily="34" charset="-120"/>
                  <a:ea typeface="微軟正黑體" pitchFamily="34" charset="-120"/>
                  <a:cs typeface="+mn-cs"/>
                </a:rPr>
                <a:t>後改正</a:t>
              </a:r>
              <a:endParaRPr kumimoji="0" lang="zh-TW" altLang="en-US" sz="1600" b="0" i="0" u="none" strike="noStrike" kern="0" cap="none" spc="0" normalizeH="0" baseline="0" noProof="0" dirty="0">
                <a:ln>
                  <a:noFill/>
                </a:ln>
                <a:solidFill>
                  <a:srgbClr val="FFFFFF"/>
                </a:solidFill>
                <a:effectLst/>
                <a:uLnTx/>
                <a:uFillTx/>
                <a:latin typeface="Trebuchet MS"/>
                <a:ea typeface="華康中黑體"/>
                <a:cs typeface="+mn-cs"/>
              </a:endParaRPr>
            </a:p>
          </p:txBody>
        </p:sp>
        <p:sp>
          <p:nvSpPr>
            <p:cNvPr id="132" name="矩形 131"/>
            <p:cNvSpPr/>
            <p:nvPr/>
          </p:nvSpPr>
          <p:spPr>
            <a:xfrm>
              <a:off x="2018984" y="5846688"/>
              <a:ext cx="1743033" cy="651431"/>
            </a:xfrm>
            <a:prstGeom prst="rect">
              <a:avLst/>
            </a:prstGeom>
            <a:solidFill>
              <a:srgbClr val="002776"/>
            </a:solidFill>
            <a:ln w="25400" cap="flat" cmpd="sng" algn="ctr">
              <a:solidFill>
                <a:srgbClr val="002776">
                  <a:shade val="50000"/>
                </a:srgbClr>
              </a:solidFill>
              <a:prstDash val="solid"/>
            </a:ln>
            <a:effectLst/>
          </p:spPr>
          <p:txBody>
            <a:bodyPr lIns="101901" tIns="50950" rIns="101901" bIns="5095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TW" altLang="en-US" sz="1600" b="0" i="0" u="none" strike="noStrike" kern="0" cap="none" spc="0" normalizeH="0" baseline="0" noProof="0" dirty="0">
                  <a:ln>
                    <a:noFill/>
                  </a:ln>
                  <a:solidFill>
                    <a:srgbClr val="FFFFFF"/>
                  </a:solidFill>
                  <a:effectLst/>
                  <a:uLnTx/>
                  <a:uFillTx/>
                  <a:latin typeface="微軟正黑體" pitchFamily="34" charset="-120"/>
                  <a:ea typeface="微軟正黑體" pitchFamily="34" charset="-120"/>
                  <a:cs typeface="+mn-cs"/>
                </a:rPr>
                <a:t>限期改正</a:t>
              </a:r>
              <a:endParaRPr kumimoji="0" lang="en-US" altLang="zh-TW" sz="1600" b="0" i="0" u="none" strike="noStrike" kern="0" cap="none" spc="0" normalizeH="0" baseline="0" noProof="0" dirty="0">
                <a:ln>
                  <a:noFill/>
                </a:ln>
                <a:solidFill>
                  <a:srgbClr val="FFFFFF"/>
                </a:solidFill>
                <a:effectLst/>
                <a:uLnTx/>
                <a:uFillTx/>
                <a:latin typeface="微軟正黑體" pitchFamily="34" charset="-120"/>
                <a:ea typeface="微軟正黑體" pitchFamily="34" charset="-120"/>
                <a:cs typeface="+mn-cs"/>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zh-TW" altLang="en-US" sz="1600" b="0" i="0" u="none" strike="noStrike" kern="0" cap="none" spc="0" normalizeH="0" baseline="0" noProof="0" dirty="0">
                  <a:ln>
                    <a:noFill/>
                  </a:ln>
                  <a:solidFill>
                    <a:srgbClr val="FFFFFF"/>
                  </a:solidFill>
                  <a:effectLst/>
                  <a:uLnTx/>
                  <a:uFillTx/>
                  <a:latin typeface="微軟正黑體" pitchFamily="34" charset="-120"/>
                  <a:ea typeface="微軟正黑體" pitchFamily="34" charset="-120"/>
                  <a:cs typeface="+mn-cs"/>
                </a:rPr>
                <a:t>未改正處罰鍰</a:t>
              </a:r>
            </a:p>
          </p:txBody>
        </p:sp>
        <p:sp>
          <p:nvSpPr>
            <p:cNvPr id="133" name="矩形 25"/>
            <p:cNvSpPr>
              <a:spLocks noChangeArrowheads="1"/>
            </p:cNvSpPr>
            <p:nvPr/>
          </p:nvSpPr>
          <p:spPr bwMode="auto">
            <a:xfrm>
              <a:off x="3762017" y="4844347"/>
              <a:ext cx="2693143" cy="6294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1901" tIns="50950" rIns="101901" bIns="50950">
              <a:spAutoFit/>
            </a:bodyPr>
            <a:lstStyle/>
            <a:p>
              <a:r>
                <a:rPr lang="zh-TW" altLang="en-US" sz="1400" u="sng" dirty="0">
                  <a:latin typeface="微軟正黑體" pitchFamily="34" charset="-120"/>
                  <a:ea typeface="微軟正黑體" pitchFamily="34" charset="-120"/>
                </a:rPr>
                <a:t>處新台幣</a:t>
              </a:r>
              <a:r>
                <a:rPr lang="zh-TW" altLang="en-US" sz="1400" u="sng" dirty="0">
                  <a:solidFill>
                    <a:srgbClr val="FF0000"/>
                  </a:solidFill>
                  <a:latin typeface="微軟正黑體" pitchFamily="34" charset="-120"/>
                  <a:ea typeface="微軟正黑體" pitchFamily="34" charset="-120"/>
                </a:rPr>
                <a:t>五萬元</a:t>
              </a:r>
              <a:r>
                <a:rPr lang="zh-TW" altLang="en-US" sz="1400" u="sng" dirty="0">
                  <a:latin typeface="微軟正黑體" pitchFamily="34" charset="-120"/>
                  <a:ea typeface="微軟正黑體" pitchFamily="34" charset="-120"/>
                </a:rPr>
                <a:t>以上</a:t>
              </a:r>
              <a:r>
                <a:rPr lang="zh-TW" altLang="en-US" sz="1400" u="sng" dirty="0">
                  <a:solidFill>
                    <a:srgbClr val="FF0000"/>
                  </a:solidFill>
                  <a:latin typeface="微軟正黑體" pitchFamily="34" charset="-120"/>
                  <a:ea typeface="微軟正黑體" pitchFamily="34" charset="-120"/>
                </a:rPr>
                <a:t>五十萬</a:t>
              </a:r>
              <a:r>
                <a:rPr lang="zh-TW" altLang="en-US" sz="1400" u="sng" dirty="0">
                  <a:latin typeface="微軟正黑體" pitchFamily="34" charset="-120"/>
                  <a:ea typeface="微軟正黑體" pitchFamily="34" charset="-120"/>
                </a:rPr>
                <a:t>元以下罰鍰</a:t>
              </a:r>
            </a:p>
          </p:txBody>
        </p:sp>
        <p:sp>
          <p:nvSpPr>
            <p:cNvPr id="134" name="矩形 26"/>
            <p:cNvSpPr>
              <a:spLocks noChangeArrowheads="1"/>
            </p:cNvSpPr>
            <p:nvPr/>
          </p:nvSpPr>
          <p:spPr bwMode="auto">
            <a:xfrm>
              <a:off x="3762017" y="5846688"/>
              <a:ext cx="2693143" cy="6294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1901" tIns="50950" rIns="101901" bIns="5095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TW" altLang="en-US" sz="1400" b="0" i="0" u="sng" strike="noStrike" kern="0" cap="none" spc="0" normalizeH="0" baseline="0" noProof="0" dirty="0">
                  <a:ln>
                    <a:noFill/>
                  </a:ln>
                  <a:solidFill>
                    <a:sysClr val="windowText" lastClr="000000"/>
                  </a:solidFill>
                  <a:effectLst/>
                  <a:uLnTx/>
                  <a:uFillTx/>
                  <a:latin typeface="微軟正黑體" pitchFamily="34" charset="-120"/>
                  <a:ea typeface="微軟正黑體" pitchFamily="34" charset="-120"/>
                </a:rPr>
                <a:t>處新台幣</a:t>
              </a:r>
              <a:r>
                <a:rPr kumimoji="0" lang="zh-TW" altLang="en-US" sz="1400" b="0" i="0" u="sng" strike="noStrike" kern="0" cap="none" spc="0" normalizeH="0" baseline="0" noProof="0" dirty="0">
                  <a:ln>
                    <a:noFill/>
                  </a:ln>
                  <a:solidFill>
                    <a:srgbClr val="FF0000"/>
                  </a:solidFill>
                  <a:effectLst/>
                  <a:uLnTx/>
                  <a:uFillTx/>
                  <a:latin typeface="微軟正黑體" pitchFamily="34" charset="-120"/>
                  <a:ea typeface="微軟正黑體" pitchFamily="34" charset="-120"/>
                </a:rPr>
                <a:t>二萬元</a:t>
              </a:r>
              <a:r>
                <a:rPr kumimoji="0" lang="zh-TW" altLang="en-US" sz="1400" b="0" i="0" u="sng" strike="noStrike" kern="0" cap="none" spc="0" normalizeH="0" baseline="0" noProof="0" dirty="0">
                  <a:ln>
                    <a:noFill/>
                  </a:ln>
                  <a:solidFill>
                    <a:sysClr val="windowText" lastClr="000000"/>
                  </a:solidFill>
                  <a:effectLst/>
                  <a:uLnTx/>
                  <a:uFillTx/>
                  <a:latin typeface="微軟正黑體" pitchFamily="34" charset="-120"/>
                  <a:ea typeface="微軟正黑體" pitchFamily="34" charset="-120"/>
                </a:rPr>
                <a:t>以上</a:t>
              </a:r>
              <a:r>
                <a:rPr kumimoji="0" lang="zh-TW" altLang="en-US" sz="1400" b="0" i="0" u="sng" strike="noStrike" kern="0" cap="none" spc="0" normalizeH="0" baseline="0" noProof="0" dirty="0">
                  <a:ln>
                    <a:noFill/>
                  </a:ln>
                  <a:solidFill>
                    <a:srgbClr val="FF0000"/>
                  </a:solidFill>
                  <a:effectLst/>
                  <a:uLnTx/>
                  <a:uFillTx/>
                  <a:latin typeface="微軟正黑體" pitchFamily="34" charset="-120"/>
                  <a:ea typeface="微軟正黑體" pitchFamily="34" charset="-120"/>
                </a:rPr>
                <a:t>二十萬</a:t>
              </a:r>
              <a:r>
                <a:rPr kumimoji="0" lang="zh-TW" altLang="en-US" sz="1400" b="0" i="0" u="sng" strike="noStrike" kern="0" cap="none" spc="0" normalizeH="0" baseline="0" noProof="0" dirty="0">
                  <a:ln>
                    <a:noFill/>
                  </a:ln>
                  <a:solidFill>
                    <a:sysClr val="windowText" lastClr="000000"/>
                  </a:solidFill>
                  <a:effectLst/>
                  <a:uLnTx/>
                  <a:uFillTx/>
                  <a:latin typeface="微軟正黑體" pitchFamily="34" charset="-120"/>
                  <a:ea typeface="微軟正黑體" pitchFamily="34" charset="-120"/>
                </a:rPr>
                <a:t>元以下罰鍰</a:t>
              </a:r>
              <a:endParaRPr kumimoji="0" lang="zh-TW" altLang="en-US" sz="1400" b="0" i="0" u="none" strike="noStrike" kern="0" cap="none" spc="0" normalizeH="0" baseline="0" noProof="0" dirty="0">
                <a:ln>
                  <a:noFill/>
                </a:ln>
                <a:solidFill>
                  <a:sysClr val="windowText" lastClr="000000"/>
                </a:solidFill>
                <a:effectLst/>
                <a:uLnTx/>
                <a:uFillTx/>
              </a:endParaRPr>
            </a:p>
          </p:txBody>
        </p:sp>
        <p:sp>
          <p:nvSpPr>
            <p:cNvPr id="135" name="矩形 134"/>
            <p:cNvSpPr/>
            <p:nvPr/>
          </p:nvSpPr>
          <p:spPr>
            <a:xfrm>
              <a:off x="6768351" y="4459246"/>
              <a:ext cx="3302203" cy="1645683"/>
            </a:xfrm>
            <a:prstGeom prst="rect">
              <a:avLst/>
            </a:prstGeom>
          </p:spPr>
          <p:txBody>
            <a:bodyPr wrap="square" lIns="101901" tIns="50950" rIns="101901" bIns="50950">
              <a:spAutoFit/>
            </a:bodyPr>
            <a:lstStyle/>
            <a:p>
              <a:pPr marL="306057" fontAlgn="auto">
                <a:spcAft>
                  <a:spcPts val="0"/>
                </a:spcAft>
                <a:buFont typeface="+mj-lt"/>
                <a:buAutoNum type="arabicPeriod"/>
                <a:defRPr/>
              </a:pPr>
              <a:r>
                <a:rPr lang="zh-TW" altLang="en-US" sz="1400" dirty="0">
                  <a:latin typeface="微軟正黑體" pitchFamily="34" charset="-120"/>
                  <a:ea typeface="微軟正黑體" pitchFamily="34" charset="-120"/>
                </a:rPr>
                <a:t>特種個資</a:t>
              </a:r>
              <a:endParaRPr lang="en-US" altLang="zh-TW" sz="1400" dirty="0">
                <a:latin typeface="微軟正黑體" pitchFamily="34" charset="-120"/>
                <a:ea typeface="微軟正黑體" pitchFamily="34" charset="-120"/>
              </a:endParaRPr>
            </a:p>
            <a:p>
              <a:pPr marL="306057" fontAlgn="auto">
                <a:spcAft>
                  <a:spcPts val="0"/>
                </a:spcAft>
                <a:buFont typeface="+mj-lt"/>
                <a:buAutoNum type="arabicPeriod"/>
                <a:defRPr/>
              </a:pPr>
              <a:r>
                <a:rPr lang="zh-TW" altLang="en-US" sz="1400" dirty="0">
                  <a:latin typeface="微軟正黑體" pitchFamily="34" charset="-120"/>
                  <a:ea typeface="微軟正黑體" pitchFamily="34" charset="-120"/>
                </a:rPr>
                <a:t>蒐集或處理個資應有特定目的</a:t>
              </a:r>
              <a:endParaRPr lang="en-US" altLang="zh-TW" sz="1400" dirty="0">
                <a:latin typeface="微軟正黑體" pitchFamily="34" charset="-120"/>
                <a:ea typeface="微軟正黑體" pitchFamily="34" charset="-120"/>
              </a:endParaRPr>
            </a:p>
            <a:p>
              <a:pPr marL="306057" fontAlgn="auto">
                <a:spcAft>
                  <a:spcPts val="0"/>
                </a:spcAft>
                <a:buFont typeface="+mj-lt"/>
                <a:buAutoNum type="arabicPeriod"/>
                <a:defRPr/>
              </a:pPr>
              <a:r>
                <a:rPr lang="zh-TW" altLang="en-US" sz="1400" dirty="0">
                  <a:latin typeface="微軟正黑體" pitchFamily="34" charset="-120"/>
                  <a:ea typeface="微軟正黑體" pitchFamily="34" charset="-120"/>
                </a:rPr>
                <a:t>特定目的外之利用</a:t>
              </a:r>
              <a:endParaRPr lang="en-US" altLang="zh-TW" sz="1400" dirty="0">
                <a:latin typeface="微軟正黑體" pitchFamily="34" charset="-120"/>
                <a:ea typeface="微軟正黑體" pitchFamily="34" charset="-120"/>
              </a:endParaRPr>
            </a:p>
            <a:p>
              <a:pPr marL="500659" indent="-194602" fontAlgn="auto">
                <a:spcAft>
                  <a:spcPts val="0"/>
                </a:spcAft>
                <a:buFont typeface="+mj-lt"/>
                <a:buAutoNum type="arabicPeriod"/>
                <a:defRPr/>
              </a:pPr>
              <a:r>
                <a:rPr lang="zh-TW" altLang="en-US" sz="1400" dirty="0">
                  <a:latin typeface="微軟正黑體" pitchFamily="34" charset="-120"/>
                  <a:ea typeface="微軟正黑體" pitchFamily="34" charset="-120"/>
                </a:rPr>
                <a:t>中央主管機關限制國際傳輸之 命令或處分</a:t>
              </a:r>
              <a:endParaRPr lang="en-US" altLang="zh-TW" sz="1400" dirty="0">
                <a:latin typeface="微軟正黑體" pitchFamily="34" charset="-120"/>
                <a:ea typeface="微軟正黑體" pitchFamily="34" charset="-120"/>
              </a:endParaRPr>
            </a:p>
          </p:txBody>
        </p:sp>
        <p:sp>
          <p:nvSpPr>
            <p:cNvPr id="136" name="矩形 31"/>
            <p:cNvSpPr>
              <a:spLocks noChangeArrowheads="1"/>
            </p:cNvSpPr>
            <p:nvPr/>
          </p:nvSpPr>
          <p:spPr bwMode="auto">
            <a:xfrm>
              <a:off x="7038499" y="6002538"/>
              <a:ext cx="2949882" cy="8835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1901" tIns="50950" rIns="101901" bIns="50950">
              <a:spAutoFit/>
            </a:bodyPr>
            <a:lstStyle/>
            <a:p>
              <a:pPr>
                <a:buFont typeface="Calibri" pitchFamily="34" charset="0"/>
                <a:buAutoNum type="arabicPeriod"/>
              </a:pPr>
              <a:r>
                <a:rPr lang="zh-TW" altLang="en-US" sz="1400" dirty="0">
                  <a:latin typeface="微軟正黑體" pitchFamily="34" charset="-120"/>
                  <a:ea typeface="微軟正黑體" pitchFamily="34" charset="-120"/>
                </a:rPr>
                <a:t>直接及間接蒐集應告知事項</a:t>
              </a:r>
              <a:endParaRPr lang="en-US" altLang="zh-TW" sz="1400" dirty="0">
                <a:latin typeface="微軟正黑體" pitchFamily="34" charset="-120"/>
                <a:ea typeface="微軟正黑體" pitchFamily="34" charset="-120"/>
              </a:endParaRPr>
            </a:p>
            <a:p>
              <a:pPr>
                <a:buFont typeface="Calibri" pitchFamily="34" charset="0"/>
                <a:buAutoNum type="arabicPeriod"/>
              </a:pPr>
              <a:r>
                <a:rPr lang="zh-TW" altLang="en-US" sz="1400" dirty="0">
                  <a:latin typeface="微軟正黑體" pitchFamily="34" charset="-120"/>
                  <a:ea typeface="微軟正黑體" pitchFamily="34" charset="-120"/>
                </a:rPr>
                <a:t>有關當事人權利行使之規定</a:t>
              </a:r>
              <a:endParaRPr lang="en-US" altLang="zh-TW" sz="1400" dirty="0">
                <a:latin typeface="微軟正黑體" pitchFamily="34" charset="-120"/>
                <a:ea typeface="微軟正黑體" pitchFamily="34" charset="-120"/>
              </a:endParaRPr>
            </a:p>
            <a:p>
              <a:pPr>
                <a:buFont typeface="Calibri" pitchFamily="34" charset="0"/>
                <a:buAutoNum type="arabicPeriod"/>
              </a:pPr>
              <a:r>
                <a:rPr lang="zh-TW" altLang="en-US" sz="1400" dirty="0">
                  <a:latin typeface="微軟正黑體" pitchFamily="34" charset="-120"/>
                  <a:ea typeface="微軟正黑體" pitchFamily="34" charset="-120"/>
                </a:rPr>
                <a:t>個資檔案安全維護計畫</a:t>
              </a:r>
              <a:endParaRPr lang="en-US" altLang="zh-TW" sz="1400" dirty="0">
                <a:latin typeface="微軟正黑體" pitchFamily="34" charset="-120"/>
                <a:ea typeface="微軟正黑體" pitchFamily="34" charset="-120"/>
              </a:endParaRPr>
            </a:p>
          </p:txBody>
        </p:sp>
        <p:cxnSp>
          <p:nvCxnSpPr>
            <p:cNvPr id="137" name="直線接點 136"/>
            <p:cNvCxnSpPr>
              <a:stCxn id="128" idx="3"/>
              <a:endCxn id="131" idx="1"/>
            </p:cNvCxnSpPr>
            <p:nvPr/>
          </p:nvCxnSpPr>
          <p:spPr>
            <a:xfrm flipV="1">
              <a:off x="1702863" y="5141270"/>
              <a:ext cx="316121" cy="460681"/>
            </a:xfrm>
            <a:prstGeom prst="line">
              <a:avLst/>
            </a:prstGeom>
            <a:noFill/>
            <a:ln w="9525" cap="flat" cmpd="sng" algn="ctr">
              <a:solidFill>
                <a:srgbClr val="002776">
                  <a:shade val="95000"/>
                  <a:satMod val="105000"/>
                </a:srgbClr>
              </a:solidFill>
              <a:prstDash val="solid"/>
            </a:ln>
            <a:effectLst/>
          </p:spPr>
        </p:cxnSp>
        <p:cxnSp>
          <p:nvCxnSpPr>
            <p:cNvPr id="138" name="直線接點 137"/>
            <p:cNvCxnSpPr>
              <a:stCxn id="128" idx="3"/>
              <a:endCxn id="132" idx="1"/>
            </p:cNvCxnSpPr>
            <p:nvPr/>
          </p:nvCxnSpPr>
          <p:spPr>
            <a:xfrm>
              <a:off x="1702863" y="5601951"/>
              <a:ext cx="316121" cy="570452"/>
            </a:xfrm>
            <a:prstGeom prst="line">
              <a:avLst/>
            </a:prstGeom>
            <a:noFill/>
            <a:ln w="9525" cap="flat" cmpd="sng" algn="ctr">
              <a:solidFill>
                <a:srgbClr val="002776">
                  <a:shade val="95000"/>
                  <a:satMod val="105000"/>
                </a:srgbClr>
              </a:solidFill>
              <a:prstDash val="solid"/>
            </a:ln>
            <a:effectLst/>
          </p:spPr>
        </p:cxnSp>
        <p:sp>
          <p:nvSpPr>
            <p:cNvPr id="139" name="矩形 138"/>
            <p:cNvSpPr/>
            <p:nvPr/>
          </p:nvSpPr>
          <p:spPr>
            <a:xfrm>
              <a:off x="1068874" y="7070371"/>
              <a:ext cx="6625415" cy="411688"/>
            </a:xfrm>
            <a:prstGeom prst="rect">
              <a:avLst/>
            </a:prstGeom>
            <a:solidFill>
              <a:srgbClr val="00A1DE">
                <a:lumMod val="20000"/>
                <a:lumOff val="80000"/>
              </a:srgbClr>
            </a:solidFill>
          </p:spPr>
          <p:txBody>
            <a:bodyPr wrap="square" lIns="101901" tIns="50950" rIns="101901" bIns="5095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TW" altLang="en-US" sz="1600" b="0" i="0" u="none" strike="noStrike" kern="0" cap="none" spc="0" normalizeH="0" baseline="0" noProof="0" dirty="0">
                  <a:ln>
                    <a:noFill/>
                  </a:ln>
                  <a:solidFill>
                    <a:sysClr val="windowText" lastClr="000000"/>
                  </a:solidFill>
                  <a:effectLst/>
                  <a:uLnTx/>
                  <a:uFillTx/>
                  <a:latin typeface="微軟正黑體" pitchFamily="34" charset="-120"/>
                  <a:ea typeface="微軟正黑體" pitchFamily="34" charset="-120"/>
                </a:rPr>
                <a:t>雙罰：</a:t>
              </a:r>
              <a:r>
                <a:rPr kumimoji="0" lang="zh-TW" altLang="en-US" sz="1600" b="1" i="0" u="none" strike="noStrike" kern="0" cap="none" spc="0" normalizeH="0" baseline="0" noProof="0" dirty="0">
                  <a:ln>
                    <a:noFill/>
                  </a:ln>
                  <a:solidFill>
                    <a:sysClr val="windowText" lastClr="000000"/>
                  </a:solidFill>
                  <a:effectLst/>
                  <a:uLnTx/>
                  <a:uFillTx/>
                  <a:latin typeface="微軟正黑體" pitchFamily="34" charset="-120"/>
                  <a:ea typeface="微軟正黑體" pitchFamily="34" charset="-120"/>
                </a:rPr>
                <a:t>非</a:t>
              </a:r>
              <a:r>
                <a:rPr kumimoji="0" lang="zh-TW" altLang="en-US" sz="1600" b="1" i="0" u="none" strike="noStrike" kern="0" cap="none" spc="0" normalizeH="0" baseline="0" noProof="0" dirty="0" smtClean="0">
                  <a:ln>
                    <a:noFill/>
                  </a:ln>
                  <a:solidFill>
                    <a:sysClr val="windowText" lastClr="000000"/>
                  </a:solidFill>
                  <a:effectLst/>
                  <a:uLnTx/>
                  <a:uFillTx/>
                  <a:latin typeface="微軟正黑體" pitchFamily="34" charset="-120"/>
                  <a:ea typeface="微軟正黑體" pitchFamily="34" charset="-120"/>
                </a:rPr>
                <a:t>公</a:t>
              </a:r>
              <a:r>
                <a:rPr kumimoji="0" lang="zh-TW" altLang="en-US" sz="1600" b="1" i="0" u="none" strike="noStrike" kern="0" cap="none" spc="0" normalizeH="0" baseline="0" noProof="0" dirty="0">
                  <a:ln>
                    <a:noFill/>
                  </a:ln>
                  <a:solidFill>
                    <a:sysClr val="windowText" lastClr="000000"/>
                  </a:solidFill>
                  <a:effectLst/>
                  <a:uLnTx/>
                  <a:uFillTx/>
                  <a:latin typeface="微軟正黑體" pitchFamily="34" charset="-120"/>
                  <a:ea typeface="微軟正黑體" pitchFamily="34" charset="-120"/>
                </a:rPr>
                <a:t>務</a:t>
              </a:r>
              <a:r>
                <a:rPr kumimoji="0" lang="zh-TW" altLang="en-US" sz="1600" b="1" i="0" u="none" strike="noStrike" kern="0" cap="none" spc="0" normalizeH="0" baseline="0" noProof="0" dirty="0" smtClean="0">
                  <a:ln>
                    <a:noFill/>
                  </a:ln>
                  <a:solidFill>
                    <a:sysClr val="windowText" lastClr="000000"/>
                  </a:solidFill>
                  <a:effectLst/>
                  <a:uLnTx/>
                  <a:uFillTx/>
                  <a:latin typeface="微軟正黑體" pitchFamily="34" charset="-120"/>
                  <a:ea typeface="微軟正黑體" pitchFamily="34" charset="-120"/>
                </a:rPr>
                <a:t>機關</a:t>
              </a:r>
              <a:r>
                <a:rPr kumimoji="0" lang="zh-TW" altLang="en-US" sz="1600" b="0" i="0" u="none" strike="noStrike" kern="0" cap="none" spc="0" normalizeH="0" baseline="0" noProof="0" dirty="0">
                  <a:ln>
                    <a:noFill/>
                  </a:ln>
                  <a:solidFill>
                    <a:sysClr val="windowText" lastClr="000000"/>
                  </a:solidFill>
                  <a:effectLst/>
                  <a:uLnTx/>
                  <a:uFillTx/>
                  <a:latin typeface="微軟正黑體" pitchFamily="34" charset="-120"/>
                  <a:ea typeface="微軟正黑體" pitchFamily="34" charset="-120"/>
                </a:rPr>
                <a:t>及其</a:t>
              </a:r>
              <a:r>
                <a:rPr kumimoji="0" lang="zh-TW" altLang="en-US" sz="1600" b="1" i="0" u="none" strike="noStrike" kern="0" cap="none" spc="0" normalizeH="0" baseline="0" noProof="0" dirty="0">
                  <a:ln>
                    <a:noFill/>
                  </a:ln>
                  <a:solidFill>
                    <a:sysClr val="windowText" lastClr="000000"/>
                  </a:solidFill>
                  <a:effectLst/>
                  <a:uLnTx/>
                  <a:uFillTx/>
                  <a:latin typeface="微軟正黑體" pitchFamily="34" charset="-120"/>
                  <a:ea typeface="微軟正黑體" pitchFamily="34" charset="-120"/>
                </a:rPr>
                <a:t>代表人、管理人或其他有代表權人</a:t>
              </a:r>
              <a:endParaRPr kumimoji="0" lang="zh-TW" altLang="en-US" sz="1600" b="0" i="0" u="none" strike="noStrike" kern="0" cap="none" spc="0" normalizeH="0" baseline="0" noProof="0" dirty="0">
                <a:ln>
                  <a:noFill/>
                </a:ln>
                <a:solidFill>
                  <a:sysClr val="windowText" lastClr="000000"/>
                </a:solidFill>
                <a:effectLst/>
                <a:uLnTx/>
                <a:uFillTx/>
              </a:endParaRPr>
            </a:p>
          </p:txBody>
        </p:sp>
        <p:sp>
          <p:nvSpPr>
            <p:cNvPr id="140" name="矩形 42"/>
            <p:cNvSpPr>
              <a:spLocks noChangeArrowheads="1"/>
            </p:cNvSpPr>
            <p:nvPr/>
          </p:nvSpPr>
          <p:spPr bwMode="auto">
            <a:xfrm>
              <a:off x="2020731" y="2715520"/>
              <a:ext cx="4383500" cy="8835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01901" tIns="50950" rIns="101901" bIns="5095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TW" altLang="en-US" sz="1400" b="0" i="0" u="none" strike="noStrike" kern="0" cap="none" spc="0" normalizeH="0" baseline="0" noProof="0" dirty="0">
                  <a:ln>
                    <a:noFill/>
                  </a:ln>
                  <a:solidFill>
                    <a:sysClr val="windowText" lastClr="000000"/>
                  </a:solidFill>
                  <a:effectLst/>
                  <a:uLnTx/>
                  <a:uFillTx/>
                  <a:latin typeface="微軟正黑體" pitchFamily="34" charset="-120"/>
                  <a:ea typeface="微軟正黑體" pitchFamily="34" charset="-120"/>
                </a:rPr>
                <a:t>當</a:t>
              </a:r>
              <a:r>
                <a:rPr kumimoji="0" lang="zh-TW" altLang="en-US" sz="1400" b="0" i="0" u="none" strike="noStrike" kern="0" cap="none" spc="0" normalizeH="0" baseline="0" noProof="0" dirty="0" smtClean="0">
                  <a:ln>
                    <a:noFill/>
                  </a:ln>
                  <a:solidFill>
                    <a:sysClr val="windowText" lastClr="000000"/>
                  </a:solidFill>
                  <a:effectLst/>
                  <a:uLnTx/>
                  <a:uFillTx/>
                  <a:latin typeface="微軟正黑體" pitchFamily="34" charset="-120"/>
                  <a:ea typeface="微軟正黑體" pitchFamily="34" charset="-120"/>
                </a:rPr>
                <a:t>個</a:t>
              </a:r>
              <a:r>
                <a:rPr kumimoji="0" lang="zh-TW" altLang="en-US" sz="1400" b="0" i="0" u="none" strike="noStrike" kern="0" cap="none" spc="0" normalizeH="0" baseline="0" noProof="0" dirty="0">
                  <a:ln>
                    <a:noFill/>
                  </a:ln>
                  <a:solidFill>
                    <a:sysClr val="windowText" lastClr="000000"/>
                  </a:solidFill>
                  <a:effectLst/>
                  <a:uLnTx/>
                  <a:uFillTx/>
                  <a:latin typeface="微軟正黑體" pitchFamily="34" charset="-120"/>
                  <a:ea typeface="微軟正黑體" pitchFamily="34" charset="-120"/>
                </a:rPr>
                <a:t>資</a:t>
              </a:r>
              <a:r>
                <a:rPr kumimoji="0" lang="zh-TW" altLang="en-US" sz="1400" b="0" i="0" u="none" strike="noStrike" kern="0" cap="none" spc="0" normalizeH="0" baseline="0" noProof="0" dirty="0" smtClean="0">
                  <a:ln>
                    <a:noFill/>
                  </a:ln>
                  <a:solidFill>
                    <a:sysClr val="windowText" lastClr="000000"/>
                  </a:solidFill>
                  <a:effectLst/>
                  <a:uLnTx/>
                  <a:uFillTx/>
                  <a:latin typeface="微軟正黑體" pitchFamily="34" charset="-120"/>
                  <a:ea typeface="微軟正黑體" pitchFamily="34" charset="-120"/>
                </a:rPr>
                <a:t>損害且不知損害金額時，可向企業依每</a:t>
              </a:r>
              <a:endParaRPr kumimoji="0" lang="en-US" altLang="zh-TW" sz="1400" b="0" i="0" u="none" strike="noStrike" kern="0" cap="none" spc="0" normalizeH="0" baseline="0" noProof="0" dirty="0" smtClean="0">
                <a:ln>
                  <a:noFill/>
                </a:ln>
                <a:solidFill>
                  <a:sysClr val="windowText" lastClr="000000"/>
                </a:solidFill>
                <a:effectLst/>
                <a:uLnTx/>
                <a:uFillTx/>
                <a:latin typeface="微軟正黑體" pitchFamily="34" charset="-120"/>
                <a:ea typeface="微軟正黑體" pitchFamily="34" charset="-120"/>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zh-TW" altLang="en-US" sz="1400" b="0" i="0" u="none" strike="noStrike" kern="0" cap="none" spc="0" normalizeH="0" baseline="0" noProof="0" dirty="0" smtClean="0">
                  <a:ln>
                    <a:noFill/>
                  </a:ln>
                  <a:solidFill>
                    <a:sysClr val="windowText" lastClr="000000"/>
                  </a:solidFill>
                  <a:effectLst/>
                  <a:uLnTx/>
                  <a:uFillTx/>
                  <a:latin typeface="微軟正黑體" pitchFamily="34" charset="-120"/>
                  <a:ea typeface="微軟正黑體" pitchFamily="34" charset="-120"/>
                </a:rPr>
                <a:t>人每一事件</a:t>
              </a:r>
              <a:r>
                <a:rPr kumimoji="0" lang="zh-TW" altLang="en-US" sz="1400" b="0" i="0" u="sng" strike="noStrike" kern="0" cap="none" spc="0" normalizeH="0" baseline="0" noProof="0" dirty="0" smtClean="0">
                  <a:ln>
                    <a:noFill/>
                  </a:ln>
                  <a:solidFill>
                    <a:srgbClr val="FF0000"/>
                  </a:solidFill>
                  <a:effectLst/>
                  <a:uLnTx/>
                  <a:uFillTx/>
                  <a:latin typeface="微軟正黑體" pitchFamily="34" charset="-120"/>
                  <a:ea typeface="微軟正黑體" pitchFamily="34" charset="-120"/>
                </a:rPr>
                <a:t>五百元以上二萬元以下</a:t>
              </a:r>
              <a:r>
                <a:rPr kumimoji="0" lang="zh-TW" altLang="en-US" sz="1400" b="0" i="0" u="none" strike="noStrike" kern="0" cap="none" spc="0" normalizeH="0" baseline="0" noProof="0" dirty="0" smtClean="0">
                  <a:ln>
                    <a:noFill/>
                  </a:ln>
                  <a:solidFill>
                    <a:sysClr val="windowText" lastClr="000000"/>
                  </a:solidFill>
                  <a:effectLst/>
                  <a:uLnTx/>
                  <a:uFillTx/>
                  <a:latin typeface="微軟正黑體" pitchFamily="34" charset="-120"/>
                  <a:ea typeface="微軟正黑體" pitchFamily="34" charset="-120"/>
                </a:rPr>
                <a:t>求償，企業</a:t>
              </a:r>
              <a:endParaRPr kumimoji="0" lang="en-US" altLang="zh-TW" sz="1400" b="0" i="0" u="none" strike="noStrike" kern="0" cap="none" spc="0" normalizeH="0" baseline="0" noProof="0" dirty="0" smtClean="0">
                <a:ln>
                  <a:noFill/>
                </a:ln>
                <a:solidFill>
                  <a:sysClr val="windowText" lastClr="000000"/>
                </a:solidFill>
                <a:effectLst/>
                <a:uLnTx/>
                <a:uFillTx/>
                <a:latin typeface="微軟正黑體" pitchFamily="34" charset="-120"/>
                <a:ea typeface="微軟正黑體" pitchFamily="34" charset="-120"/>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zh-TW" altLang="en-US" sz="1400" b="0" i="0" u="none" strike="noStrike" kern="0" cap="none" spc="0" normalizeH="0" baseline="0" noProof="0" dirty="0" smtClean="0">
                  <a:ln>
                    <a:noFill/>
                  </a:ln>
                  <a:solidFill>
                    <a:sysClr val="windowText" lastClr="000000"/>
                  </a:solidFill>
                  <a:effectLst/>
                  <a:uLnTx/>
                  <a:uFillTx/>
                  <a:latin typeface="微軟正黑體" pitchFamily="34" charset="-120"/>
                  <a:ea typeface="微軟正黑體" pitchFamily="34" charset="-120"/>
                </a:rPr>
                <a:t>因單一事件引起之損害賠償合計最高</a:t>
              </a:r>
              <a:r>
                <a:rPr kumimoji="0" lang="zh-TW" altLang="en-US" sz="1400" b="0" i="0" u="none" strike="noStrike" kern="0" cap="none" spc="0" normalizeH="0" baseline="0" noProof="0" dirty="0" smtClean="0">
                  <a:ln>
                    <a:noFill/>
                  </a:ln>
                  <a:solidFill>
                    <a:srgbClr val="FF0000"/>
                  </a:solidFill>
                  <a:effectLst/>
                  <a:uLnTx/>
                  <a:uFillTx/>
                  <a:latin typeface="微軟正黑體" pitchFamily="34" charset="-120"/>
                  <a:ea typeface="微軟正黑體" pitchFamily="34" charset="-120"/>
                </a:rPr>
                <a:t>兩億元</a:t>
              </a:r>
              <a:r>
                <a:rPr kumimoji="0" lang="zh-TW" altLang="en-US" sz="1400" b="0" i="0" u="none" strike="noStrike" kern="0" cap="none" spc="0" normalizeH="0" baseline="0" noProof="0" dirty="0" smtClean="0">
                  <a:ln>
                    <a:noFill/>
                  </a:ln>
                  <a:solidFill>
                    <a:sysClr val="windowText" lastClr="000000"/>
                  </a:solidFill>
                  <a:effectLst/>
                  <a:uLnTx/>
                  <a:uFillTx/>
                  <a:latin typeface="微軟正黑體" pitchFamily="34" charset="-120"/>
                  <a:ea typeface="微軟正黑體" pitchFamily="34" charset="-120"/>
                </a:rPr>
                <a:t>。</a:t>
              </a:r>
              <a:endParaRPr kumimoji="0" lang="zh-TW" altLang="en-US" sz="1400" b="0" i="0" u="none" strike="noStrike" kern="0" cap="none" spc="0" normalizeH="0" baseline="0" noProof="0" dirty="0">
                <a:ln>
                  <a:noFill/>
                </a:ln>
                <a:solidFill>
                  <a:sysClr val="windowText" lastClr="000000"/>
                </a:solidFill>
                <a:effectLst/>
                <a:uLnTx/>
                <a:uFillTx/>
              </a:endParaRPr>
            </a:p>
          </p:txBody>
        </p:sp>
        <p:sp>
          <p:nvSpPr>
            <p:cNvPr id="141" name="矩形 43"/>
            <p:cNvSpPr>
              <a:spLocks noChangeArrowheads="1"/>
            </p:cNvSpPr>
            <p:nvPr/>
          </p:nvSpPr>
          <p:spPr bwMode="auto">
            <a:xfrm>
              <a:off x="2020731" y="3670970"/>
              <a:ext cx="4355835" cy="6294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1901" tIns="50950" rIns="101901" bIns="50950">
              <a:spAutoFit/>
            </a:bodyPr>
            <a:lstStyle/>
            <a:p>
              <a:pPr>
                <a:buClr>
                  <a:srgbClr val="002060"/>
                </a:buClr>
              </a:pPr>
              <a:r>
                <a:rPr lang="zh-TW" altLang="en-US" sz="1400" dirty="0">
                  <a:latin typeface="微軟正黑體" pitchFamily="34" charset="-120"/>
                  <a:ea typeface="微軟正黑體" pitchFamily="34" charset="-120"/>
                </a:rPr>
                <a:t>若企業意圖</a:t>
              </a:r>
              <a:r>
                <a:rPr lang="zh-TW" altLang="en-US" sz="1400" dirty="0" smtClean="0">
                  <a:latin typeface="微軟正黑體" pitchFamily="34" charset="-120"/>
                  <a:ea typeface="微軟正黑體" pitchFamily="34" charset="-120"/>
                </a:rPr>
                <a:t>營利使得個</a:t>
              </a:r>
              <a:r>
                <a:rPr lang="zh-TW" altLang="en-US" sz="1400" dirty="0">
                  <a:latin typeface="微軟正黑體" pitchFamily="34" charset="-120"/>
                  <a:ea typeface="微軟正黑體" pitchFamily="34" charset="-120"/>
                </a:rPr>
                <a:t>資損害金額</a:t>
              </a:r>
              <a:r>
                <a:rPr lang="zh-TW" altLang="en-US" sz="1400" dirty="0" smtClean="0">
                  <a:solidFill>
                    <a:srgbClr val="FF0000"/>
                  </a:solidFill>
                  <a:latin typeface="微軟正黑體" pitchFamily="34" charset="-120"/>
                  <a:ea typeface="微軟正黑體" pitchFamily="34" charset="-120"/>
                </a:rPr>
                <a:t>超過台幣二億</a:t>
              </a:r>
              <a:r>
                <a:rPr lang="zh-TW" altLang="en-US" sz="1400" dirty="0">
                  <a:solidFill>
                    <a:srgbClr val="FF0000"/>
                  </a:solidFill>
                  <a:latin typeface="微軟正黑體" pitchFamily="34" charset="-120"/>
                  <a:ea typeface="微軟正黑體" pitchFamily="34" charset="-120"/>
                </a:rPr>
                <a:t>元</a:t>
              </a:r>
              <a:r>
                <a:rPr lang="zh-TW" altLang="en-US" sz="1400" dirty="0">
                  <a:latin typeface="微軟正黑體" pitchFamily="34" charset="-120"/>
                  <a:ea typeface="微軟正黑體" pitchFamily="34" charset="-120"/>
                </a:rPr>
                <a:t>，</a:t>
              </a:r>
              <a:r>
                <a:rPr lang="zh-TW" altLang="en-US" sz="1400" dirty="0" smtClean="0">
                  <a:latin typeface="微軟正黑體" pitchFamily="34" charset="-120"/>
                  <a:ea typeface="微軟正黑體" pitchFamily="34" charset="-120"/>
                </a:rPr>
                <a:t>則可按</a:t>
              </a:r>
              <a:r>
                <a:rPr lang="zh-TW" altLang="en-US" sz="1400" dirty="0" smtClean="0">
                  <a:solidFill>
                    <a:srgbClr val="FF0000"/>
                  </a:solidFill>
                  <a:latin typeface="微軟正黑體" pitchFamily="34" charset="-120"/>
                  <a:ea typeface="微軟正黑體" pitchFamily="34" charset="-120"/>
                </a:rPr>
                <a:t>實際</a:t>
              </a:r>
              <a:r>
                <a:rPr lang="zh-TW" altLang="en-US" sz="1400" dirty="0" smtClean="0">
                  <a:latin typeface="微軟正黑體" pitchFamily="34" charset="-120"/>
                  <a:ea typeface="微軟正黑體" pitchFamily="34" charset="-120"/>
                </a:rPr>
                <a:t>所得</a:t>
              </a:r>
              <a:r>
                <a:rPr lang="zh-TW" altLang="en-US" sz="1400" dirty="0" smtClean="0">
                  <a:solidFill>
                    <a:srgbClr val="FF0000"/>
                  </a:solidFill>
                  <a:latin typeface="微軟正黑體" pitchFamily="34" charset="-120"/>
                  <a:ea typeface="微軟正黑體" pitchFamily="34" charset="-120"/>
                </a:rPr>
                <a:t>利益</a:t>
              </a:r>
              <a:r>
                <a:rPr lang="zh-TW" altLang="en-US" sz="1400" dirty="0">
                  <a:solidFill>
                    <a:srgbClr val="FF0000"/>
                  </a:solidFill>
                  <a:latin typeface="微軟正黑體" pitchFamily="34" charset="-120"/>
                  <a:ea typeface="微軟正黑體" pitchFamily="34" charset="-120"/>
                </a:rPr>
                <a:t>計算</a:t>
              </a:r>
              <a:r>
                <a:rPr lang="zh-TW" altLang="en-US" sz="1400" dirty="0">
                  <a:latin typeface="微軟正黑體" pitchFamily="34" charset="-120"/>
                  <a:ea typeface="微軟正黑體" pitchFamily="34" charset="-120"/>
                </a:rPr>
                <a:t>。 </a:t>
              </a:r>
              <a:endParaRPr lang="en-US" altLang="zh-TW" sz="1400" dirty="0">
                <a:solidFill>
                  <a:srgbClr val="FF0000"/>
                </a:solidFill>
                <a:latin typeface="微軟正黑體" pitchFamily="34" charset="-120"/>
                <a:ea typeface="微軟正黑體" pitchFamily="34" charset="-120"/>
              </a:endParaRPr>
            </a:p>
          </p:txBody>
        </p:sp>
        <p:sp>
          <p:nvSpPr>
            <p:cNvPr id="142" name="矩形 141"/>
            <p:cNvSpPr/>
            <p:nvPr/>
          </p:nvSpPr>
          <p:spPr>
            <a:xfrm>
              <a:off x="6696342" y="1256075"/>
              <a:ext cx="3540494" cy="1391625"/>
            </a:xfrm>
            <a:prstGeom prst="rect">
              <a:avLst/>
            </a:prstGeom>
          </p:spPr>
          <p:txBody>
            <a:bodyPr wrap="square" lIns="101901" tIns="50950" rIns="101901" bIns="50950">
              <a:spAutoFit/>
            </a:bodyPr>
            <a:lstStyle/>
            <a:p>
              <a:pPr marL="306057" fontAlgn="auto">
                <a:spcAft>
                  <a:spcPts val="0"/>
                </a:spcAft>
                <a:buFont typeface="+mj-lt"/>
                <a:buAutoNum type="arabicPeriod"/>
                <a:defRPr/>
              </a:pPr>
              <a:r>
                <a:rPr lang="zh-TW" altLang="en-US" sz="1400" dirty="0">
                  <a:latin typeface="微軟正黑體" pitchFamily="34" charset="-120"/>
                  <a:ea typeface="微軟正黑體" pitchFamily="34" charset="-120"/>
                </a:rPr>
                <a:t>特種個資</a:t>
              </a:r>
              <a:endParaRPr lang="en-US" altLang="zh-TW" sz="1400" dirty="0">
                <a:latin typeface="微軟正黑體" pitchFamily="34" charset="-120"/>
                <a:ea typeface="微軟正黑體" pitchFamily="34" charset="-120"/>
              </a:endParaRPr>
            </a:p>
            <a:p>
              <a:pPr marL="306057" fontAlgn="auto">
                <a:spcAft>
                  <a:spcPts val="0"/>
                </a:spcAft>
                <a:buFont typeface="+mj-lt"/>
                <a:buAutoNum type="arabicPeriod"/>
                <a:defRPr/>
              </a:pPr>
              <a:r>
                <a:rPr lang="zh-TW" altLang="en-US" sz="1400" dirty="0">
                  <a:latin typeface="微軟正黑體" pitchFamily="34" charset="-120"/>
                  <a:ea typeface="微軟正黑體" pitchFamily="34" charset="-120"/>
                </a:rPr>
                <a:t>蒐集或處理個資應有特定目的</a:t>
              </a:r>
              <a:endParaRPr lang="en-US" altLang="zh-TW" sz="1400" dirty="0">
                <a:latin typeface="微軟正黑體" pitchFamily="34" charset="-120"/>
                <a:ea typeface="微軟正黑體" pitchFamily="34" charset="-120"/>
              </a:endParaRPr>
            </a:p>
            <a:p>
              <a:pPr marL="306057" fontAlgn="auto">
                <a:spcAft>
                  <a:spcPts val="0"/>
                </a:spcAft>
                <a:buFont typeface="+mj-lt"/>
                <a:buAutoNum type="arabicPeriod"/>
                <a:defRPr/>
              </a:pPr>
              <a:r>
                <a:rPr lang="zh-TW" altLang="en-US" sz="1400" dirty="0">
                  <a:latin typeface="微軟正黑體" pitchFamily="34" charset="-120"/>
                  <a:ea typeface="微軟正黑體" pitchFamily="34" charset="-120"/>
                </a:rPr>
                <a:t>特定目的外之利用</a:t>
              </a:r>
              <a:endParaRPr lang="en-US" altLang="zh-TW" sz="1400" dirty="0">
                <a:latin typeface="微軟正黑體" pitchFamily="34" charset="-120"/>
                <a:ea typeface="微軟正黑體" pitchFamily="34" charset="-120"/>
              </a:endParaRPr>
            </a:p>
            <a:p>
              <a:pPr marL="500659" indent="-194602" fontAlgn="auto">
                <a:spcAft>
                  <a:spcPts val="0"/>
                </a:spcAft>
                <a:buFont typeface="+mj-lt"/>
                <a:buAutoNum type="arabicPeriod"/>
                <a:defRPr/>
              </a:pPr>
              <a:r>
                <a:rPr lang="zh-TW" altLang="en-US" sz="1400" dirty="0">
                  <a:latin typeface="微軟正黑體" pitchFamily="34" charset="-120"/>
                  <a:ea typeface="微軟正黑體" pitchFamily="34" charset="-120"/>
                </a:rPr>
                <a:t>中央主管機關限制國際傳輸之 命令或處分</a:t>
              </a:r>
              <a:endParaRPr lang="en-US" altLang="zh-TW" sz="1400" dirty="0">
                <a:latin typeface="微軟正黑體" pitchFamily="34" charset="-120"/>
                <a:ea typeface="微軟正黑體" pitchFamily="34" charset="-120"/>
              </a:endParaRPr>
            </a:p>
          </p:txBody>
        </p:sp>
        <p:cxnSp>
          <p:nvCxnSpPr>
            <p:cNvPr id="143" name="直線接點 142"/>
            <p:cNvCxnSpPr>
              <a:stCxn id="127" idx="3"/>
              <a:endCxn id="114" idx="1"/>
            </p:cNvCxnSpPr>
            <p:nvPr/>
          </p:nvCxnSpPr>
          <p:spPr>
            <a:xfrm flipV="1">
              <a:off x="1702864" y="3148073"/>
              <a:ext cx="316120" cy="576064"/>
            </a:xfrm>
            <a:prstGeom prst="line">
              <a:avLst/>
            </a:prstGeom>
            <a:noFill/>
            <a:ln w="9525" cap="flat" cmpd="sng" algn="ctr">
              <a:solidFill>
                <a:srgbClr val="002776">
                  <a:shade val="95000"/>
                  <a:satMod val="105000"/>
                </a:srgbClr>
              </a:solidFill>
              <a:prstDash val="solid"/>
            </a:ln>
            <a:effectLst/>
          </p:spPr>
        </p:cxnSp>
        <p:cxnSp>
          <p:nvCxnSpPr>
            <p:cNvPr id="144" name="直線接點 143"/>
            <p:cNvCxnSpPr>
              <a:stCxn id="127" idx="3"/>
              <a:endCxn id="113" idx="1"/>
            </p:cNvCxnSpPr>
            <p:nvPr/>
          </p:nvCxnSpPr>
          <p:spPr>
            <a:xfrm>
              <a:off x="1702863" y="3723237"/>
              <a:ext cx="316121" cy="244737"/>
            </a:xfrm>
            <a:prstGeom prst="line">
              <a:avLst/>
            </a:prstGeom>
            <a:noFill/>
            <a:ln w="9525" cap="flat" cmpd="sng" algn="ctr">
              <a:solidFill>
                <a:srgbClr val="002776">
                  <a:shade val="95000"/>
                  <a:satMod val="105000"/>
                </a:srgbClr>
              </a:solidFill>
              <a:prstDash val="solid"/>
            </a:ln>
            <a:effectLst/>
          </p:spPr>
        </p:cxnSp>
        <p:cxnSp>
          <p:nvCxnSpPr>
            <p:cNvPr id="145" name="肘形接點 61"/>
            <p:cNvCxnSpPr>
              <a:endCxn id="139" idx="1"/>
            </p:cNvCxnSpPr>
            <p:nvPr/>
          </p:nvCxnSpPr>
          <p:spPr>
            <a:xfrm rot="16200000" flipH="1">
              <a:off x="765308" y="6972648"/>
              <a:ext cx="369605" cy="237528"/>
            </a:xfrm>
            <a:prstGeom prst="bentConnector2">
              <a:avLst/>
            </a:prstGeom>
            <a:noFill/>
            <a:ln w="28575" cap="flat" cmpd="sng" algn="ctr">
              <a:solidFill>
                <a:srgbClr val="00A1DE"/>
              </a:solidFill>
              <a:prstDash val="solid"/>
              <a:tailEnd type="arrow"/>
            </a:ln>
            <a:effectLst/>
          </p:spPr>
        </p:cxnSp>
      </p:gr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dirty="0"/>
              <a:t>實體紙本、數位檔案儲存與銷毀作業</a:t>
            </a:r>
          </a:p>
        </p:txBody>
      </p:sp>
      <p:pic>
        <p:nvPicPr>
          <p:cNvPr id="4" name="Picture 2" descr="C:\Users\ltzou\Desktop\未命名.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080869" y="1321867"/>
            <a:ext cx="739603" cy="1832636"/>
          </a:xfrm>
          <a:prstGeom prst="rect">
            <a:avLst/>
          </a:prstGeom>
          <a:noFill/>
          <a:extLst>
            <a:ext uri="{909E8E84-426E-40DD-AFC4-6F175D3DCCD1}">
              <a14:hiddenFill xmlns:a14="http://schemas.microsoft.com/office/drawing/2010/main">
                <a:solidFill>
                  <a:srgbClr val="FFFFFF"/>
                </a:solidFill>
              </a14:hiddenFill>
            </a:ext>
          </a:extLst>
        </p:spPr>
      </p:pic>
      <p:sp>
        <p:nvSpPr>
          <p:cNvPr id="5" name="內容版面配置區 2"/>
          <p:cNvSpPr txBox="1">
            <a:spLocks/>
          </p:cNvSpPr>
          <p:nvPr/>
        </p:nvSpPr>
        <p:spPr>
          <a:xfrm>
            <a:off x="457200" y="1125538"/>
            <a:ext cx="8291513" cy="4968875"/>
          </a:xfrm>
          <a:prstGeom prst="rect">
            <a:avLst/>
          </a:prstGeom>
        </p:spPr>
        <p:txBody>
          <a:bodyPr/>
          <a:lstStyle>
            <a:lvl1pPr marL="342845" indent="-342845" algn="l" rtl="0" eaLnBrk="0" fontAlgn="base" hangingPunct="0">
              <a:spcBef>
                <a:spcPct val="20000"/>
              </a:spcBef>
              <a:spcAft>
                <a:spcPct val="0"/>
              </a:spcAft>
              <a:buClr>
                <a:srgbClr val="92D050"/>
              </a:buClr>
              <a:buFont typeface="Wingdings" pitchFamily="2" charset="2"/>
              <a:buChar char="n"/>
              <a:defRPr sz="2800" kern="1200">
                <a:solidFill>
                  <a:schemeClr val="tx1"/>
                </a:solidFill>
                <a:latin typeface="+mn-lt"/>
                <a:ea typeface="+mn-ea"/>
                <a:cs typeface="+mn-cs"/>
              </a:defRPr>
            </a:lvl1pPr>
            <a:lvl2pPr marL="742830" indent="-285704" algn="l" rtl="0" eaLnBrk="0" fontAlgn="base" hangingPunct="0">
              <a:spcBef>
                <a:spcPct val="20000"/>
              </a:spcBef>
              <a:spcAft>
                <a:spcPct val="0"/>
              </a:spcAft>
              <a:buClr>
                <a:srgbClr val="002060"/>
              </a:buClr>
              <a:buFont typeface="Wingdings" pitchFamily="2" charset="2"/>
              <a:buChar char="u"/>
              <a:defRPr sz="2400" kern="1200">
                <a:solidFill>
                  <a:schemeClr val="tx1"/>
                </a:solidFill>
                <a:latin typeface="+mn-lt"/>
                <a:ea typeface="+mn-ea"/>
                <a:cs typeface="+mn-cs"/>
              </a:defRPr>
            </a:lvl2pPr>
            <a:lvl3pPr marL="1142817" indent="-228563"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3pPr>
            <a:lvl4pPr marL="1599944" indent="-228563"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071" indent="-228563"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197" indent="-228563" algn="l" defTabSz="91425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324" indent="-228563" algn="l" defTabSz="91425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451" indent="-228563" algn="l" defTabSz="91425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577" indent="-228563" algn="l" defTabSz="91425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42900" indent="-342900"/>
            <a:r>
              <a:rPr lang="zh-TW" altLang="en-US" sz="2400" dirty="0" smtClean="0">
                <a:latin typeface="+mj-lt"/>
              </a:rPr>
              <a:t>適用於</a:t>
            </a:r>
            <a:r>
              <a:rPr lang="en-US" altLang="zh-TW" sz="2400" dirty="0" smtClean="0">
                <a:latin typeface="+mj-lt"/>
              </a:rPr>
              <a:t>OOO</a:t>
            </a:r>
            <a:r>
              <a:rPr lang="en-US" altLang="zh-TW" sz="2400" dirty="0">
                <a:latin typeface="+mj-lt"/>
              </a:rPr>
              <a:t>O</a:t>
            </a:r>
            <a:r>
              <a:rPr lang="zh-TW" altLang="en-US" sz="2400" dirty="0">
                <a:latin typeface="+mj-lt"/>
              </a:rPr>
              <a:t>股份有限公司</a:t>
            </a:r>
            <a:r>
              <a:rPr lang="zh-TW" altLang="en-US" sz="2400" dirty="0" smtClean="0">
                <a:latin typeface="+mj-lt"/>
              </a:rPr>
              <a:t>。</a:t>
            </a:r>
            <a:endParaRPr lang="en-US" altLang="zh-TW" sz="2400" dirty="0" smtClean="0">
              <a:latin typeface="+mj-lt"/>
            </a:endParaRPr>
          </a:p>
          <a:p>
            <a:pPr marL="342900" indent="-342900"/>
            <a:r>
              <a:rPr lang="zh-TW" altLang="en-US" sz="2400" dirty="0" smtClean="0">
                <a:latin typeface="+mj-lt"/>
              </a:rPr>
              <a:t>處理方式包含：</a:t>
            </a:r>
            <a:endParaRPr lang="en-US" altLang="zh-TW" sz="2400" dirty="0" smtClean="0">
              <a:latin typeface="+mj-lt"/>
            </a:endParaRPr>
          </a:p>
          <a:p>
            <a:pPr lvl="1">
              <a:spcBef>
                <a:spcPts val="600"/>
              </a:spcBef>
              <a:buClr>
                <a:srgbClr val="0033CC"/>
              </a:buClr>
              <a:buSzPct val="80000"/>
            </a:pPr>
            <a:r>
              <a:rPr lang="zh-TW" altLang="en-US" sz="2000" dirty="0" smtClean="0">
                <a:latin typeface="+mj-lt"/>
                <a:cs typeface="Arial" pitchFamily="34" charset="0"/>
              </a:rPr>
              <a:t> </a:t>
            </a:r>
            <a:r>
              <a:rPr lang="zh-TW" altLang="en-US" dirty="0" smtClean="0">
                <a:solidFill>
                  <a:srgbClr val="000087"/>
                </a:solidFill>
                <a:latin typeface="+mj-lt"/>
                <a:cs typeface="Arial" pitchFamily="34" charset="0"/>
              </a:rPr>
              <a:t>個人資料實體紙本文件管控</a:t>
            </a:r>
            <a:endParaRPr lang="en-US" altLang="zh-TW" dirty="0" smtClean="0">
              <a:solidFill>
                <a:srgbClr val="000087"/>
              </a:solidFill>
              <a:latin typeface="+mj-lt"/>
              <a:cs typeface="Arial" pitchFamily="34" charset="0"/>
            </a:endParaRPr>
          </a:p>
          <a:p>
            <a:pPr lvl="2">
              <a:spcBef>
                <a:spcPts val="600"/>
              </a:spcBef>
              <a:buClr>
                <a:srgbClr val="0033CC"/>
              </a:buClr>
              <a:buSzPct val="80000"/>
              <a:buFont typeface="Wingdings" pitchFamily="2" charset="2"/>
              <a:buChar char="Ø"/>
            </a:pPr>
            <a:r>
              <a:rPr lang="zh-TW" altLang="en-US" dirty="0" smtClean="0">
                <a:solidFill>
                  <a:srgbClr val="000087"/>
                </a:solidFill>
                <a:latin typeface="+mj-lt"/>
                <a:cs typeface="Arial" pitchFamily="34" charset="0"/>
              </a:rPr>
              <a:t>儲存方式、銷毀方式   </a:t>
            </a:r>
            <a:endParaRPr lang="en-US" altLang="zh-TW" dirty="0" smtClean="0">
              <a:solidFill>
                <a:srgbClr val="000087"/>
              </a:solidFill>
              <a:latin typeface="+mj-lt"/>
              <a:cs typeface="Arial" pitchFamily="34" charset="0"/>
            </a:endParaRPr>
          </a:p>
          <a:p>
            <a:pPr lvl="1">
              <a:spcBef>
                <a:spcPts val="600"/>
              </a:spcBef>
              <a:buClr>
                <a:srgbClr val="0033CC"/>
              </a:buClr>
              <a:buSzPct val="80000"/>
            </a:pPr>
            <a:r>
              <a:rPr lang="zh-TW" altLang="en-US" dirty="0" smtClean="0">
                <a:solidFill>
                  <a:srgbClr val="000087"/>
                </a:solidFill>
                <a:latin typeface="+mj-lt"/>
                <a:cs typeface="Arial" pitchFamily="34" charset="0"/>
              </a:rPr>
              <a:t> 個人資料數位檔案管控</a:t>
            </a:r>
            <a:endParaRPr lang="en-US" altLang="zh-TW" dirty="0" smtClean="0">
              <a:solidFill>
                <a:srgbClr val="000087"/>
              </a:solidFill>
              <a:latin typeface="+mj-lt"/>
              <a:cs typeface="Arial" pitchFamily="34" charset="0"/>
            </a:endParaRPr>
          </a:p>
          <a:p>
            <a:pPr lvl="2">
              <a:spcBef>
                <a:spcPts val="600"/>
              </a:spcBef>
              <a:buClr>
                <a:srgbClr val="0033CC"/>
              </a:buClr>
              <a:buSzPct val="80000"/>
              <a:buFont typeface="Wingdings" pitchFamily="2" charset="2"/>
              <a:buChar char="Ø"/>
            </a:pPr>
            <a:r>
              <a:rPr lang="zh-TW" altLang="en-US" dirty="0" smtClean="0">
                <a:solidFill>
                  <a:srgbClr val="000087"/>
                </a:solidFill>
                <a:latin typeface="+mj-lt"/>
                <a:cs typeface="Arial" pitchFamily="34" charset="0"/>
              </a:rPr>
              <a:t>儲存方式、銷毀方式   </a:t>
            </a:r>
            <a:endParaRPr lang="en-US" altLang="zh-TW" dirty="0" smtClean="0">
              <a:solidFill>
                <a:srgbClr val="000087"/>
              </a:solidFill>
              <a:latin typeface="+mj-lt"/>
              <a:cs typeface="Arial" pitchFamily="34" charset="0"/>
            </a:endParaRPr>
          </a:p>
          <a:p>
            <a:pPr marL="342900" indent="-342900">
              <a:lnSpc>
                <a:spcPts val="4000"/>
              </a:lnSpc>
            </a:pPr>
            <a:r>
              <a:rPr lang="zh-TW" altLang="en-US" sz="2400" dirty="0" smtClean="0">
                <a:latin typeface="+mj-lt"/>
              </a:rPr>
              <a:t>針對紙本、檔案銷毀作業，可參照以下</a:t>
            </a:r>
            <a:r>
              <a:rPr lang="zh-TW" altLang="en-US" sz="2400" dirty="0" smtClean="0">
                <a:solidFill>
                  <a:srgbClr val="0000CC"/>
                </a:solidFill>
                <a:latin typeface="+mj-lt"/>
              </a:rPr>
              <a:t>文件</a:t>
            </a:r>
            <a:r>
              <a:rPr lang="zh-TW" altLang="en-US" sz="2400" dirty="0" smtClean="0">
                <a:latin typeface="+mj-lt"/>
              </a:rPr>
              <a:t>：</a:t>
            </a:r>
            <a:endParaRPr lang="en-US" altLang="zh-TW" sz="2400" dirty="0" smtClean="0">
              <a:latin typeface="+mj-lt"/>
            </a:endParaRPr>
          </a:p>
          <a:p>
            <a:pPr lvl="1">
              <a:spcBef>
                <a:spcPts val="600"/>
              </a:spcBef>
              <a:buClr>
                <a:srgbClr val="0033CC"/>
              </a:buClr>
              <a:buSzPct val="80000"/>
            </a:pPr>
            <a:r>
              <a:rPr lang="zh-TW" altLang="en-US" dirty="0" smtClean="0">
                <a:solidFill>
                  <a:srgbClr val="000087"/>
                </a:solidFill>
                <a:latin typeface="+mj-lt"/>
                <a:cs typeface="Arial" pitchFamily="34" charset="0"/>
              </a:rPr>
              <a:t> 個人</a:t>
            </a:r>
            <a:r>
              <a:rPr lang="zh-TW" altLang="en-US" dirty="0">
                <a:solidFill>
                  <a:srgbClr val="000087"/>
                </a:solidFill>
                <a:latin typeface="+mj-lt"/>
                <a:cs typeface="Arial" pitchFamily="34" charset="0"/>
              </a:rPr>
              <a:t>資料管理作業守則</a:t>
            </a:r>
            <a:endParaRPr lang="zh-TW" altLang="en-US" dirty="0" smtClean="0">
              <a:solidFill>
                <a:srgbClr val="000087"/>
              </a:solidFill>
              <a:latin typeface="+mj-lt"/>
            </a:endParaRPr>
          </a:p>
        </p:txBody>
      </p:sp>
      <p:grpSp>
        <p:nvGrpSpPr>
          <p:cNvPr id="6" name="群組 5"/>
          <p:cNvGrpSpPr/>
          <p:nvPr/>
        </p:nvGrpSpPr>
        <p:grpSpPr>
          <a:xfrm>
            <a:off x="5231712" y="4969600"/>
            <a:ext cx="3734917" cy="1459971"/>
            <a:chOff x="264871" y="3926582"/>
            <a:chExt cx="5086460" cy="3193607"/>
          </a:xfrm>
        </p:grpSpPr>
        <p:grpSp>
          <p:nvGrpSpPr>
            <p:cNvPr id="7" name="群組 6"/>
            <p:cNvGrpSpPr/>
            <p:nvPr/>
          </p:nvGrpSpPr>
          <p:grpSpPr>
            <a:xfrm>
              <a:off x="3258466" y="4644118"/>
              <a:ext cx="2092865" cy="1736748"/>
              <a:chOff x="809161" y="4764794"/>
              <a:chExt cx="3024795" cy="1719774"/>
            </a:xfrm>
          </p:grpSpPr>
          <p:pic>
            <p:nvPicPr>
              <p:cNvPr id="14" name="Picture 4" descr="C:\Users\ltzou\Downloads\MP900448545.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09161" y="4764794"/>
                <a:ext cx="3024795" cy="1719774"/>
              </a:xfrm>
              <a:prstGeom prst="rect">
                <a:avLst/>
              </a:prstGeom>
              <a:noFill/>
              <a:extLst>
                <a:ext uri="{909E8E84-426E-40DD-AFC4-6F175D3DCCD1}">
                  <a14:hiddenFill xmlns:a14="http://schemas.microsoft.com/office/drawing/2010/main">
                    <a:solidFill>
                      <a:srgbClr val="FFFFFF"/>
                    </a:solidFill>
                  </a14:hiddenFill>
                </a:ext>
              </a:extLst>
            </p:spPr>
          </p:pic>
          <p:sp>
            <p:nvSpPr>
              <p:cNvPr id="15" name="矩形 14"/>
              <p:cNvSpPr/>
              <p:nvPr/>
            </p:nvSpPr>
            <p:spPr bwMode="auto">
              <a:xfrm rot="21210886">
                <a:off x="2486169" y="5650411"/>
                <a:ext cx="612068" cy="497957"/>
              </a:xfrm>
              <a:prstGeom prst="rect">
                <a:avLst/>
              </a:prstGeom>
              <a:solidFill>
                <a:schemeClr val="bg1"/>
              </a:solidFill>
              <a:ln w="9525" algn="ctr">
                <a:noFill/>
                <a:miter lim="800000"/>
                <a:headEnd/>
                <a:tailEnd/>
              </a:ln>
            </p:spPr>
            <p:txBody>
              <a:bodyPr vert="eaVert" wrap="none" lIns="0" tIns="35988" rIns="179942" bIns="35988" rtlCol="0" anchor="ctr"/>
              <a:lstStyle/>
              <a:p>
                <a:pPr algn="ctr"/>
                <a:endParaRPr kumimoji="0" lang="zh-TW" altLang="en-US" sz="1400" dirty="0">
                  <a:solidFill>
                    <a:prstClr val="black"/>
                  </a:solidFill>
                  <a:latin typeface="微軟正黑體" pitchFamily="34" charset="-120"/>
                  <a:ea typeface="微軟正黑體" pitchFamily="34" charset="-120"/>
                </a:endParaRPr>
              </a:p>
            </p:txBody>
          </p:sp>
        </p:grpSp>
        <p:grpSp>
          <p:nvGrpSpPr>
            <p:cNvPr id="8" name="群組 7"/>
            <p:cNvGrpSpPr/>
            <p:nvPr/>
          </p:nvGrpSpPr>
          <p:grpSpPr>
            <a:xfrm>
              <a:off x="264871" y="4215096"/>
              <a:ext cx="2390262" cy="2905093"/>
              <a:chOff x="264871" y="4215096"/>
              <a:chExt cx="2390262" cy="2905093"/>
            </a:xfrm>
          </p:grpSpPr>
          <p:pic>
            <p:nvPicPr>
              <p:cNvPr id="12" name="Picture 6" descr="C:\Users\ltzou\Downloads\MP900422411.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91166" y="4215096"/>
                <a:ext cx="1937674" cy="2905093"/>
              </a:xfrm>
              <a:prstGeom prst="rect">
                <a:avLst/>
              </a:prstGeom>
              <a:noFill/>
              <a:extLst>
                <a:ext uri="{909E8E84-426E-40DD-AFC4-6F175D3DCCD1}">
                  <a14:hiddenFill xmlns:a14="http://schemas.microsoft.com/office/drawing/2010/main">
                    <a:solidFill>
                      <a:srgbClr val="FFFFFF"/>
                    </a:solidFill>
                  </a14:hiddenFill>
                </a:ext>
              </a:extLst>
            </p:spPr>
          </p:pic>
          <p:sp>
            <p:nvSpPr>
              <p:cNvPr id="13" name="文字方塊 12"/>
              <p:cNvSpPr txBox="1"/>
              <p:nvPr/>
            </p:nvSpPr>
            <p:spPr>
              <a:xfrm rot="20937654">
                <a:off x="264871" y="5422480"/>
                <a:ext cx="2390262" cy="875219"/>
              </a:xfrm>
              <a:prstGeom prst="rect">
                <a:avLst/>
              </a:prstGeom>
            </p:spPr>
            <p:style>
              <a:lnRef idx="2">
                <a:schemeClr val="accent3"/>
              </a:lnRef>
              <a:fillRef idx="1">
                <a:schemeClr val="lt1"/>
              </a:fillRef>
              <a:effectRef idx="0">
                <a:schemeClr val="accent3"/>
              </a:effectRef>
              <a:fontRef idx="minor">
                <a:schemeClr val="dk1"/>
              </a:fontRef>
            </p:style>
            <p:txBody>
              <a:bodyPr wrap="square" rtlCol="0">
                <a:spAutoFit/>
              </a:bodyPr>
              <a:lstStyle/>
              <a:p>
                <a:r>
                  <a:rPr lang="zh-TW" altLang="en-US" sz="2000" b="1" dirty="0" smtClean="0">
                    <a:solidFill>
                      <a:srgbClr val="4F81BD">
                        <a:lumMod val="60000"/>
                        <a:lumOff val="40000"/>
                      </a:srgbClr>
                    </a:solidFill>
                    <a:latin typeface="微軟正黑體" pitchFamily="34" charset="-120"/>
                    <a:ea typeface="微軟正黑體" pitchFamily="34" charset="-120"/>
                  </a:rPr>
                  <a:t>保存期限到期</a:t>
                </a:r>
                <a:endParaRPr lang="zh-TW" altLang="en-US" sz="2000" b="1" dirty="0">
                  <a:solidFill>
                    <a:srgbClr val="4F81BD">
                      <a:lumMod val="60000"/>
                      <a:lumOff val="40000"/>
                    </a:srgbClr>
                  </a:solidFill>
                  <a:latin typeface="微軟正黑體" pitchFamily="34" charset="-120"/>
                  <a:ea typeface="微軟正黑體" pitchFamily="34" charset="-120"/>
                </a:endParaRPr>
              </a:p>
            </p:txBody>
          </p:sp>
        </p:grpSp>
        <p:grpSp>
          <p:nvGrpSpPr>
            <p:cNvPr id="9" name="群組 8"/>
            <p:cNvGrpSpPr/>
            <p:nvPr/>
          </p:nvGrpSpPr>
          <p:grpSpPr>
            <a:xfrm>
              <a:off x="2203085" y="3926582"/>
              <a:ext cx="2711776" cy="811715"/>
              <a:chOff x="2203085" y="3926582"/>
              <a:chExt cx="2711776" cy="811715"/>
            </a:xfrm>
          </p:grpSpPr>
          <p:sp>
            <p:nvSpPr>
              <p:cNvPr id="10" name="弧形箭號 (下彎) 9"/>
              <p:cNvSpPr/>
              <p:nvPr/>
            </p:nvSpPr>
            <p:spPr bwMode="auto">
              <a:xfrm>
                <a:off x="2203085" y="3926582"/>
                <a:ext cx="1501188" cy="811715"/>
              </a:xfrm>
              <a:prstGeom prst="curvedDownArrow">
                <a:avLst>
                  <a:gd name="adj1" fmla="val 25000"/>
                  <a:gd name="adj2" fmla="val 96497"/>
                  <a:gd name="adj3" fmla="val 25000"/>
                </a:avLst>
              </a:prstGeom>
              <a:solidFill>
                <a:schemeClr val="tx2">
                  <a:lumMod val="60000"/>
                  <a:lumOff val="40000"/>
                </a:schemeClr>
              </a:solidFill>
              <a:ln w="9525" algn="ctr">
                <a:noFill/>
                <a:miter lim="800000"/>
                <a:headEnd/>
                <a:tailEnd/>
              </a:ln>
            </p:spPr>
            <p:txBody>
              <a:bodyPr vert="eaVert" wrap="none" lIns="0" tIns="35988" rIns="179942" bIns="35988" rtlCol="0" anchor="ctr"/>
              <a:lstStyle/>
              <a:p>
                <a:pPr algn="ctr"/>
                <a:endParaRPr kumimoji="0" lang="zh-TW" altLang="en-US" sz="1400" dirty="0">
                  <a:solidFill>
                    <a:prstClr val="black"/>
                  </a:solidFill>
                  <a:latin typeface="微軟正黑體" pitchFamily="34" charset="-120"/>
                  <a:ea typeface="微軟正黑體" pitchFamily="34" charset="-120"/>
                </a:endParaRPr>
              </a:p>
            </p:txBody>
          </p:sp>
          <p:sp>
            <p:nvSpPr>
              <p:cNvPr id="11" name="矩形 10"/>
              <p:cNvSpPr/>
              <p:nvPr/>
            </p:nvSpPr>
            <p:spPr>
              <a:xfrm>
                <a:off x="3704273" y="4338187"/>
                <a:ext cx="1210588" cy="400110"/>
              </a:xfrm>
              <a:prstGeom prst="rect">
                <a:avLst/>
              </a:prstGeom>
            </p:spPr>
            <p:txBody>
              <a:bodyPr wrap="none">
                <a:spAutoFit/>
              </a:bodyPr>
              <a:lstStyle/>
              <a:p>
                <a:r>
                  <a:rPr lang="zh-TW" altLang="zh-TW" sz="1600" dirty="0">
                    <a:solidFill>
                      <a:prstClr val="black"/>
                    </a:solidFill>
                    <a:latin typeface="微軟正黑體" pitchFamily="34" charset="-120"/>
                    <a:ea typeface="微軟正黑體" pitchFamily="34" charset="-120"/>
                  </a:rPr>
                  <a:t>封</a:t>
                </a:r>
                <a:r>
                  <a:rPr lang="zh-TW" altLang="zh-TW" sz="1600" dirty="0" smtClean="0">
                    <a:solidFill>
                      <a:prstClr val="black"/>
                    </a:solidFill>
                    <a:latin typeface="微軟正黑體" pitchFamily="34" charset="-120"/>
                    <a:ea typeface="微軟正黑體" pitchFamily="34" charset="-120"/>
                  </a:rPr>
                  <a:t>箱</a:t>
                </a:r>
                <a:r>
                  <a:rPr lang="zh-TW" altLang="en-US" sz="1600" dirty="0" smtClean="0">
                    <a:solidFill>
                      <a:prstClr val="black"/>
                    </a:solidFill>
                    <a:latin typeface="微軟正黑體" pitchFamily="34" charset="-120"/>
                    <a:ea typeface="微軟正黑體" pitchFamily="34" charset="-120"/>
                  </a:rPr>
                  <a:t>銷毀</a:t>
                </a:r>
                <a:endParaRPr lang="zh-TW" altLang="en-US" sz="1600" dirty="0">
                  <a:solidFill>
                    <a:prstClr val="black"/>
                  </a:solidFill>
                  <a:latin typeface="微軟正黑體" pitchFamily="34" charset="-120"/>
                  <a:ea typeface="微軟正黑體" pitchFamily="34" charset="-120"/>
                </a:endParaRPr>
              </a:p>
            </p:txBody>
          </p:sp>
        </p:grpSp>
      </p:grpSp>
      <p:pic>
        <p:nvPicPr>
          <p:cNvPr id="16" name="Picture 94" descr="http://www.houstonracing.com/images/misc_images/xls_icon.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387431" y="1788986"/>
            <a:ext cx="1694725" cy="13321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 name="Picture 42" descr="\\Cagmasrv1\sso$\Gestion_Deloitte\Global_Brand\- Templates\Icons\Iconography Deloitte\Icon_Laptop_DarkGreen.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065743" y="2591974"/>
            <a:ext cx="1062555" cy="11250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143884837"/>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dirty="0"/>
              <a:t>個人資料委託管理</a:t>
            </a:r>
          </a:p>
        </p:txBody>
      </p:sp>
      <p:sp>
        <p:nvSpPr>
          <p:cNvPr id="4" name="內容版面配置區 2"/>
          <p:cNvSpPr txBox="1">
            <a:spLocks/>
          </p:cNvSpPr>
          <p:nvPr/>
        </p:nvSpPr>
        <p:spPr>
          <a:xfrm>
            <a:off x="457200" y="1125538"/>
            <a:ext cx="8291513" cy="4968875"/>
          </a:xfrm>
          <a:prstGeom prst="rect">
            <a:avLst/>
          </a:prstGeom>
        </p:spPr>
        <p:txBody>
          <a:bodyPr/>
          <a:lstStyle>
            <a:lvl1pPr marL="342845" indent="-342845" algn="l" rtl="0" eaLnBrk="0" fontAlgn="base" hangingPunct="0">
              <a:spcBef>
                <a:spcPct val="20000"/>
              </a:spcBef>
              <a:spcAft>
                <a:spcPct val="0"/>
              </a:spcAft>
              <a:buClr>
                <a:srgbClr val="92D050"/>
              </a:buClr>
              <a:buFont typeface="Wingdings" pitchFamily="2" charset="2"/>
              <a:buChar char="n"/>
              <a:defRPr sz="2800" kern="1200">
                <a:solidFill>
                  <a:schemeClr val="tx1"/>
                </a:solidFill>
                <a:latin typeface="+mn-lt"/>
                <a:ea typeface="+mn-ea"/>
                <a:cs typeface="+mn-cs"/>
              </a:defRPr>
            </a:lvl1pPr>
            <a:lvl2pPr marL="742830" indent="-285704" algn="l" rtl="0" eaLnBrk="0" fontAlgn="base" hangingPunct="0">
              <a:spcBef>
                <a:spcPct val="20000"/>
              </a:spcBef>
              <a:spcAft>
                <a:spcPct val="0"/>
              </a:spcAft>
              <a:buClr>
                <a:srgbClr val="002060"/>
              </a:buClr>
              <a:buFont typeface="Wingdings" pitchFamily="2" charset="2"/>
              <a:buChar char="u"/>
              <a:defRPr sz="2400" kern="1200">
                <a:solidFill>
                  <a:schemeClr val="tx1"/>
                </a:solidFill>
                <a:latin typeface="+mn-lt"/>
                <a:ea typeface="+mn-ea"/>
                <a:cs typeface="+mn-cs"/>
              </a:defRPr>
            </a:lvl2pPr>
            <a:lvl3pPr marL="1142817" indent="-228563"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3pPr>
            <a:lvl4pPr marL="1599944" indent="-228563"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071" indent="-228563"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197" indent="-228563" algn="l" defTabSz="91425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324" indent="-228563" algn="l" defTabSz="91425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451" indent="-228563" algn="l" defTabSz="91425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577" indent="-228563" algn="l" defTabSz="91425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42900" indent="-342900"/>
            <a:r>
              <a:rPr lang="zh-TW" altLang="en-US" sz="2400" dirty="0" smtClean="0"/>
              <a:t>適用於</a:t>
            </a:r>
            <a:r>
              <a:rPr lang="en-US" altLang="zh-TW" sz="2400" dirty="0"/>
              <a:t>OOOO</a:t>
            </a:r>
            <a:r>
              <a:rPr lang="zh-TW" altLang="en-US" sz="2400" dirty="0"/>
              <a:t>股份有限公司</a:t>
            </a:r>
            <a:r>
              <a:rPr lang="zh-TW" altLang="en-US" sz="2400" dirty="0" smtClean="0"/>
              <a:t>。 </a:t>
            </a:r>
            <a:endParaRPr lang="en-US" altLang="zh-TW" sz="2400" dirty="0" smtClean="0"/>
          </a:p>
          <a:p>
            <a:pPr marL="342900" indent="-342900"/>
            <a:r>
              <a:rPr lang="zh-TW" altLang="en-US" sz="2400" dirty="0" smtClean="0"/>
              <a:t>針對個資委託管理，可參照以下</a:t>
            </a:r>
            <a:r>
              <a:rPr lang="zh-TW" altLang="en-US" sz="2400" dirty="0" smtClean="0">
                <a:solidFill>
                  <a:srgbClr val="0000CC"/>
                </a:solidFill>
              </a:rPr>
              <a:t>文件</a:t>
            </a:r>
            <a:r>
              <a:rPr lang="zh-TW" altLang="en-US" sz="2400" dirty="0" smtClean="0"/>
              <a:t>：</a:t>
            </a:r>
            <a:endParaRPr lang="en-US" altLang="zh-TW" sz="2400" dirty="0" smtClean="0"/>
          </a:p>
        </p:txBody>
      </p:sp>
      <p:graphicFrame>
        <p:nvGraphicFramePr>
          <p:cNvPr id="5" name="表格 4"/>
          <p:cNvGraphicFramePr>
            <a:graphicFrameLocks noGrp="1"/>
          </p:cNvGraphicFramePr>
          <p:nvPr>
            <p:extLst>
              <p:ext uri="{D42A27DB-BD31-4B8C-83A1-F6EECF244321}">
                <p14:modId xmlns:p14="http://schemas.microsoft.com/office/powerpoint/2010/main" val="2816739594"/>
              </p:ext>
            </p:extLst>
          </p:nvPr>
        </p:nvGraphicFramePr>
        <p:xfrm>
          <a:off x="539552" y="2420888"/>
          <a:ext cx="8237736" cy="2232248"/>
        </p:xfrm>
        <a:graphic>
          <a:graphicData uri="http://schemas.openxmlformats.org/drawingml/2006/table">
            <a:tbl>
              <a:tblPr firstRow="1" bandRow="1">
                <a:tableStyleId>{7DF18680-E054-41AD-8BC1-D1AEF772440D}</a:tableStyleId>
              </a:tblPr>
              <a:tblGrid>
                <a:gridCol w="2952328"/>
                <a:gridCol w="5285408"/>
              </a:tblGrid>
              <a:tr h="370840">
                <a:tc>
                  <a:txBody>
                    <a:bodyPr/>
                    <a:lstStyle/>
                    <a:p>
                      <a:pPr algn="ctr"/>
                      <a:r>
                        <a:rPr lang="zh-TW" altLang="en-US" dirty="0" smtClean="0"/>
                        <a:t>程序或規範</a:t>
                      </a:r>
                      <a:endParaRPr lang="zh-TW" altLang="en-US" b="1" dirty="0">
                        <a:latin typeface="+mj-lt"/>
                      </a:endParaRPr>
                    </a:p>
                  </a:txBody>
                  <a:tcPr/>
                </a:tc>
                <a:tc>
                  <a:txBody>
                    <a:bodyPr/>
                    <a:lstStyle/>
                    <a:p>
                      <a:pPr algn="ctr"/>
                      <a:r>
                        <a:rPr lang="zh-TW" altLang="en-US" dirty="0" smtClean="0"/>
                        <a:t>表單</a:t>
                      </a:r>
                      <a:endParaRPr lang="zh-TW" altLang="en-US" b="1" dirty="0">
                        <a:latin typeface="+mj-lt"/>
                      </a:endParaRPr>
                    </a:p>
                  </a:txBody>
                  <a:tcPr/>
                </a:tc>
              </a:tr>
              <a:tr h="781288">
                <a:tc rowSpan="2">
                  <a:txBody>
                    <a:bodyPr/>
                    <a:lstStyle/>
                    <a:p>
                      <a:pPr marL="0" marR="0" lvl="1" indent="0" algn="l" defTabSz="914400" rtl="0" eaLnBrk="1" fontAlgn="auto" latinLnBrk="0" hangingPunct="1">
                        <a:lnSpc>
                          <a:spcPct val="100000"/>
                        </a:lnSpc>
                        <a:spcBef>
                          <a:spcPts val="0"/>
                        </a:spcBef>
                        <a:spcAft>
                          <a:spcPts val="0"/>
                        </a:spcAft>
                        <a:buClrTx/>
                        <a:buSzTx/>
                        <a:buFontTx/>
                        <a:buNone/>
                        <a:tabLst/>
                        <a:defRPr/>
                      </a:pPr>
                      <a:r>
                        <a:rPr lang="zh-TW" altLang="en-US" sz="2000" kern="1200" dirty="0" smtClean="0">
                          <a:solidFill>
                            <a:schemeClr val="dk1"/>
                          </a:solidFill>
                          <a:latin typeface="+mn-lt"/>
                          <a:ea typeface="+mn-ea"/>
                          <a:cs typeface="+mn-cs"/>
                        </a:rPr>
                        <a:t>個人資料管理作業守則</a:t>
                      </a:r>
                      <a:endParaRPr lang="zh-TW" altLang="en-US" sz="2000" kern="1200" dirty="0">
                        <a:solidFill>
                          <a:schemeClr val="dk1"/>
                        </a:solidFill>
                        <a:latin typeface="+mn-lt"/>
                        <a:ea typeface="+mn-ea"/>
                        <a:cs typeface="+mn-cs"/>
                      </a:endParaRPr>
                    </a:p>
                  </a:txBody>
                  <a:tcPr anchor="ctr"/>
                </a:tc>
                <a:tc>
                  <a:txBody>
                    <a:bodyPr/>
                    <a:lstStyle/>
                    <a:p>
                      <a:pPr marL="0" marR="0" lvl="1" indent="0" algn="l" defTabSz="914400" rtl="0" eaLnBrk="1" fontAlgn="auto" latinLnBrk="0" hangingPunct="1">
                        <a:lnSpc>
                          <a:spcPct val="100000"/>
                        </a:lnSpc>
                        <a:spcBef>
                          <a:spcPts val="0"/>
                        </a:spcBef>
                        <a:spcAft>
                          <a:spcPts val="0"/>
                        </a:spcAft>
                        <a:buClrTx/>
                        <a:buSzTx/>
                        <a:buFontTx/>
                        <a:buNone/>
                        <a:tabLst/>
                        <a:defRPr/>
                      </a:pPr>
                      <a:r>
                        <a:rPr lang="zh-TW" altLang="en-US" sz="2000" dirty="0" smtClean="0"/>
                        <a:t>受委託者風險評估表</a:t>
                      </a:r>
                      <a:endParaRPr lang="zh-TW" altLang="en-US" sz="2000" b="1" dirty="0">
                        <a:latin typeface="+mj-lt"/>
                      </a:endParaRPr>
                    </a:p>
                  </a:txBody>
                  <a:tcPr anchor="ctr"/>
                </a:tc>
              </a:tr>
              <a:tr h="1080120">
                <a:tc vMerge="1">
                  <a:txBody>
                    <a:bodyPr/>
                    <a:lstStyle/>
                    <a:p>
                      <a:pPr marL="0" marR="0" lvl="1" indent="0" algn="l" defTabSz="914400" rtl="0" eaLnBrk="1" fontAlgn="auto" latinLnBrk="0" hangingPunct="1">
                        <a:lnSpc>
                          <a:spcPct val="100000"/>
                        </a:lnSpc>
                        <a:spcBef>
                          <a:spcPts val="0"/>
                        </a:spcBef>
                        <a:spcAft>
                          <a:spcPts val="0"/>
                        </a:spcAft>
                        <a:buClrTx/>
                        <a:buSzTx/>
                        <a:buFontTx/>
                        <a:buNone/>
                        <a:tabLst/>
                        <a:defRPr/>
                      </a:pPr>
                      <a:endParaRPr lang="zh-TW" altLang="en-US" sz="1600" b="1" dirty="0">
                        <a:latin typeface="+mj-lt"/>
                      </a:endParaRPr>
                    </a:p>
                  </a:txBody>
                  <a:tcPr anchor="ctr"/>
                </a:tc>
                <a:tc>
                  <a:txBody>
                    <a:bodyPr/>
                    <a:lstStyle/>
                    <a:p>
                      <a:pPr marL="0" marR="0" lvl="1" indent="0" algn="l" defTabSz="914400" rtl="0" eaLnBrk="1" fontAlgn="auto" latinLnBrk="0" hangingPunct="1">
                        <a:lnSpc>
                          <a:spcPct val="100000"/>
                        </a:lnSpc>
                        <a:spcBef>
                          <a:spcPts val="0"/>
                        </a:spcBef>
                        <a:spcAft>
                          <a:spcPts val="0"/>
                        </a:spcAft>
                        <a:buClrTx/>
                        <a:buSzTx/>
                        <a:buFontTx/>
                        <a:buNone/>
                        <a:tabLst/>
                        <a:defRPr/>
                      </a:pPr>
                      <a:r>
                        <a:rPr lang="zh-TW" altLang="en-US" sz="2000" dirty="0" smtClean="0"/>
                        <a:t>受託者個人資料管理狀況評估表</a:t>
                      </a:r>
                      <a:endParaRPr lang="zh-TW" altLang="en-US" sz="2000" b="1" dirty="0">
                        <a:latin typeface="+mj-lt"/>
                      </a:endParaRPr>
                    </a:p>
                  </a:txBody>
                  <a:tcPr anchor="ctr"/>
                </a:tc>
              </a:tr>
            </a:tbl>
          </a:graphicData>
        </a:graphic>
      </p:graphicFrame>
      <p:grpSp>
        <p:nvGrpSpPr>
          <p:cNvPr id="6" name="群組 37"/>
          <p:cNvGrpSpPr>
            <a:grpSpLocks/>
          </p:cNvGrpSpPr>
          <p:nvPr/>
        </p:nvGrpSpPr>
        <p:grpSpPr bwMode="auto">
          <a:xfrm>
            <a:off x="6629923" y="4797152"/>
            <a:ext cx="2232025" cy="2086198"/>
            <a:chOff x="2365698" y="2990577"/>
            <a:chExt cx="996513" cy="1720438"/>
          </a:xfrm>
        </p:grpSpPr>
        <p:pic>
          <p:nvPicPr>
            <p:cNvPr id="7" name="Picture 37" descr="\\Cagmasrv1\sso$\Gestion_Deloitte\Global_Brand\- Templates\Icons\Iconography Deloitte\Icon_House_LGreen.png"/>
            <p:cNvPicPr>
              <a:picLocks noChangeAspect="1" noChangeArrowheads="1"/>
            </p:cNvPicPr>
            <p:nvPr/>
          </p:nvPicPr>
          <p:blipFill>
            <a:blip r:embed="rId2">
              <a:duotone>
                <a:prstClr val="black"/>
                <a:schemeClr val="accent3">
                  <a:tint val="45000"/>
                  <a:satMod val="400000"/>
                </a:schemeClr>
              </a:duotone>
              <a:extLst>
                <a:ext uri="{28A0092B-C50C-407E-A947-70E740481C1C}">
                  <a14:useLocalDpi xmlns:a14="http://schemas.microsoft.com/office/drawing/2010/main" val="0"/>
                </a:ext>
              </a:extLst>
            </a:blip>
            <a:srcRect/>
            <a:stretch>
              <a:fillRect/>
            </a:stretch>
          </p:blipFill>
          <p:spPr bwMode="auto">
            <a:xfrm>
              <a:off x="2365698" y="2990577"/>
              <a:ext cx="996513" cy="968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矩形 39"/>
            <p:cNvSpPr>
              <a:spLocks noChangeArrowheads="1"/>
            </p:cNvSpPr>
            <p:nvPr/>
          </p:nvSpPr>
          <p:spPr bwMode="auto">
            <a:xfrm>
              <a:off x="2652745" y="3055992"/>
              <a:ext cx="425972" cy="8375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defRPr/>
              </a:pPr>
              <a:r>
                <a:rPr lang="zh-TW" altLang="en-US" sz="3000" b="1" dirty="0" smtClean="0">
                  <a:solidFill>
                    <a:prstClr val="white"/>
                  </a:solidFill>
                  <a:latin typeface="標楷體"/>
                  <a:ea typeface="標楷體"/>
                </a:rPr>
                <a:t>委外</a:t>
              </a:r>
              <a:endParaRPr lang="en-US" altLang="zh-TW" sz="3000" b="1" dirty="0" smtClean="0">
                <a:solidFill>
                  <a:prstClr val="white"/>
                </a:solidFill>
                <a:latin typeface="標楷體"/>
                <a:ea typeface="標楷體"/>
              </a:endParaRPr>
            </a:p>
            <a:p>
              <a:pPr>
                <a:defRPr/>
              </a:pPr>
              <a:r>
                <a:rPr lang="zh-TW" altLang="en-US" sz="3000" b="1" dirty="0" smtClean="0">
                  <a:solidFill>
                    <a:prstClr val="white"/>
                  </a:solidFill>
                  <a:latin typeface="標楷體"/>
                  <a:ea typeface="標楷體"/>
                </a:rPr>
                <a:t>廠商</a:t>
              </a:r>
              <a:endParaRPr lang="zh-TW" altLang="en-US" sz="3000" b="1" dirty="0">
                <a:solidFill>
                  <a:prstClr val="white"/>
                </a:solidFill>
                <a:latin typeface="標楷體"/>
                <a:ea typeface="標楷體"/>
              </a:endParaRPr>
            </a:p>
          </p:txBody>
        </p:sp>
        <p:pic>
          <p:nvPicPr>
            <p:cNvPr id="9" name="Picture 50" descr="\\Cagmasrv1\sso$\Gestion_Deloitte\Global_Brand\- Templates\Icons\Iconography Deloitte\Icon_People_group_Blue.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15830" y="3845610"/>
              <a:ext cx="723182" cy="7458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文字方塊 41"/>
            <p:cNvSpPr txBox="1">
              <a:spLocks noChangeArrowheads="1"/>
            </p:cNvSpPr>
            <p:nvPr/>
          </p:nvSpPr>
          <p:spPr bwMode="auto">
            <a:xfrm>
              <a:off x="2736177" y="4471991"/>
              <a:ext cx="576063" cy="2390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2000">
                  <a:solidFill>
                    <a:schemeClr val="tx1"/>
                  </a:solidFill>
                  <a:latin typeface="Arial" charset="0"/>
                  <a:ea typeface="新細明體" charset="-120"/>
                </a:defRPr>
              </a:lvl1pPr>
              <a:lvl2pPr marL="742950" indent="-285750" eaLnBrk="0" hangingPunct="0">
                <a:defRPr kumimoji="1" sz="2000">
                  <a:solidFill>
                    <a:schemeClr val="tx1"/>
                  </a:solidFill>
                  <a:latin typeface="Arial" charset="0"/>
                  <a:ea typeface="新細明體" charset="-120"/>
                </a:defRPr>
              </a:lvl2pPr>
              <a:lvl3pPr marL="1143000" indent="-228600" eaLnBrk="0" hangingPunct="0">
                <a:defRPr kumimoji="1" sz="2000">
                  <a:solidFill>
                    <a:schemeClr val="tx1"/>
                  </a:solidFill>
                  <a:latin typeface="Arial" charset="0"/>
                  <a:ea typeface="新細明體" charset="-120"/>
                </a:defRPr>
              </a:lvl3pPr>
              <a:lvl4pPr marL="1600200" indent="-228600" eaLnBrk="0" hangingPunct="0">
                <a:defRPr kumimoji="1" sz="2000">
                  <a:solidFill>
                    <a:schemeClr val="tx1"/>
                  </a:solidFill>
                  <a:latin typeface="Arial" charset="0"/>
                  <a:ea typeface="新細明體" charset="-120"/>
                </a:defRPr>
              </a:lvl4pPr>
              <a:lvl5pPr marL="2057400" indent="-228600" eaLnBrk="0" hangingPunct="0">
                <a:defRPr kumimoji="1" sz="2000">
                  <a:solidFill>
                    <a:schemeClr val="tx1"/>
                  </a:solidFill>
                  <a:latin typeface="Arial" charset="0"/>
                  <a:ea typeface="新細明體" charset="-120"/>
                </a:defRPr>
              </a:lvl5pPr>
              <a:lvl6pPr marL="2514600" indent="-228600" eaLnBrk="0" fontAlgn="base" hangingPunct="0">
                <a:spcBef>
                  <a:spcPct val="0"/>
                </a:spcBef>
                <a:spcAft>
                  <a:spcPct val="0"/>
                </a:spcAft>
                <a:defRPr kumimoji="1" sz="2000">
                  <a:solidFill>
                    <a:schemeClr val="tx1"/>
                  </a:solidFill>
                  <a:latin typeface="Arial" charset="0"/>
                  <a:ea typeface="新細明體" charset="-120"/>
                </a:defRPr>
              </a:lvl6pPr>
              <a:lvl7pPr marL="2971800" indent="-228600" eaLnBrk="0" fontAlgn="base" hangingPunct="0">
                <a:spcBef>
                  <a:spcPct val="0"/>
                </a:spcBef>
                <a:spcAft>
                  <a:spcPct val="0"/>
                </a:spcAft>
                <a:defRPr kumimoji="1" sz="2000">
                  <a:solidFill>
                    <a:schemeClr val="tx1"/>
                  </a:solidFill>
                  <a:latin typeface="Arial" charset="0"/>
                  <a:ea typeface="新細明體" charset="-120"/>
                </a:defRPr>
              </a:lvl7pPr>
              <a:lvl8pPr marL="3429000" indent="-228600" eaLnBrk="0" fontAlgn="base" hangingPunct="0">
                <a:spcBef>
                  <a:spcPct val="0"/>
                </a:spcBef>
                <a:spcAft>
                  <a:spcPct val="0"/>
                </a:spcAft>
                <a:defRPr kumimoji="1" sz="2000">
                  <a:solidFill>
                    <a:schemeClr val="tx1"/>
                  </a:solidFill>
                  <a:latin typeface="Arial" charset="0"/>
                  <a:ea typeface="新細明體" charset="-120"/>
                </a:defRPr>
              </a:lvl8pPr>
              <a:lvl9pPr marL="3886200" indent="-228600" eaLnBrk="0" fontAlgn="base" hangingPunct="0">
                <a:spcBef>
                  <a:spcPct val="0"/>
                </a:spcBef>
                <a:spcAft>
                  <a:spcPct val="0"/>
                </a:spcAft>
                <a:defRPr kumimoji="1" sz="2000">
                  <a:solidFill>
                    <a:schemeClr val="tx1"/>
                  </a:solidFill>
                  <a:latin typeface="Arial" charset="0"/>
                  <a:ea typeface="新細明體" charset="-120"/>
                </a:defRPr>
              </a:lvl9pPr>
            </a:lstStyle>
            <a:p>
              <a:pPr eaLnBrk="1" hangingPunct="1"/>
              <a:endParaRPr lang="zh-TW" altLang="en-US">
                <a:solidFill>
                  <a:prstClr val="black"/>
                </a:solidFill>
                <a:latin typeface="微軟正黑體" pitchFamily="34" charset="-120"/>
                <a:ea typeface="微軟正黑體" pitchFamily="34" charset="-120"/>
              </a:endParaRPr>
            </a:p>
          </p:txBody>
        </p:sp>
      </p:grpSp>
      <p:pic>
        <p:nvPicPr>
          <p:cNvPr id="11"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98991" y="4998710"/>
            <a:ext cx="3050418" cy="1571134"/>
          </a:xfrm>
          <a:prstGeom prst="rect">
            <a:avLst/>
          </a:prstGeom>
          <a:ln w="38100">
            <a:solidFill>
              <a:srgbClr val="009900"/>
            </a:solidFill>
            <a:miter lim="800000"/>
            <a:headEnd/>
            <a:tailEnd/>
          </a:ln>
          <a:effectLst>
            <a:outerShdw blurRad="50800" dist="38100" dir="2700000" algn="tl" rotWithShape="0">
              <a:srgbClr val="000000">
                <a:alpha val="43000"/>
              </a:srgbClr>
            </a:outerShdw>
          </a:effectLst>
          <a:extLst>
            <a:ext uri="{909E8E84-426E-40DD-AFC4-6F175D3DCCD1}">
              <a14:hiddenFill xmlns:a14="http://schemas.microsoft.com/office/drawing/2010/main">
                <a:solidFill>
                  <a:schemeClr val="accent1"/>
                </a:solidFill>
              </a14:hiddenFill>
            </a:ext>
          </a:extLst>
        </p:spPr>
      </p:pic>
      <p:grpSp>
        <p:nvGrpSpPr>
          <p:cNvPr id="12" name="群組 11"/>
          <p:cNvGrpSpPr/>
          <p:nvPr/>
        </p:nvGrpSpPr>
        <p:grpSpPr>
          <a:xfrm>
            <a:off x="533016" y="4437112"/>
            <a:ext cx="1897890" cy="1808801"/>
            <a:chOff x="3590098" y="2662858"/>
            <a:chExt cx="2376000" cy="2376000"/>
          </a:xfrm>
        </p:grpSpPr>
        <p:grpSp>
          <p:nvGrpSpPr>
            <p:cNvPr id="13" name="群組 12"/>
            <p:cNvGrpSpPr/>
            <p:nvPr/>
          </p:nvGrpSpPr>
          <p:grpSpPr>
            <a:xfrm>
              <a:off x="3590098" y="2662858"/>
              <a:ext cx="2376000" cy="2376000"/>
              <a:chOff x="3589834" y="4391050"/>
              <a:chExt cx="2952328" cy="2880320"/>
            </a:xfrm>
          </p:grpSpPr>
          <p:sp>
            <p:nvSpPr>
              <p:cNvPr id="15" name="橢圓 14"/>
              <p:cNvSpPr/>
              <p:nvPr/>
            </p:nvSpPr>
            <p:spPr bwMode="auto">
              <a:xfrm>
                <a:off x="3589834" y="4391050"/>
                <a:ext cx="2952328" cy="2880320"/>
              </a:xfrm>
              <a:prstGeom prst="ellipse">
                <a:avLst/>
              </a:prstGeom>
              <a:solidFill>
                <a:schemeClr val="accent1">
                  <a:lumMod val="40000"/>
                  <a:lumOff val="60000"/>
                </a:schemeClr>
              </a:solidFill>
              <a:ln w="9525" algn="ctr">
                <a:noFill/>
                <a:miter lim="800000"/>
                <a:headEnd/>
                <a:tailEnd/>
              </a:ln>
            </p:spPr>
            <p:txBody>
              <a:bodyPr vert="eaVert" wrap="none" lIns="0" tIns="35988" rIns="179942" bIns="35988" rtlCol="0" anchor="ctr"/>
              <a:lstStyle/>
              <a:p>
                <a:pPr algn="ctr"/>
                <a:endParaRPr kumimoji="0" lang="zh-TW" altLang="en-US" sz="1400" dirty="0">
                  <a:solidFill>
                    <a:prstClr val="black"/>
                  </a:solidFill>
                  <a:latin typeface="微軟正黑體" pitchFamily="34" charset="-120"/>
                  <a:ea typeface="微軟正黑體" pitchFamily="34" charset="-120"/>
                </a:endParaRPr>
              </a:p>
            </p:txBody>
          </p:sp>
          <p:sp>
            <p:nvSpPr>
              <p:cNvPr id="16" name="橢圓 15"/>
              <p:cNvSpPr/>
              <p:nvPr/>
            </p:nvSpPr>
            <p:spPr bwMode="auto">
              <a:xfrm>
                <a:off x="3995063" y="4823098"/>
                <a:ext cx="2115051" cy="2061230"/>
              </a:xfrm>
              <a:prstGeom prst="ellipse">
                <a:avLst/>
              </a:prstGeom>
              <a:solidFill>
                <a:schemeClr val="bg1"/>
              </a:solidFill>
              <a:ln w="9525" algn="ctr">
                <a:noFill/>
                <a:miter lim="800000"/>
                <a:headEnd/>
                <a:tailEnd/>
              </a:ln>
            </p:spPr>
            <p:txBody>
              <a:bodyPr vert="eaVert" wrap="none" lIns="0" tIns="35988" rIns="179942" bIns="35988" rtlCol="0" anchor="ctr"/>
              <a:lstStyle/>
              <a:p>
                <a:pPr algn="ctr"/>
                <a:endParaRPr kumimoji="0" lang="zh-TW" altLang="en-US" sz="1400" dirty="0">
                  <a:solidFill>
                    <a:prstClr val="black"/>
                  </a:solidFill>
                  <a:latin typeface="微軟正黑體" pitchFamily="34" charset="-120"/>
                  <a:ea typeface="微軟正黑體" pitchFamily="34" charset="-120"/>
                </a:endParaRPr>
              </a:p>
            </p:txBody>
          </p:sp>
        </p:grpSp>
        <p:pic>
          <p:nvPicPr>
            <p:cNvPr id="14" name="Picture 6" descr="C:\Users\ltzou\AppData\Local\Microsoft\Windows\Temporary Internet Files\Content.IE5\8H7OCS0A\MC900441448[1].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rot="760122">
              <a:off x="3903011" y="3215603"/>
              <a:ext cx="1615611" cy="1721980"/>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91149434"/>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dirty="0"/>
              <a:t>個人資料侵害、調查與鑑識</a:t>
            </a:r>
          </a:p>
        </p:txBody>
      </p:sp>
      <p:sp>
        <p:nvSpPr>
          <p:cNvPr id="4" name="內容版面配置區 2"/>
          <p:cNvSpPr txBox="1">
            <a:spLocks/>
          </p:cNvSpPr>
          <p:nvPr/>
        </p:nvSpPr>
        <p:spPr>
          <a:xfrm>
            <a:off x="179512" y="1125539"/>
            <a:ext cx="8964488" cy="4535709"/>
          </a:xfrm>
          <a:prstGeom prst="rect">
            <a:avLst/>
          </a:prstGeom>
        </p:spPr>
        <p:txBody>
          <a:bodyPr/>
          <a:lstStyle>
            <a:lvl1pPr marL="342845" indent="-342845" algn="l" rtl="0" eaLnBrk="0" fontAlgn="base" hangingPunct="0">
              <a:spcBef>
                <a:spcPct val="20000"/>
              </a:spcBef>
              <a:spcAft>
                <a:spcPct val="0"/>
              </a:spcAft>
              <a:buClr>
                <a:srgbClr val="92D050"/>
              </a:buClr>
              <a:buFont typeface="Wingdings" pitchFamily="2" charset="2"/>
              <a:buChar char="n"/>
              <a:defRPr sz="2800" kern="1200">
                <a:solidFill>
                  <a:schemeClr val="tx1"/>
                </a:solidFill>
                <a:latin typeface="+mn-lt"/>
                <a:ea typeface="+mn-ea"/>
                <a:cs typeface="+mn-cs"/>
              </a:defRPr>
            </a:lvl1pPr>
            <a:lvl2pPr marL="742830" indent="-285704" algn="l" rtl="0" eaLnBrk="0" fontAlgn="base" hangingPunct="0">
              <a:spcBef>
                <a:spcPct val="20000"/>
              </a:spcBef>
              <a:spcAft>
                <a:spcPct val="0"/>
              </a:spcAft>
              <a:buClr>
                <a:srgbClr val="002060"/>
              </a:buClr>
              <a:buFont typeface="Wingdings" pitchFamily="2" charset="2"/>
              <a:buChar char="u"/>
              <a:defRPr sz="2400" kern="1200">
                <a:solidFill>
                  <a:schemeClr val="tx1"/>
                </a:solidFill>
                <a:latin typeface="+mn-lt"/>
                <a:ea typeface="+mn-ea"/>
                <a:cs typeface="+mn-cs"/>
              </a:defRPr>
            </a:lvl2pPr>
            <a:lvl3pPr marL="1142817" indent="-228563"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3pPr>
            <a:lvl4pPr marL="1599944" indent="-228563"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071" indent="-228563"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197" indent="-228563" algn="l" defTabSz="91425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324" indent="-228563" algn="l" defTabSz="91425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451" indent="-228563" algn="l" defTabSz="91425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577" indent="-228563" algn="l" defTabSz="91425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42900" indent="-342900"/>
            <a:r>
              <a:rPr lang="zh-TW" altLang="en-US" sz="2400" dirty="0" smtClean="0"/>
              <a:t>適用於</a:t>
            </a:r>
            <a:r>
              <a:rPr lang="en-US" altLang="zh-TW" sz="2400" dirty="0"/>
              <a:t>OOOO</a:t>
            </a:r>
            <a:r>
              <a:rPr lang="zh-TW" altLang="en-US" sz="2400" dirty="0" smtClean="0"/>
              <a:t>股份有限公司。</a:t>
            </a:r>
            <a:endParaRPr lang="en-US" altLang="zh-TW" sz="2400" dirty="0"/>
          </a:p>
          <a:p>
            <a:pPr marL="342900" indent="-342900"/>
            <a:r>
              <a:rPr lang="zh-TW" altLang="en-US" sz="2400" dirty="0" smtClean="0"/>
              <a:t>針對個資侵害、調查與鑑識，可參照以下</a:t>
            </a:r>
            <a:r>
              <a:rPr lang="zh-TW" altLang="en-US" sz="2400" dirty="0" smtClean="0">
                <a:solidFill>
                  <a:srgbClr val="0000CC"/>
                </a:solidFill>
              </a:rPr>
              <a:t>文件</a:t>
            </a:r>
            <a:r>
              <a:rPr lang="zh-TW" altLang="en-US" sz="2400" dirty="0" smtClean="0"/>
              <a:t>：</a:t>
            </a:r>
            <a:endParaRPr lang="en-US" altLang="zh-TW" sz="2400" dirty="0" smtClean="0"/>
          </a:p>
        </p:txBody>
      </p:sp>
      <p:graphicFrame>
        <p:nvGraphicFramePr>
          <p:cNvPr id="5" name="表格 4"/>
          <p:cNvGraphicFramePr>
            <a:graphicFrameLocks noGrp="1"/>
          </p:cNvGraphicFramePr>
          <p:nvPr>
            <p:extLst>
              <p:ext uri="{D42A27DB-BD31-4B8C-83A1-F6EECF244321}">
                <p14:modId xmlns:p14="http://schemas.microsoft.com/office/powerpoint/2010/main" val="2478123325"/>
              </p:ext>
            </p:extLst>
          </p:nvPr>
        </p:nvGraphicFramePr>
        <p:xfrm>
          <a:off x="268064" y="2287280"/>
          <a:ext cx="8669784" cy="2967712"/>
        </p:xfrm>
        <a:graphic>
          <a:graphicData uri="http://schemas.openxmlformats.org/drawingml/2006/table">
            <a:tbl>
              <a:tblPr firstRow="1" bandRow="1">
                <a:tableStyleId>{7DF18680-E054-41AD-8BC1-D1AEF772440D}</a:tableStyleId>
              </a:tblPr>
              <a:tblGrid>
                <a:gridCol w="3125168"/>
                <a:gridCol w="5544616"/>
              </a:tblGrid>
              <a:tr h="370840">
                <a:tc>
                  <a:txBody>
                    <a:bodyPr/>
                    <a:lstStyle/>
                    <a:p>
                      <a:pPr algn="ctr"/>
                      <a:r>
                        <a:rPr lang="zh-TW" altLang="en-US" dirty="0" smtClean="0"/>
                        <a:t>程序或規範</a:t>
                      </a:r>
                      <a:endParaRPr lang="zh-TW" altLang="en-US" b="1" dirty="0">
                        <a:latin typeface="+mj-lt"/>
                      </a:endParaRPr>
                    </a:p>
                  </a:txBody>
                  <a:tcPr/>
                </a:tc>
                <a:tc>
                  <a:txBody>
                    <a:bodyPr/>
                    <a:lstStyle/>
                    <a:p>
                      <a:pPr algn="ctr"/>
                      <a:r>
                        <a:rPr lang="zh-TW" altLang="en-US" dirty="0" smtClean="0"/>
                        <a:t>表單</a:t>
                      </a:r>
                      <a:endParaRPr lang="zh-TW" altLang="en-US" b="1" dirty="0">
                        <a:latin typeface="+mj-lt"/>
                      </a:endParaRPr>
                    </a:p>
                  </a:txBody>
                  <a:tcPr/>
                </a:tc>
              </a:tr>
              <a:tr h="482848">
                <a:tc rowSpan="6">
                  <a:txBody>
                    <a:bodyPr/>
                    <a:lstStyle/>
                    <a:p>
                      <a:pPr marL="0" marR="0" lvl="1" indent="0" algn="l" defTabSz="914400" rtl="0" eaLnBrk="1" fontAlgn="auto" latinLnBrk="0" hangingPunct="1">
                        <a:lnSpc>
                          <a:spcPct val="100000"/>
                        </a:lnSpc>
                        <a:spcBef>
                          <a:spcPts val="0"/>
                        </a:spcBef>
                        <a:spcAft>
                          <a:spcPts val="0"/>
                        </a:spcAft>
                        <a:buClrTx/>
                        <a:buSzTx/>
                        <a:buFontTx/>
                        <a:buNone/>
                        <a:tabLst/>
                        <a:defRPr/>
                      </a:pPr>
                      <a:r>
                        <a:rPr lang="zh-TW" altLang="en-US" sz="2000" kern="1200" dirty="0" smtClean="0">
                          <a:solidFill>
                            <a:schemeClr val="dk1"/>
                          </a:solidFill>
                          <a:latin typeface="+mn-lt"/>
                          <a:ea typeface="+mn-ea"/>
                          <a:cs typeface="+mn-cs"/>
                        </a:rPr>
                        <a:t>個人資料保護管理要點</a:t>
                      </a:r>
                      <a:endParaRPr lang="en-US" altLang="zh-TW" sz="2000" kern="1200" dirty="0" smtClean="0">
                        <a:solidFill>
                          <a:schemeClr val="dk1"/>
                        </a:solidFill>
                        <a:latin typeface="+mn-lt"/>
                        <a:ea typeface="+mn-ea"/>
                        <a:cs typeface="+mn-cs"/>
                      </a:endParaRPr>
                    </a:p>
                  </a:txBody>
                  <a:tcPr anchor="ctr"/>
                </a:tc>
                <a:tc>
                  <a:txBody>
                    <a:bodyPr/>
                    <a:lstStyle/>
                    <a:p>
                      <a:r>
                        <a:rPr lang="zh-TW" altLang="en-US" sz="2000" kern="1200" dirty="0" smtClean="0">
                          <a:solidFill>
                            <a:schemeClr val="dk1"/>
                          </a:solidFill>
                          <a:latin typeface="+mn-lt"/>
                          <a:ea typeface="+mn-ea"/>
                          <a:cs typeface="+mn-cs"/>
                        </a:rPr>
                        <a:t>個人資料檔案侵害事件檢討報告</a:t>
                      </a:r>
                      <a:endParaRPr lang="zh-TW" altLang="en-US" sz="2000" kern="1200" dirty="0">
                        <a:solidFill>
                          <a:schemeClr val="dk1"/>
                        </a:solidFill>
                        <a:latin typeface="+mn-lt"/>
                        <a:ea typeface="+mn-ea"/>
                        <a:cs typeface="+mn-cs"/>
                      </a:endParaRPr>
                    </a:p>
                  </a:txBody>
                  <a:tcPr/>
                </a:tc>
              </a:tr>
              <a:tr h="529064">
                <a:tc vMerge="1">
                  <a:txBody>
                    <a:bodyPr/>
                    <a:lstStyle/>
                    <a:p>
                      <a:pPr marL="0" marR="0" lvl="1" indent="0" algn="l" defTabSz="914400" rtl="0" eaLnBrk="1" fontAlgn="auto" latinLnBrk="0" hangingPunct="1">
                        <a:lnSpc>
                          <a:spcPct val="100000"/>
                        </a:lnSpc>
                        <a:spcBef>
                          <a:spcPts val="0"/>
                        </a:spcBef>
                        <a:spcAft>
                          <a:spcPts val="0"/>
                        </a:spcAft>
                        <a:buClrTx/>
                        <a:buSzTx/>
                        <a:buFontTx/>
                        <a:buNone/>
                        <a:tabLst/>
                        <a:defRPr/>
                      </a:pPr>
                      <a:endParaRPr lang="zh-TW" altLang="en-US" sz="1600" b="1" dirty="0">
                        <a:latin typeface="+mj-lt"/>
                      </a:endParaRPr>
                    </a:p>
                  </a:txBody>
                  <a:tcPr anchor="ctr"/>
                </a:tc>
                <a:tc>
                  <a:txBody>
                    <a:bodyPr/>
                    <a:lstStyle/>
                    <a:p>
                      <a:pPr marL="0" marR="0" lvl="1" indent="0" algn="l" defTabSz="914400" rtl="0" eaLnBrk="1" fontAlgn="auto" latinLnBrk="0" hangingPunct="1">
                        <a:lnSpc>
                          <a:spcPct val="100000"/>
                        </a:lnSpc>
                        <a:spcBef>
                          <a:spcPts val="0"/>
                        </a:spcBef>
                        <a:spcAft>
                          <a:spcPts val="0"/>
                        </a:spcAft>
                        <a:buClrTx/>
                        <a:buSzTx/>
                        <a:buFontTx/>
                        <a:buNone/>
                        <a:tabLst/>
                        <a:defRPr/>
                      </a:pPr>
                      <a:r>
                        <a:rPr lang="zh-TW" altLang="en-US" sz="2000" kern="1200" dirty="0" smtClean="0">
                          <a:solidFill>
                            <a:schemeClr val="dk1"/>
                          </a:solidFill>
                          <a:latin typeface="+mn-lt"/>
                          <a:ea typeface="+mn-ea"/>
                          <a:cs typeface="+mn-cs"/>
                        </a:rPr>
                        <a:t>演練紀錄表</a:t>
                      </a:r>
                      <a:endParaRPr lang="zh-TW" altLang="en-US" sz="2000" kern="1200" dirty="0">
                        <a:solidFill>
                          <a:schemeClr val="dk1"/>
                        </a:solidFill>
                        <a:latin typeface="+mn-lt"/>
                        <a:ea typeface="+mn-ea"/>
                        <a:cs typeface="+mn-cs"/>
                      </a:endParaRPr>
                    </a:p>
                  </a:txBody>
                  <a:tcPr anchor="ctr"/>
                </a:tc>
              </a:tr>
              <a:tr h="0">
                <a:tc vMerge="1">
                  <a:txBody>
                    <a:bodyPr/>
                    <a:lstStyle/>
                    <a:p>
                      <a:pPr marL="0" marR="0" lvl="1" indent="0" algn="l" defTabSz="914400" rtl="0" eaLnBrk="1" fontAlgn="auto" latinLnBrk="0" hangingPunct="1">
                        <a:lnSpc>
                          <a:spcPct val="100000"/>
                        </a:lnSpc>
                        <a:spcBef>
                          <a:spcPts val="0"/>
                        </a:spcBef>
                        <a:spcAft>
                          <a:spcPts val="0"/>
                        </a:spcAft>
                        <a:buClrTx/>
                        <a:buSzTx/>
                        <a:buFontTx/>
                        <a:buNone/>
                        <a:tabLst/>
                        <a:defRPr/>
                      </a:pPr>
                      <a:endParaRPr lang="zh-TW" altLang="en-US" sz="2000" b="1" dirty="0">
                        <a:latin typeface="+mj-lt"/>
                      </a:endParaRPr>
                    </a:p>
                  </a:txBody>
                  <a:tcPr anchor="ctr"/>
                </a:tc>
                <a:tc>
                  <a:txBody>
                    <a:bodyPr/>
                    <a:lstStyle/>
                    <a:p>
                      <a:pPr marL="0" marR="0" lvl="1" indent="0" algn="l" defTabSz="914400" rtl="0" eaLnBrk="1" fontAlgn="auto" latinLnBrk="0" hangingPunct="1">
                        <a:lnSpc>
                          <a:spcPct val="100000"/>
                        </a:lnSpc>
                        <a:spcBef>
                          <a:spcPts val="0"/>
                        </a:spcBef>
                        <a:spcAft>
                          <a:spcPts val="0"/>
                        </a:spcAft>
                        <a:buClrTx/>
                        <a:buSzTx/>
                        <a:buFontTx/>
                        <a:buNone/>
                        <a:tabLst/>
                        <a:defRPr/>
                      </a:pPr>
                      <a:r>
                        <a:rPr lang="zh-TW" altLang="en-US" sz="2000" kern="1200" dirty="0" smtClean="0">
                          <a:solidFill>
                            <a:schemeClr val="dk1"/>
                          </a:solidFill>
                          <a:latin typeface="+mn-lt"/>
                          <a:ea typeface="+mn-ea"/>
                          <a:cs typeface="+mn-cs"/>
                        </a:rPr>
                        <a:t>內部聯絡清單</a:t>
                      </a:r>
                      <a:endParaRPr lang="zh-TW" altLang="en-US" sz="2000" kern="1200" dirty="0">
                        <a:solidFill>
                          <a:schemeClr val="dk1"/>
                        </a:solidFill>
                        <a:latin typeface="+mn-lt"/>
                        <a:ea typeface="+mn-ea"/>
                        <a:cs typeface="+mn-cs"/>
                      </a:endParaRPr>
                    </a:p>
                  </a:txBody>
                  <a:tcPr anchor="ctr"/>
                </a:tc>
              </a:tr>
              <a:tr h="0">
                <a:tc vMerge="1">
                  <a:txBody>
                    <a:bodyPr/>
                    <a:lstStyle/>
                    <a:p>
                      <a:pPr marL="0" marR="0" lvl="1" indent="0" algn="l" defTabSz="914400" rtl="0" eaLnBrk="1" fontAlgn="auto" latinLnBrk="0" hangingPunct="1">
                        <a:lnSpc>
                          <a:spcPct val="100000"/>
                        </a:lnSpc>
                        <a:spcBef>
                          <a:spcPts val="0"/>
                        </a:spcBef>
                        <a:spcAft>
                          <a:spcPts val="0"/>
                        </a:spcAft>
                        <a:buClrTx/>
                        <a:buSzTx/>
                        <a:buFontTx/>
                        <a:buNone/>
                        <a:tabLst/>
                        <a:defRPr/>
                      </a:pPr>
                      <a:endParaRPr lang="zh-TW" altLang="en-US" sz="2000" b="1" dirty="0">
                        <a:latin typeface="+mj-lt"/>
                      </a:endParaRPr>
                    </a:p>
                  </a:txBody>
                  <a:tcPr anchor="ctr"/>
                </a:tc>
                <a:tc>
                  <a:txBody>
                    <a:bodyPr/>
                    <a:lstStyle/>
                    <a:p>
                      <a:pPr marL="0" marR="0" lvl="1" indent="0" algn="l" defTabSz="914400" rtl="0" eaLnBrk="1" fontAlgn="auto" latinLnBrk="0" hangingPunct="1">
                        <a:lnSpc>
                          <a:spcPct val="100000"/>
                        </a:lnSpc>
                        <a:spcBef>
                          <a:spcPts val="0"/>
                        </a:spcBef>
                        <a:spcAft>
                          <a:spcPts val="0"/>
                        </a:spcAft>
                        <a:buClrTx/>
                        <a:buSzTx/>
                        <a:buFontTx/>
                        <a:buNone/>
                        <a:tabLst/>
                        <a:defRPr/>
                      </a:pPr>
                      <a:r>
                        <a:rPr lang="zh-TW" altLang="en-US" sz="2000" kern="1200" dirty="0" smtClean="0">
                          <a:solidFill>
                            <a:schemeClr val="dk1"/>
                          </a:solidFill>
                          <a:latin typeface="+mn-lt"/>
                          <a:ea typeface="+mn-ea"/>
                          <a:cs typeface="+mn-cs"/>
                        </a:rPr>
                        <a:t>外部聯絡清單</a:t>
                      </a:r>
                      <a:endParaRPr lang="zh-TW" altLang="en-US" sz="2000" kern="1200" dirty="0">
                        <a:solidFill>
                          <a:schemeClr val="dk1"/>
                        </a:solidFill>
                        <a:latin typeface="+mn-lt"/>
                        <a:ea typeface="+mn-ea"/>
                        <a:cs typeface="+mn-cs"/>
                      </a:endParaRPr>
                    </a:p>
                  </a:txBody>
                  <a:tcPr anchor="ctr"/>
                </a:tc>
              </a:tr>
              <a:tr h="0">
                <a:tc vMerge="1">
                  <a:txBody>
                    <a:bodyPr/>
                    <a:lstStyle/>
                    <a:p>
                      <a:pPr marL="0" marR="0" lvl="1" indent="0" algn="l" defTabSz="914400" rtl="0" eaLnBrk="1" fontAlgn="auto" latinLnBrk="0" hangingPunct="1">
                        <a:lnSpc>
                          <a:spcPct val="100000"/>
                        </a:lnSpc>
                        <a:spcBef>
                          <a:spcPts val="0"/>
                        </a:spcBef>
                        <a:spcAft>
                          <a:spcPts val="0"/>
                        </a:spcAft>
                        <a:buClrTx/>
                        <a:buSzTx/>
                        <a:buFontTx/>
                        <a:buNone/>
                        <a:tabLst/>
                        <a:defRPr/>
                      </a:pPr>
                      <a:endParaRPr lang="zh-TW" altLang="en-US" sz="2000" b="1" dirty="0">
                        <a:latin typeface="+mj-lt"/>
                      </a:endParaRPr>
                    </a:p>
                  </a:txBody>
                  <a:tcPr anchor="ctr"/>
                </a:tc>
                <a:tc>
                  <a:txBody>
                    <a:bodyPr/>
                    <a:lstStyle/>
                    <a:p>
                      <a:pPr marL="0" marR="0" lvl="1" indent="0" algn="l" defTabSz="914400" rtl="0" eaLnBrk="1" fontAlgn="auto" latinLnBrk="0" hangingPunct="1">
                        <a:lnSpc>
                          <a:spcPct val="100000"/>
                        </a:lnSpc>
                        <a:spcBef>
                          <a:spcPts val="0"/>
                        </a:spcBef>
                        <a:spcAft>
                          <a:spcPts val="0"/>
                        </a:spcAft>
                        <a:buClrTx/>
                        <a:buSzTx/>
                        <a:buFontTx/>
                        <a:buNone/>
                        <a:tabLst/>
                        <a:defRPr/>
                      </a:pPr>
                      <a:r>
                        <a:rPr lang="zh-TW" altLang="en-US" sz="2000" kern="1200" dirty="0" smtClean="0">
                          <a:solidFill>
                            <a:schemeClr val="dk1"/>
                          </a:solidFill>
                          <a:latin typeface="+mn-lt"/>
                          <a:ea typeface="+mn-ea"/>
                          <a:cs typeface="+mn-cs"/>
                        </a:rPr>
                        <a:t>聲明稿範本</a:t>
                      </a:r>
                      <a:endParaRPr lang="zh-TW" altLang="en-US" sz="2000" kern="1200" dirty="0">
                        <a:solidFill>
                          <a:schemeClr val="dk1"/>
                        </a:solidFill>
                        <a:latin typeface="+mn-lt"/>
                        <a:ea typeface="+mn-ea"/>
                        <a:cs typeface="+mn-cs"/>
                      </a:endParaRPr>
                    </a:p>
                  </a:txBody>
                  <a:tcPr anchor="ctr"/>
                </a:tc>
              </a:tr>
              <a:tr h="0">
                <a:tc vMerge="1">
                  <a:txBody>
                    <a:bodyPr/>
                    <a:lstStyle/>
                    <a:p>
                      <a:pPr marL="0" marR="0" lvl="1" indent="0" algn="l" defTabSz="914400" rtl="0" eaLnBrk="1" fontAlgn="auto" latinLnBrk="0" hangingPunct="1">
                        <a:lnSpc>
                          <a:spcPct val="100000"/>
                        </a:lnSpc>
                        <a:spcBef>
                          <a:spcPts val="0"/>
                        </a:spcBef>
                        <a:spcAft>
                          <a:spcPts val="0"/>
                        </a:spcAft>
                        <a:buClrTx/>
                        <a:buSzTx/>
                        <a:buFontTx/>
                        <a:buNone/>
                        <a:tabLst/>
                        <a:defRPr/>
                      </a:pPr>
                      <a:endParaRPr lang="zh-TW" altLang="en-US" sz="2000" kern="1200" dirty="0">
                        <a:solidFill>
                          <a:schemeClr val="dk1"/>
                        </a:solidFill>
                        <a:latin typeface="+mn-lt"/>
                        <a:ea typeface="+mn-ea"/>
                        <a:cs typeface="+mn-cs"/>
                      </a:endParaRPr>
                    </a:p>
                  </a:txBody>
                  <a:tcPr anchor="ctr"/>
                </a:tc>
                <a:tc>
                  <a:txBody>
                    <a:bodyPr/>
                    <a:lstStyle/>
                    <a:p>
                      <a:pPr marL="0" marR="0" lvl="1" indent="0" algn="l" defTabSz="914400" rtl="0" eaLnBrk="1" fontAlgn="auto" latinLnBrk="0" hangingPunct="1">
                        <a:lnSpc>
                          <a:spcPct val="100000"/>
                        </a:lnSpc>
                        <a:spcBef>
                          <a:spcPts val="0"/>
                        </a:spcBef>
                        <a:spcAft>
                          <a:spcPts val="0"/>
                        </a:spcAft>
                        <a:buClrTx/>
                        <a:buSzTx/>
                        <a:buFontTx/>
                        <a:buNone/>
                        <a:tabLst/>
                        <a:defRPr/>
                      </a:pPr>
                      <a:r>
                        <a:rPr lang="zh-TW" altLang="en-US" sz="2000" kern="1200" dirty="0" smtClean="0">
                          <a:solidFill>
                            <a:schemeClr val="dk1"/>
                          </a:solidFill>
                          <a:latin typeface="+mn-lt"/>
                          <a:ea typeface="+mn-ea"/>
                          <a:cs typeface="+mn-cs"/>
                        </a:rPr>
                        <a:t>個人資料檔案侵害事件應變處理計畫</a:t>
                      </a:r>
                      <a:endParaRPr lang="zh-TW" altLang="en-US" sz="2000" kern="1200" dirty="0">
                        <a:solidFill>
                          <a:schemeClr val="dk1"/>
                        </a:solidFill>
                        <a:latin typeface="+mn-lt"/>
                        <a:ea typeface="+mn-ea"/>
                        <a:cs typeface="+mn-cs"/>
                      </a:endParaRPr>
                    </a:p>
                  </a:txBody>
                  <a:tcPr anchor="ctr"/>
                </a:tc>
              </a:tr>
            </a:tbl>
          </a:graphicData>
        </a:graphic>
      </p:graphicFrame>
      <p:pic>
        <p:nvPicPr>
          <p:cNvPr id="6" name="Picture 3" descr="C:\Users\hacheng\Desktop\photobank\小人圖\canstock2969035.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28828" y="6063024"/>
            <a:ext cx="686310" cy="822360"/>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20"/>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915816" y="6063024"/>
            <a:ext cx="1012541" cy="8223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6" descr="C:\Users\ikewchen\AppData\Local\Microsoft\Windows\Temporary Internet Files\Content.IE5\9T78B51T\MC900428983[1].wmf"/>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102637" y="6067269"/>
            <a:ext cx="1000637" cy="818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258942" y="6093296"/>
            <a:ext cx="1214006" cy="779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 name="Picture 6" descr="C:\Users\ltzou\Downloads\MC900434855.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660232" y="5884704"/>
            <a:ext cx="896978" cy="928672"/>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24" descr="C:\manual\types of hard disks.jpg"/>
          <p:cNvPicPr>
            <a:picLocks noChangeAspect="1" noChangeArrowheads="1"/>
          </p:cNvPicPr>
          <p:nvPr/>
        </p:nvPicPr>
        <p:blipFill rotWithShape="1">
          <a:blip r:embed="rId7">
            <a:extLst>
              <a:ext uri="{28A0092B-C50C-407E-A947-70E740481C1C}">
                <a14:useLocalDpi xmlns:a14="http://schemas.microsoft.com/office/drawing/2010/main" val="0"/>
              </a:ext>
            </a:extLst>
          </a:blip>
          <a:srcRect b="17375"/>
          <a:stretch/>
        </p:blipFill>
        <p:spPr bwMode="auto">
          <a:xfrm>
            <a:off x="7740352" y="6021289"/>
            <a:ext cx="1037122" cy="792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580438304"/>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標題 1"/>
          <p:cNvSpPr>
            <a:spLocks noGrp="1"/>
          </p:cNvSpPr>
          <p:nvPr>
            <p:ph type="title"/>
          </p:nvPr>
        </p:nvSpPr>
        <p:spPr/>
        <p:txBody>
          <a:bodyPr/>
          <a:lstStyle/>
          <a:p>
            <a:r>
              <a:rPr lang="zh-TW" altLang="en-US" smtClean="0"/>
              <a:t>應用系統稽核軌跡</a:t>
            </a:r>
          </a:p>
        </p:txBody>
      </p:sp>
      <p:graphicFrame>
        <p:nvGraphicFramePr>
          <p:cNvPr id="4" name="內容版面配置區 3"/>
          <p:cNvGraphicFramePr>
            <a:graphicFrameLocks noGrp="1"/>
          </p:cNvGraphicFramePr>
          <p:nvPr>
            <p:ph idx="1"/>
            <p:extLst>
              <p:ext uri="{D42A27DB-BD31-4B8C-83A1-F6EECF244321}">
                <p14:modId xmlns:p14="http://schemas.microsoft.com/office/powerpoint/2010/main" val="421305163"/>
              </p:ext>
            </p:extLst>
          </p:nvPr>
        </p:nvGraphicFramePr>
        <p:xfrm>
          <a:off x="323528" y="1143001"/>
          <a:ext cx="8229600" cy="51435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6" name="八邊形 5"/>
          <p:cNvSpPr/>
          <p:nvPr/>
        </p:nvSpPr>
        <p:spPr>
          <a:xfrm>
            <a:off x="6084168" y="2474914"/>
            <a:ext cx="288925" cy="287337"/>
          </a:xfrm>
          <a:prstGeom prst="octagon">
            <a:avLst/>
          </a:prstGeom>
        </p:spPr>
        <p:style>
          <a:lnRef idx="2">
            <a:schemeClr val="dk1">
              <a:shade val="50000"/>
            </a:schemeClr>
          </a:lnRef>
          <a:fillRef idx="1">
            <a:schemeClr val="dk1"/>
          </a:fillRef>
          <a:effectRef idx="0">
            <a:schemeClr val="dk1"/>
          </a:effectRef>
          <a:fontRef idx="minor">
            <a:schemeClr val="lt1"/>
          </a:fontRef>
        </p:style>
        <p:txBody>
          <a:bodyPr lIns="91426" tIns="45712" rIns="91426" bIns="45712" anchor="ctr" anchorCtr="1"/>
          <a:lstStyle/>
          <a:p>
            <a:pPr algn="ctr">
              <a:defRPr/>
            </a:pPr>
            <a:r>
              <a:rPr lang="en-US" altLang="zh-TW" sz="1400" dirty="0"/>
              <a:t>1</a:t>
            </a:r>
            <a:endParaRPr lang="zh-TW" altLang="en-US" sz="1400" dirty="0"/>
          </a:p>
        </p:txBody>
      </p:sp>
      <p:sp>
        <p:nvSpPr>
          <p:cNvPr id="7" name="八邊形 6"/>
          <p:cNvSpPr/>
          <p:nvPr/>
        </p:nvSpPr>
        <p:spPr>
          <a:xfrm>
            <a:off x="6084168" y="2835275"/>
            <a:ext cx="288925" cy="287338"/>
          </a:xfrm>
          <a:prstGeom prst="octagon">
            <a:avLst/>
          </a:prstGeom>
        </p:spPr>
        <p:style>
          <a:lnRef idx="2">
            <a:schemeClr val="dk1">
              <a:shade val="50000"/>
            </a:schemeClr>
          </a:lnRef>
          <a:fillRef idx="1">
            <a:schemeClr val="dk1"/>
          </a:fillRef>
          <a:effectRef idx="0">
            <a:schemeClr val="dk1"/>
          </a:effectRef>
          <a:fontRef idx="minor">
            <a:schemeClr val="lt1"/>
          </a:fontRef>
        </p:style>
        <p:txBody>
          <a:bodyPr lIns="91426" tIns="45712" rIns="91426" bIns="45712" anchor="ctr" anchorCtr="1"/>
          <a:lstStyle/>
          <a:p>
            <a:pPr algn="ctr">
              <a:defRPr/>
            </a:pPr>
            <a:r>
              <a:rPr lang="en-US" altLang="zh-TW" sz="1400" dirty="0"/>
              <a:t>2</a:t>
            </a:r>
            <a:endParaRPr lang="zh-TW" altLang="en-US" sz="1400" dirty="0"/>
          </a:p>
        </p:txBody>
      </p:sp>
      <p:sp>
        <p:nvSpPr>
          <p:cNvPr id="8" name="八邊形 7"/>
          <p:cNvSpPr/>
          <p:nvPr/>
        </p:nvSpPr>
        <p:spPr>
          <a:xfrm>
            <a:off x="6084168" y="3194051"/>
            <a:ext cx="288925" cy="288925"/>
          </a:xfrm>
          <a:prstGeom prst="octagon">
            <a:avLst/>
          </a:prstGeom>
        </p:spPr>
        <p:style>
          <a:lnRef idx="2">
            <a:schemeClr val="dk1">
              <a:shade val="50000"/>
            </a:schemeClr>
          </a:lnRef>
          <a:fillRef idx="1">
            <a:schemeClr val="dk1"/>
          </a:fillRef>
          <a:effectRef idx="0">
            <a:schemeClr val="dk1"/>
          </a:effectRef>
          <a:fontRef idx="minor">
            <a:schemeClr val="lt1"/>
          </a:fontRef>
        </p:style>
        <p:txBody>
          <a:bodyPr lIns="91426" tIns="45712" rIns="91426" bIns="45712" anchor="ctr" anchorCtr="1"/>
          <a:lstStyle/>
          <a:p>
            <a:pPr algn="ctr">
              <a:defRPr/>
            </a:pPr>
            <a:r>
              <a:rPr lang="en-US" altLang="zh-TW" sz="1400" dirty="0"/>
              <a:t>3</a:t>
            </a:r>
            <a:endParaRPr lang="zh-TW" altLang="en-US" sz="1400" dirty="0"/>
          </a:p>
        </p:txBody>
      </p:sp>
      <p:sp>
        <p:nvSpPr>
          <p:cNvPr id="52232" name="文字方塊 8"/>
          <p:cNvSpPr txBox="1">
            <a:spLocks noChangeArrowheads="1"/>
          </p:cNvSpPr>
          <p:nvPr/>
        </p:nvSpPr>
        <p:spPr bwMode="auto">
          <a:xfrm>
            <a:off x="6373092" y="2401888"/>
            <a:ext cx="1569632" cy="369316"/>
          </a:xfrm>
          <a:prstGeom prst="rect">
            <a:avLst/>
          </a:prstGeom>
          <a:noFill/>
          <a:ln w="9525">
            <a:noFill/>
            <a:miter lim="800000"/>
            <a:headEnd/>
            <a:tailEnd/>
          </a:ln>
        </p:spPr>
        <p:txBody>
          <a:bodyPr wrap="none" lIns="91426" tIns="45712" rIns="91426" bIns="45712">
            <a:spAutoFit/>
          </a:bodyPr>
          <a:lstStyle/>
          <a:p>
            <a:r>
              <a:rPr lang="zh-TW" altLang="en-US">
                <a:latin typeface="微軟正黑體" pitchFamily="34" charset="-120"/>
                <a:ea typeface="微軟正黑體" pitchFamily="34" charset="-120"/>
              </a:rPr>
              <a:t>進行權限檢視</a:t>
            </a:r>
          </a:p>
        </p:txBody>
      </p:sp>
      <p:sp>
        <p:nvSpPr>
          <p:cNvPr id="52233" name="文字方塊 9"/>
          <p:cNvSpPr txBox="1">
            <a:spLocks noChangeArrowheads="1"/>
          </p:cNvSpPr>
          <p:nvPr/>
        </p:nvSpPr>
        <p:spPr bwMode="auto">
          <a:xfrm>
            <a:off x="6373093" y="2762250"/>
            <a:ext cx="2492962" cy="369316"/>
          </a:xfrm>
          <a:prstGeom prst="rect">
            <a:avLst/>
          </a:prstGeom>
          <a:noFill/>
          <a:ln w="9525">
            <a:noFill/>
            <a:miter lim="800000"/>
            <a:headEnd/>
            <a:tailEnd/>
          </a:ln>
        </p:spPr>
        <p:txBody>
          <a:bodyPr wrap="none" lIns="91426" tIns="45712" rIns="91426" bIns="45712">
            <a:spAutoFit/>
          </a:bodyPr>
          <a:lstStyle/>
          <a:p>
            <a:r>
              <a:rPr lang="zh-TW" altLang="en-US">
                <a:latin typeface="微軟正黑體" pitchFamily="34" charset="-120"/>
                <a:ea typeface="微軟正黑體" pitchFamily="34" charset="-120"/>
              </a:rPr>
              <a:t>進行敏感性資料的遮蔽</a:t>
            </a:r>
          </a:p>
        </p:txBody>
      </p:sp>
      <p:sp>
        <p:nvSpPr>
          <p:cNvPr id="52234" name="文字方塊 10"/>
          <p:cNvSpPr txBox="1">
            <a:spLocks noChangeArrowheads="1"/>
          </p:cNvSpPr>
          <p:nvPr/>
        </p:nvSpPr>
        <p:spPr bwMode="auto">
          <a:xfrm>
            <a:off x="6373092" y="3122613"/>
            <a:ext cx="2736618" cy="646315"/>
          </a:xfrm>
          <a:prstGeom prst="rect">
            <a:avLst/>
          </a:prstGeom>
          <a:noFill/>
          <a:ln w="9525">
            <a:noFill/>
            <a:miter lim="800000"/>
            <a:headEnd/>
            <a:tailEnd/>
          </a:ln>
        </p:spPr>
        <p:txBody>
          <a:bodyPr wrap="none" lIns="91426" tIns="45712" rIns="91426" bIns="45712">
            <a:spAutoFit/>
          </a:bodyPr>
          <a:lstStyle/>
          <a:p>
            <a:r>
              <a:rPr lang="zh-TW" altLang="en-US">
                <a:latin typeface="微軟正黑體" pitchFamily="34" charset="-120"/>
                <a:ea typeface="微軟正黑體" pitchFamily="34" charset="-120"/>
              </a:rPr>
              <a:t>進行輸出功能</a:t>
            </a:r>
            <a:r>
              <a:rPr lang="en-US" altLang="zh-TW">
                <a:latin typeface="微軟正黑體" pitchFamily="34" charset="-120"/>
                <a:ea typeface="微軟正黑體" pitchFamily="34" charset="-120"/>
              </a:rPr>
              <a:t>(</a:t>
            </a:r>
            <a:r>
              <a:rPr lang="zh-TW" altLang="en-US">
                <a:latin typeface="微軟正黑體" pitchFamily="34" charset="-120"/>
                <a:ea typeface="微軟正黑體" pitchFamily="34" charset="-120"/>
              </a:rPr>
              <a:t>下載</a:t>
            </a:r>
            <a:r>
              <a:rPr lang="en-US" altLang="zh-TW">
                <a:latin typeface="微軟正黑體" pitchFamily="34" charset="-120"/>
                <a:ea typeface="微軟正黑體" pitchFamily="34" charset="-120"/>
              </a:rPr>
              <a:t>/</a:t>
            </a:r>
            <a:r>
              <a:rPr lang="zh-TW" altLang="en-US">
                <a:latin typeface="微軟正黑體" pitchFamily="34" charset="-120"/>
                <a:ea typeface="微軟正黑體" pitchFamily="34" charset="-120"/>
              </a:rPr>
              <a:t>列印</a:t>
            </a:r>
            <a:r>
              <a:rPr lang="en-US" altLang="zh-TW">
                <a:latin typeface="微軟正黑體" pitchFamily="34" charset="-120"/>
                <a:ea typeface="微軟正黑體" pitchFamily="34" charset="-120"/>
              </a:rPr>
              <a:t>)</a:t>
            </a:r>
          </a:p>
          <a:p>
            <a:r>
              <a:rPr lang="zh-TW" altLang="en-US">
                <a:latin typeface="微軟正黑體" pitchFamily="34" charset="-120"/>
                <a:ea typeface="微軟正黑體" pitchFamily="34" charset="-120"/>
              </a:rPr>
              <a:t>的檢視</a:t>
            </a:r>
          </a:p>
        </p:txBody>
      </p:sp>
      <p:sp>
        <p:nvSpPr>
          <p:cNvPr id="3" name="矩形 2"/>
          <p:cNvSpPr/>
          <p:nvPr/>
        </p:nvSpPr>
        <p:spPr>
          <a:xfrm>
            <a:off x="539552" y="1124745"/>
            <a:ext cx="2322888" cy="1200312"/>
          </a:xfrm>
          <a:prstGeom prst="rect">
            <a:avLst/>
          </a:prstGeom>
        </p:spPr>
        <p:style>
          <a:lnRef idx="0">
            <a:schemeClr val="accent3"/>
          </a:lnRef>
          <a:fillRef idx="3">
            <a:schemeClr val="accent3"/>
          </a:fillRef>
          <a:effectRef idx="3">
            <a:schemeClr val="accent3"/>
          </a:effectRef>
          <a:fontRef idx="minor">
            <a:schemeClr val="lt1"/>
          </a:fontRef>
        </p:style>
        <p:txBody>
          <a:bodyPr lIns="91426" tIns="45712" rIns="91426" bIns="45712">
            <a:spAutoFit/>
          </a:bodyPr>
          <a:lstStyle/>
          <a:p>
            <a:pPr>
              <a:defRPr/>
            </a:pPr>
            <a:r>
              <a:rPr lang="zh-TW" altLang="en-US" sz="2400" dirty="0">
                <a:latin typeface="華康中黑體" pitchFamily="49" charset="-120"/>
              </a:rPr>
              <a:t>應用程式層面</a:t>
            </a:r>
            <a:endParaRPr lang="en-US" altLang="zh-TW" sz="2400" dirty="0">
              <a:latin typeface="華康中黑體" pitchFamily="49" charset="-120"/>
            </a:endParaRPr>
          </a:p>
          <a:p>
            <a:pPr>
              <a:defRPr/>
            </a:pPr>
            <a:r>
              <a:rPr lang="zh-TW" altLang="en-US" sz="2400" dirty="0">
                <a:latin typeface="華康中黑體" pitchFamily="49" charset="-120"/>
              </a:rPr>
              <a:t>稽核軌跡開啟</a:t>
            </a:r>
            <a:endParaRPr lang="en-US" altLang="zh-TW" sz="2400" dirty="0">
              <a:latin typeface="華康中黑體" pitchFamily="49" charset="-120"/>
            </a:endParaRPr>
          </a:p>
          <a:p>
            <a:pPr>
              <a:defRPr/>
            </a:pPr>
            <a:r>
              <a:rPr lang="zh-TW" altLang="en-US" sz="2400" dirty="0">
                <a:latin typeface="華康中黑體" pitchFamily="49" charset="-120"/>
              </a:rPr>
              <a:t>之步驟</a:t>
            </a:r>
          </a:p>
        </p:txBody>
      </p:sp>
    </p:spTree>
  </p:cSld>
  <p:clrMapOvr>
    <a:masterClrMapping/>
  </p:clrMapOvr>
  <p:transition spd="slow"/>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標題 3"/>
          <p:cNvSpPr>
            <a:spLocks noGrp="1"/>
          </p:cNvSpPr>
          <p:nvPr>
            <p:ph type="title"/>
          </p:nvPr>
        </p:nvSpPr>
        <p:spPr>
          <a:xfrm>
            <a:off x="415926" y="1916114"/>
            <a:ext cx="4948238" cy="1454150"/>
          </a:xfrm>
          <a:ln>
            <a:noFill/>
          </a:ln>
          <a:extLst/>
        </p:spPr>
        <p:style>
          <a:lnRef idx="2">
            <a:schemeClr val="accent3"/>
          </a:lnRef>
          <a:fillRef idx="1">
            <a:schemeClr val="lt1"/>
          </a:fillRef>
          <a:effectRef idx="0">
            <a:schemeClr val="accent3"/>
          </a:effectRef>
          <a:fontRef idx="minor">
            <a:schemeClr val="dk1"/>
          </a:fontRef>
        </p:style>
        <p:txBody>
          <a:bodyPr>
            <a:noAutofit/>
          </a:bodyPr>
          <a:lstStyle/>
          <a:p>
            <a:pPr algn="r">
              <a:defRPr/>
            </a:pPr>
            <a:r>
              <a:rPr lang="zh-TW" altLang="en-US" sz="4000" dirty="0" smtClean="0">
                <a:latin typeface="Arial" pitchFamily="34" charset="0"/>
                <a:cs typeface="Arial" pitchFamily="34" charset="0"/>
              </a:rPr>
              <a:t>七</a:t>
            </a:r>
            <a:r>
              <a:rPr lang="zh-TW" altLang="en-US" sz="4000" dirty="0">
                <a:latin typeface="Arial" pitchFamily="34" charset="0"/>
                <a:cs typeface="Arial" pitchFamily="34" charset="0"/>
              </a:rPr>
              <a:t>、</a:t>
            </a:r>
            <a:r>
              <a:rPr lang="zh-TW" altLang="zh-TW" sz="4000" dirty="0">
                <a:latin typeface="Arial" pitchFamily="34" charset="0"/>
                <a:cs typeface="Arial" pitchFamily="34" charset="0"/>
              </a:rPr>
              <a:t>個人</a:t>
            </a:r>
            <a:r>
              <a:rPr lang="zh-TW" altLang="zh-TW" sz="4000" dirty="0" smtClean="0">
                <a:latin typeface="Arial" pitchFamily="34" charset="0"/>
                <a:cs typeface="Arial" pitchFamily="34" charset="0"/>
              </a:rPr>
              <a:t>資料管理</a:t>
            </a:r>
            <a:r>
              <a:rPr lang="en-US" altLang="zh-TW" sz="4000" dirty="0" smtClean="0">
                <a:latin typeface="Arial" pitchFamily="34" charset="0"/>
                <a:cs typeface="Arial" pitchFamily="34" charset="0"/>
              </a:rPr>
              <a:t/>
            </a:r>
            <a:br>
              <a:rPr lang="en-US" altLang="zh-TW" sz="4000" dirty="0" smtClean="0">
                <a:latin typeface="Arial" pitchFamily="34" charset="0"/>
                <a:cs typeface="Arial" pitchFamily="34" charset="0"/>
              </a:rPr>
            </a:br>
            <a:r>
              <a:rPr lang="zh-TW" altLang="zh-TW" sz="4000" dirty="0" smtClean="0">
                <a:solidFill>
                  <a:srgbClr val="960000"/>
                </a:solidFill>
                <a:latin typeface="Arial" pitchFamily="34" charset="0"/>
                <a:cs typeface="Arial" pitchFamily="34" charset="0"/>
              </a:rPr>
              <a:t>查核活動</a:t>
            </a:r>
            <a:endParaRPr lang="zh-TW" altLang="en-US" sz="4000" dirty="0">
              <a:solidFill>
                <a:srgbClr val="960000"/>
              </a:solidFill>
              <a:latin typeface="+mj-ea"/>
              <a:ea typeface="+mj-ea"/>
              <a:cs typeface="Arial" pitchFamily="34" charset="0"/>
            </a:endParaRPr>
          </a:p>
        </p:txBody>
      </p:sp>
      <p:sp>
        <p:nvSpPr>
          <p:cNvPr id="58371" name="Slide Number Placeholder 9"/>
          <p:cNvSpPr txBox="1">
            <a:spLocks/>
          </p:cNvSpPr>
          <p:nvPr/>
        </p:nvSpPr>
        <p:spPr bwMode="auto">
          <a:xfrm>
            <a:off x="415925" y="6554788"/>
            <a:ext cx="331788" cy="142875"/>
          </a:xfrm>
          <a:prstGeom prst="rect">
            <a:avLst/>
          </a:prstGeom>
          <a:noFill/>
          <a:ln w="9525">
            <a:noFill/>
            <a:miter lim="800000"/>
            <a:headEnd/>
            <a:tailEnd/>
          </a:ln>
        </p:spPr>
        <p:txBody>
          <a:bodyPr lIns="85940" tIns="42970" rIns="85940" bIns="42970"/>
          <a:lstStyle/>
          <a:p>
            <a:fld id="{7C6D3C33-8B26-4A0A-8C54-B24DC7ACC1E9}" type="slidenum">
              <a:rPr kumimoji="0" lang="en-US" altLang="zh-TW" sz="800">
                <a:cs typeface="Arial" pitchFamily="34" charset="0"/>
              </a:rPr>
              <a:pPr/>
              <a:t>54</a:t>
            </a:fld>
            <a:endParaRPr kumimoji="0" lang="en-US" altLang="zh-TW" sz="1400" dirty="0">
              <a:cs typeface="Arial" pitchFamily="34" charset="0"/>
            </a:endParaRPr>
          </a:p>
        </p:txBody>
      </p:sp>
      <p:sp>
        <p:nvSpPr>
          <p:cNvPr id="28676" name="矩形 1"/>
          <p:cNvSpPr>
            <a:spLocks noChangeArrowheads="1"/>
          </p:cNvSpPr>
          <p:nvPr/>
        </p:nvSpPr>
        <p:spPr bwMode="auto">
          <a:xfrm>
            <a:off x="827089" y="3500438"/>
            <a:ext cx="4321175" cy="461962"/>
          </a:xfrm>
          <a:prstGeom prst="rect">
            <a:avLst/>
          </a:prstGeom>
          <a:noFill/>
          <a:ln>
            <a:noFill/>
          </a:ln>
          <a:extLst/>
        </p:spPr>
        <p:txBody>
          <a:bodyPr lIns="91426" tIns="45712" rIns="91426" bIns="45712">
            <a:spAutoFit/>
          </a:bodyPr>
          <a:lstStyle/>
          <a:p>
            <a:pPr marL="799971" lvl="1" indent="-342845">
              <a:buFont typeface="Wingdings" pitchFamily="2" charset="2"/>
              <a:buChar char="p"/>
              <a:defRPr/>
            </a:pPr>
            <a:r>
              <a:rPr lang="zh-TW" altLang="zh-TW" sz="2400" dirty="0">
                <a:latin typeface="+mj-ea"/>
                <a:ea typeface="+mj-ea"/>
              </a:rPr>
              <a:t>個資管理內部查核結果</a:t>
            </a:r>
          </a:p>
        </p:txBody>
      </p:sp>
      <p:cxnSp>
        <p:nvCxnSpPr>
          <p:cNvPr id="3" name="直線接點 2"/>
          <p:cNvCxnSpPr/>
          <p:nvPr/>
        </p:nvCxnSpPr>
        <p:spPr>
          <a:xfrm>
            <a:off x="1116014" y="3357563"/>
            <a:ext cx="4535487" cy="0"/>
          </a:xfrm>
          <a:prstGeom prst="line">
            <a:avLst/>
          </a:prstGeom>
          <a:ln>
            <a:solidFill>
              <a:srgbClr val="960000"/>
            </a:solidFill>
            <a:prstDash val="dash"/>
          </a:ln>
        </p:spPr>
        <p:style>
          <a:lnRef idx="2">
            <a:schemeClr val="accent1"/>
          </a:lnRef>
          <a:fillRef idx="0">
            <a:schemeClr val="accent1"/>
          </a:fillRef>
          <a:effectRef idx="1">
            <a:schemeClr val="accent1"/>
          </a:effectRef>
          <a:fontRef idx="minor">
            <a:schemeClr val="tx1"/>
          </a:fontRef>
        </p:style>
      </p:cxnSp>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標題 3"/>
          <p:cNvSpPr>
            <a:spLocks noGrp="1"/>
          </p:cNvSpPr>
          <p:nvPr>
            <p:ph type="title"/>
          </p:nvPr>
        </p:nvSpPr>
        <p:spPr/>
        <p:txBody>
          <a:bodyPr/>
          <a:lstStyle/>
          <a:p>
            <a:pPr lvl="1">
              <a:defRPr/>
            </a:pPr>
            <a:r>
              <a:rPr lang="zh-TW" altLang="zh-TW" dirty="0">
                <a:latin typeface="+mj-ea"/>
              </a:rPr>
              <a:t>個資</a:t>
            </a:r>
            <a:r>
              <a:rPr lang="zh-TW" altLang="zh-TW" dirty="0" smtClean="0">
                <a:latin typeface="+mj-ea"/>
              </a:rPr>
              <a:t>管理</a:t>
            </a:r>
            <a:r>
              <a:rPr lang="zh-TW" altLang="zh-TW" dirty="0" smtClean="0">
                <a:solidFill>
                  <a:srgbClr val="960000"/>
                </a:solidFill>
                <a:latin typeface="+mj-ea"/>
              </a:rPr>
              <a:t>內部</a:t>
            </a:r>
            <a:r>
              <a:rPr lang="zh-TW" altLang="zh-TW" dirty="0">
                <a:solidFill>
                  <a:srgbClr val="960000"/>
                </a:solidFill>
                <a:latin typeface="+mj-ea"/>
              </a:rPr>
              <a:t>查核</a:t>
            </a:r>
            <a:r>
              <a:rPr lang="zh-TW" altLang="zh-TW" dirty="0" smtClean="0">
                <a:latin typeface="+mj-ea"/>
              </a:rPr>
              <a:t>結果</a:t>
            </a:r>
            <a:endParaRPr lang="zh-TW" altLang="en-US" dirty="0"/>
          </a:p>
        </p:txBody>
      </p:sp>
      <p:pic>
        <p:nvPicPr>
          <p:cNvPr id="2" name="圖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44008" y="3501008"/>
            <a:ext cx="4475989" cy="3356992"/>
          </a:xfrm>
          <a:prstGeom prst="rect">
            <a:avLst/>
          </a:prstGeom>
        </p:spPr>
      </p:pic>
      <p:sp>
        <p:nvSpPr>
          <p:cNvPr id="11" name="Rectangle 1026"/>
          <p:cNvSpPr>
            <a:spLocks noChangeArrowheads="1"/>
          </p:cNvSpPr>
          <p:nvPr/>
        </p:nvSpPr>
        <p:spPr bwMode="auto">
          <a:xfrm>
            <a:off x="768350" y="1992312"/>
            <a:ext cx="7748588" cy="1868735"/>
          </a:xfrm>
          <a:prstGeom prst="rect">
            <a:avLst/>
          </a:prstGeom>
          <a:noFill/>
          <a:ln>
            <a:headEnd/>
            <a:tailEnd/>
          </a:ln>
        </p:spPr>
        <p:style>
          <a:lnRef idx="2">
            <a:schemeClr val="accent1"/>
          </a:lnRef>
          <a:fillRef idx="1">
            <a:schemeClr val="lt1"/>
          </a:fillRef>
          <a:effectRef idx="0">
            <a:schemeClr val="accent1"/>
          </a:effectRef>
          <a:fontRef idx="minor">
            <a:schemeClr val="dk1"/>
          </a:fontRef>
        </p:style>
        <p:txBody>
          <a:bodyPr wrap="none" lIns="91426" tIns="107983" rIns="91426" bIns="107983"/>
          <a:lstStyle/>
          <a:p>
            <a:pPr marL="273006" indent="-273006">
              <a:lnSpc>
                <a:spcPct val="120000"/>
              </a:lnSpc>
              <a:buFontTx/>
              <a:buChar char="•"/>
              <a:defRPr/>
            </a:pPr>
            <a:r>
              <a:rPr lang="zh-TW" altLang="en-US" sz="2400" dirty="0">
                <a:latin typeface="Arial" pitchFamily="34" charset="0"/>
                <a:cs typeface="Arial" pitchFamily="34" charset="0"/>
              </a:rPr>
              <a:t>時    間</a:t>
            </a:r>
            <a:r>
              <a:rPr lang="zh-TW" altLang="en-US" sz="2400" dirty="0" smtClean="0">
                <a:latin typeface="Arial" pitchFamily="34" charset="0"/>
                <a:cs typeface="Arial" pitchFamily="34" charset="0"/>
              </a:rPr>
              <a:t>：為</a:t>
            </a:r>
            <a:r>
              <a:rPr lang="en-US" altLang="zh-TW" sz="2400" dirty="0" smtClean="0">
                <a:latin typeface="Arial" pitchFamily="34" charset="0"/>
                <a:cs typeface="Arial" pitchFamily="34" charset="0"/>
              </a:rPr>
              <a:t>1</a:t>
            </a:r>
            <a:r>
              <a:rPr lang="zh-TW" altLang="en-US" sz="2400" dirty="0" smtClean="0">
                <a:latin typeface="Arial" pitchFamily="34" charset="0"/>
                <a:cs typeface="Arial" pitchFamily="34" charset="0"/>
              </a:rPr>
              <a:t>月</a:t>
            </a:r>
            <a:r>
              <a:rPr lang="en-US" altLang="zh-TW" sz="2400" dirty="0" smtClean="0">
                <a:latin typeface="Arial" pitchFamily="34" charset="0"/>
                <a:cs typeface="Arial" pitchFamily="34" charset="0"/>
              </a:rPr>
              <a:t>1</a:t>
            </a:r>
            <a:r>
              <a:rPr lang="zh-TW" altLang="en-US" sz="2400" dirty="0" smtClean="0">
                <a:latin typeface="Arial" pitchFamily="34" charset="0"/>
                <a:cs typeface="Arial" pitchFamily="34" charset="0"/>
              </a:rPr>
              <a:t>日</a:t>
            </a:r>
            <a:endParaRPr lang="en-US" altLang="zh-TW" sz="2400" dirty="0" smtClean="0">
              <a:latin typeface="Arial" pitchFamily="34" charset="0"/>
              <a:cs typeface="Arial" pitchFamily="34" charset="0"/>
            </a:endParaRPr>
          </a:p>
          <a:p>
            <a:pPr marL="273006" indent="-273006">
              <a:lnSpc>
                <a:spcPct val="120000"/>
              </a:lnSpc>
              <a:buFontTx/>
              <a:buChar char="•"/>
              <a:defRPr/>
            </a:pPr>
            <a:r>
              <a:rPr lang="zh-TW" altLang="en-US" sz="2400" dirty="0" smtClean="0">
                <a:latin typeface="Arial" pitchFamily="34" charset="0"/>
                <a:cs typeface="Arial" pitchFamily="34" charset="0"/>
              </a:rPr>
              <a:t>查核</a:t>
            </a:r>
            <a:r>
              <a:rPr lang="zh-TW" altLang="en-US" sz="2400" dirty="0">
                <a:latin typeface="Arial" pitchFamily="34" charset="0"/>
                <a:cs typeface="Arial" pitchFamily="34" charset="0"/>
              </a:rPr>
              <a:t>範圍：個人資料管理體系實施範圍。</a:t>
            </a:r>
          </a:p>
          <a:p>
            <a:pPr marL="273006" indent="-273006">
              <a:lnSpc>
                <a:spcPct val="120000"/>
              </a:lnSpc>
              <a:buFontTx/>
              <a:buChar char="•"/>
              <a:defRPr/>
            </a:pPr>
            <a:r>
              <a:rPr lang="zh-TW" altLang="en-US" sz="2400" dirty="0">
                <a:latin typeface="Arial" pitchFamily="34" charset="0"/>
                <a:cs typeface="Arial" pitchFamily="34" charset="0"/>
              </a:rPr>
              <a:t>查核人員：勤業眾信團隊</a:t>
            </a:r>
          </a:p>
        </p:txBody>
      </p:sp>
      <p:sp>
        <p:nvSpPr>
          <p:cNvPr id="12" name="AutoShape 1028"/>
          <p:cNvSpPr>
            <a:spLocks noChangeArrowheads="1"/>
          </p:cNvSpPr>
          <p:nvPr/>
        </p:nvSpPr>
        <p:spPr bwMode="auto">
          <a:xfrm>
            <a:off x="611188" y="1717676"/>
            <a:ext cx="1992312" cy="360363"/>
          </a:xfrm>
          <a:prstGeom prst="roundRect">
            <a:avLst>
              <a:gd name="adj" fmla="val 16667"/>
            </a:avLst>
          </a:prstGeom>
          <a:ln/>
        </p:spPr>
        <p:style>
          <a:lnRef idx="3">
            <a:schemeClr val="lt1"/>
          </a:lnRef>
          <a:fillRef idx="1">
            <a:schemeClr val="accent1"/>
          </a:fillRef>
          <a:effectRef idx="1">
            <a:schemeClr val="accent1"/>
          </a:effectRef>
          <a:fontRef idx="minor">
            <a:schemeClr val="lt1"/>
          </a:fontRef>
        </p:style>
        <p:txBody>
          <a:bodyPr wrap="none" lIns="91426" tIns="45712" rIns="91426" bIns="45712" anchor="ctr"/>
          <a:lstStyle/>
          <a:p>
            <a:pPr algn="ctr">
              <a:defRPr/>
            </a:pPr>
            <a:r>
              <a:rPr lang="zh-TW" altLang="en-US" b="1">
                <a:solidFill>
                  <a:srgbClr val="F8F8F8"/>
                </a:solidFill>
              </a:rPr>
              <a:t>基本資訊</a:t>
            </a:r>
          </a:p>
        </p:txBody>
      </p:sp>
      <p:sp>
        <p:nvSpPr>
          <p:cNvPr id="13" name="AutoShape 1029"/>
          <p:cNvSpPr>
            <a:spLocks noChangeArrowheads="1"/>
          </p:cNvSpPr>
          <p:nvPr/>
        </p:nvSpPr>
        <p:spPr bwMode="auto">
          <a:xfrm>
            <a:off x="611188" y="1268414"/>
            <a:ext cx="7974012" cy="358775"/>
          </a:xfrm>
          <a:prstGeom prst="roundRect">
            <a:avLst>
              <a:gd name="adj" fmla="val 16667"/>
            </a:avLst>
          </a:prstGeom>
          <a:ln/>
        </p:spPr>
        <p:style>
          <a:lnRef idx="2">
            <a:schemeClr val="accent1">
              <a:shade val="50000"/>
            </a:schemeClr>
          </a:lnRef>
          <a:fillRef idx="1">
            <a:schemeClr val="accent1"/>
          </a:fillRef>
          <a:effectRef idx="0">
            <a:schemeClr val="accent1"/>
          </a:effectRef>
          <a:fontRef idx="minor">
            <a:schemeClr val="lt1"/>
          </a:fontRef>
        </p:style>
        <p:txBody>
          <a:bodyPr wrap="none" lIns="91426" tIns="45712" rIns="91426" bIns="45712" anchor="ctr"/>
          <a:lstStyle/>
          <a:p>
            <a:pPr algn="ctr">
              <a:defRPr/>
            </a:pPr>
            <a:r>
              <a:rPr kumimoji="0" lang="en-US" altLang="zh-TW" sz="2000" b="1" dirty="0" smtClean="0">
                <a:solidFill>
                  <a:srgbClr val="F8F8F8"/>
                </a:solidFill>
                <a:latin typeface="Arial" pitchFamily="34" charset="0"/>
                <a:cs typeface="Arial" pitchFamily="34" charset="0"/>
              </a:rPr>
              <a:t>2015</a:t>
            </a:r>
            <a:r>
              <a:rPr kumimoji="0" lang="zh-TW" altLang="en-US" sz="2000" b="1" dirty="0" smtClean="0">
                <a:solidFill>
                  <a:srgbClr val="F8F8F8"/>
                </a:solidFill>
                <a:latin typeface="Arial" pitchFamily="34" charset="0"/>
                <a:cs typeface="Arial" pitchFamily="34" charset="0"/>
              </a:rPr>
              <a:t>年</a:t>
            </a:r>
            <a:r>
              <a:rPr kumimoji="0" lang="zh-TW" altLang="en-US" sz="2000" b="1" dirty="0">
                <a:solidFill>
                  <a:srgbClr val="F8F8F8"/>
                </a:solidFill>
                <a:latin typeface="Arial" pitchFamily="34" charset="0"/>
                <a:cs typeface="Arial" pitchFamily="34" charset="0"/>
              </a:rPr>
              <a:t>第一次</a:t>
            </a:r>
            <a:r>
              <a:rPr kumimoji="0" lang="zh-TW" altLang="en-US" sz="2000" b="1" dirty="0" smtClean="0">
                <a:solidFill>
                  <a:srgbClr val="F8F8F8"/>
                </a:solidFill>
                <a:latin typeface="Arial" pitchFamily="34" charset="0"/>
                <a:cs typeface="Arial" pitchFamily="34" charset="0"/>
              </a:rPr>
              <a:t>內</a:t>
            </a:r>
            <a:r>
              <a:rPr lang="zh-TW" altLang="en-US" sz="2000" b="1" dirty="0" smtClean="0">
                <a:solidFill>
                  <a:srgbClr val="F8F8F8"/>
                </a:solidFill>
                <a:latin typeface="Arial" pitchFamily="34" charset="0"/>
                <a:cs typeface="Arial" pitchFamily="34" charset="0"/>
              </a:rPr>
              <a:t>部審核</a:t>
            </a:r>
            <a:endParaRPr lang="zh-TW" altLang="en-US" sz="2000" b="1" dirty="0">
              <a:solidFill>
                <a:srgbClr val="F8F8F8"/>
              </a:solidFill>
              <a:latin typeface="Arial" pitchFamily="34" charset="0"/>
              <a:cs typeface="Arial" pitchFamily="34" charset="0"/>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zh-TW" b="1" dirty="0"/>
              <a:t>矯正及預防措施處理</a:t>
            </a:r>
            <a:r>
              <a:rPr lang="zh-TW" altLang="zh-TW" b="1" dirty="0" smtClean="0"/>
              <a:t>單</a:t>
            </a:r>
            <a:r>
              <a:rPr lang="en-US" altLang="zh-TW" b="1" dirty="0" smtClean="0"/>
              <a:t>(1/9)</a:t>
            </a:r>
            <a:endParaRPr lang="zh-TW" altLang="en-US" dirty="0"/>
          </a:p>
        </p:txBody>
      </p:sp>
      <p:graphicFrame>
        <p:nvGraphicFramePr>
          <p:cNvPr id="4" name="表格 3"/>
          <p:cNvGraphicFramePr>
            <a:graphicFrameLocks noGrp="1"/>
          </p:cNvGraphicFramePr>
          <p:nvPr>
            <p:extLst>
              <p:ext uri="{D42A27DB-BD31-4B8C-83A1-F6EECF244321}">
                <p14:modId xmlns:p14="http://schemas.microsoft.com/office/powerpoint/2010/main" val="3254920508"/>
              </p:ext>
            </p:extLst>
          </p:nvPr>
        </p:nvGraphicFramePr>
        <p:xfrm>
          <a:off x="539552" y="1064854"/>
          <a:ext cx="8208912" cy="4215424"/>
        </p:xfrm>
        <a:graphic>
          <a:graphicData uri="http://schemas.openxmlformats.org/drawingml/2006/table">
            <a:tbl>
              <a:tblPr firstRow="1" bandRow="1">
                <a:tableStyleId>{5C22544A-7EE6-4342-B048-85BDC9FD1C3A}</a:tableStyleId>
              </a:tblPr>
              <a:tblGrid>
                <a:gridCol w="1368152"/>
                <a:gridCol w="6840760"/>
              </a:tblGrid>
              <a:tr h="338757">
                <a:tc>
                  <a:txBody>
                    <a:bodyPr/>
                    <a:lstStyle/>
                    <a:p>
                      <a:pPr algn="ctr"/>
                      <a:r>
                        <a:rPr lang="zh-TW" altLang="en-US" sz="1400" dirty="0" smtClean="0"/>
                        <a:t>項目</a:t>
                      </a:r>
                      <a:endParaRPr lang="zh-TW" altLang="en-US" sz="1400" dirty="0"/>
                    </a:p>
                  </a:txBody>
                  <a:tcPr/>
                </a:tc>
                <a:tc>
                  <a:txBody>
                    <a:bodyPr/>
                    <a:lstStyle/>
                    <a:p>
                      <a:pPr algn="ctr"/>
                      <a:r>
                        <a:rPr lang="zh-TW" altLang="en-US" sz="1400" dirty="0" smtClean="0"/>
                        <a:t>內容說明</a:t>
                      </a:r>
                      <a:endParaRPr lang="zh-TW" altLang="en-US" sz="1400" dirty="0"/>
                    </a:p>
                  </a:txBody>
                  <a:tcPr/>
                </a:tc>
              </a:tr>
              <a:tr h="515697">
                <a:tc>
                  <a:txBody>
                    <a:bodyPr/>
                    <a:lstStyle/>
                    <a:p>
                      <a:r>
                        <a:rPr lang="zh-TW" altLang="zh-TW" sz="1400" kern="1200" dirty="0" smtClean="0">
                          <a:solidFill>
                            <a:schemeClr val="dk1"/>
                          </a:solidFill>
                          <a:effectLst/>
                          <a:latin typeface="微軟正黑體" panose="020B0604030504040204" pitchFamily="34" charset="-120"/>
                          <a:ea typeface="微軟正黑體" panose="020B0604030504040204" pitchFamily="34" charset="-120"/>
                          <a:cs typeface="+mn-cs"/>
                        </a:rPr>
                        <a:t>查核缺失項目</a:t>
                      </a:r>
                      <a:endParaRPr lang="zh-TW" altLang="en-US" sz="1400" dirty="0">
                        <a:latin typeface="微軟正黑體" panose="020B0604030504040204" pitchFamily="34" charset="-120"/>
                        <a:ea typeface="微軟正黑體" panose="020B0604030504040204" pitchFamily="34" charset="-120"/>
                      </a:endParaRPr>
                    </a:p>
                  </a:txBody>
                  <a:tcPr/>
                </a:tc>
                <a:tc>
                  <a:txBody>
                    <a:bodyPr/>
                    <a:lstStyle/>
                    <a:p>
                      <a:r>
                        <a:rPr lang="zh-TW" altLang="zh-TW" sz="1400" kern="1200" dirty="0" smtClean="0">
                          <a:solidFill>
                            <a:schemeClr val="dk1"/>
                          </a:solidFill>
                          <a:effectLst/>
                          <a:latin typeface="微軟正黑體" panose="020B0604030504040204" pitchFamily="34" charset="-120"/>
                          <a:ea typeface="微軟正黑體" panose="020B0604030504040204" pitchFamily="34" charset="-120"/>
                          <a:cs typeface="+mn-cs"/>
                        </a:rPr>
                        <a:t>部門個資檔案清冊內「儲存年限」欄位，應確實記載每筆個資檔案之儲存期限。</a:t>
                      </a:r>
                      <a:endParaRPr lang="zh-TW" altLang="en-US" sz="1400" dirty="0">
                        <a:latin typeface="微軟正黑體" panose="020B0604030504040204" pitchFamily="34" charset="-120"/>
                        <a:ea typeface="微軟正黑體" panose="020B0604030504040204" pitchFamily="34" charset="-120"/>
                      </a:endParaRPr>
                    </a:p>
                  </a:txBody>
                  <a:tcPr/>
                </a:tc>
              </a:tr>
              <a:tr h="735977">
                <a:tc>
                  <a:txBody>
                    <a:bodyPr/>
                    <a:lstStyle/>
                    <a:p>
                      <a:r>
                        <a:rPr lang="zh-TW" altLang="zh-TW" sz="1400" kern="1200" dirty="0" smtClean="0">
                          <a:solidFill>
                            <a:schemeClr val="dk1"/>
                          </a:solidFill>
                          <a:effectLst/>
                          <a:latin typeface="微軟正黑體" panose="020B0604030504040204" pitchFamily="34" charset="-120"/>
                          <a:ea typeface="微軟正黑體" panose="020B0604030504040204" pitchFamily="34" charset="-120"/>
                          <a:cs typeface="+mn-cs"/>
                        </a:rPr>
                        <a:t>缺失狀況說明</a:t>
                      </a:r>
                      <a:endParaRPr lang="zh-TW" altLang="en-US" sz="1400" dirty="0">
                        <a:latin typeface="微軟正黑體" panose="020B0604030504040204" pitchFamily="34" charset="-120"/>
                        <a:ea typeface="微軟正黑體" panose="020B0604030504040204" pitchFamily="34" charset="-120"/>
                      </a:endParaRPr>
                    </a:p>
                  </a:txBody>
                  <a:tcPr/>
                </a:tc>
                <a:tc>
                  <a:txBody>
                    <a:bodyPr/>
                    <a:lstStyle/>
                    <a:p>
                      <a:r>
                        <a:rPr lang="zh-TW" altLang="zh-TW" sz="1400" kern="1200" dirty="0" smtClean="0">
                          <a:solidFill>
                            <a:schemeClr val="dk1"/>
                          </a:solidFill>
                          <a:effectLst/>
                          <a:latin typeface="微軟正黑體" panose="020B0604030504040204" pitchFamily="34" charset="-120"/>
                          <a:ea typeface="微軟正黑體" panose="020B0604030504040204" pitchFamily="34" charset="-120"/>
                          <a:cs typeface="+mn-cs"/>
                        </a:rPr>
                        <a:t>抽查個資檔案清冊，部分「儲存年限」欄位仍有無明確保存日期，未依個人資料管理作業守則規範確實記載。</a:t>
                      </a:r>
                      <a:endParaRPr lang="zh-TW" altLang="en-US" sz="1400" dirty="0">
                        <a:latin typeface="微軟正黑體" panose="020B0604030504040204" pitchFamily="34" charset="-120"/>
                        <a:ea typeface="微軟正黑體" panose="020B0604030504040204" pitchFamily="34" charset="-120"/>
                      </a:endParaRPr>
                    </a:p>
                  </a:txBody>
                  <a:tcPr/>
                </a:tc>
              </a:tr>
              <a:tr h="524697">
                <a:tc>
                  <a:txBody>
                    <a:bodyPr/>
                    <a:lstStyle/>
                    <a:p>
                      <a:r>
                        <a:rPr lang="zh-TW" altLang="zh-TW" sz="1400" kern="1200" dirty="0" smtClean="0">
                          <a:solidFill>
                            <a:schemeClr val="dk1"/>
                          </a:solidFill>
                          <a:effectLst/>
                          <a:latin typeface="微軟正黑體" panose="020B0604030504040204" pitchFamily="34" charset="-120"/>
                          <a:ea typeface="微軟正黑體" panose="020B0604030504040204" pitchFamily="34" charset="-120"/>
                          <a:cs typeface="+mn-cs"/>
                        </a:rPr>
                        <a:t>原因分析</a:t>
                      </a:r>
                      <a:endParaRPr lang="zh-TW" altLang="en-US" sz="1400" dirty="0">
                        <a:latin typeface="微軟正黑體" panose="020B0604030504040204" pitchFamily="34" charset="-120"/>
                        <a:ea typeface="微軟正黑體" panose="020B0604030504040204" pitchFamily="34" charset="-120"/>
                      </a:endParaRPr>
                    </a:p>
                  </a:txBody>
                  <a:tcPr/>
                </a:tc>
                <a:tc>
                  <a:txBody>
                    <a:bodyPr/>
                    <a:lstStyle/>
                    <a:p>
                      <a:r>
                        <a:rPr lang="zh-TW" altLang="zh-TW" sz="1400" kern="1200" dirty="0" smtClean="0">
                          <a:solidFill>
                            <a:schemeClr val="dk1"/>
                          </a:solidFill>
                          <a:effectLst/>
                          <a:latin typeface="微軟正黑體" panose="020B0604030504040204" pitchFamily="34" charset="-120"/>
                          <a:ea typeface="微軟正黑體" panose="020B0604030504040204" pitchFamily="34" charset="-120"/>
                          <a:cs typeface="+mn-cs"/>
                        </a:rPr>
                        <a:t>個資檔案清冊尚未依內部規範確實明定並填寫儲存年限。</a:t>
                      </a:r>
                      <a:endParaRPr lang="zh-TW" altLang="en-US" sz="1400" dirty="0">
                        <a:latin typeface="微軟正黑體" panose="020B0604030504040204" pitchFamily="34" charset="-120"/>
                        <a:ea typeface="微軟正黑體" panose="020B0604030504040204" pitchFamily="34" charset="-120"/>
                      </a:endParaRPr>
                    </a:p>
                  </a:txBody>
                  <a:tcPr/>
                </a:tc>
              </a:tr>
              <a:tr h="1050148">
                <a:tc>
                  <a:txBody>
                    <a:bodyPr/>
                    <a:lstStyle/>
                    <a:p>
                      <a:r>
                        <a:rPr lang="zh-TW" altLang="zh-TW" sz="1400" kern="1200" dirty="0" smtClean="0">
                          <a:solidFill>
                            <a:schemeClr val="dk1"/>
                          </a:solidFill>
                          <a:effectLst/>
                          <a:latin typeface="微軟正黑體" panose="020B0604030504040204" pitchFamily="34" charset="-120"/>
                          <a:ea typeface="微軟正黑體" panose="020B0604030504040204" pitchFamily="34" charset="-120"/>
                          <a:cs typeface="+mn-cs"/>
                        </a:rPr>
                        <a:t>矯正措施</a:t>
                      </a:r>
                      <a:endParaRPr lang="zh-TW" altLang="en-US" sz="1400" dirty="0">
                        <a:latin typeface="微軟正黑體" panose="020B0604030504040204" pitchFamily="34" charset="-120"/>
                        <a:ea typeface="微軟正黑體" panose="020B0604030504040204" pitchFamily="34" charset="-120"/>
                      </a:endParaRPr>
                    </a:p>
                  </a:txBody>
                  <a:tcPr/>
                </a:tc>
                <a:tc>
                  <a:txBody>
                    <a:bodyPr/>
                    <a:lstStyle/>
                    <a:p>
                      <a:pPr marL="0" marR="0" indent="0" algn="l" defTabSz="914253" rtl="0" eaLnBrk="1" fontAlgn="auto" latinLnBrk="0" hangingPunct="1">
                        <a:lnSpc>
                          <a:spcPct val="100000"/>
                        </a:lnSpc>
                        <a:spcBef>
                          <a:spcPts val="0"/>
                        </a:spcBef>
                        <a:spcAft>
                          <a:spcPts val="0"/>
                        </a:spcAft>
                        <a:buClrTx/>
                        <a:buSzTx/>
                        <a:buFontTx/>
                        <a:buNone/>
                        <a:tabLst/>
                        <a:defRPr/>
                      </a:pPr>
                      <a:r>
                        <a:rPr lang="zh-TW" altLang="zh-TW" sz="1400" kern="1200" dirty="0" smtClean="0">
                          <a:solidFill>
                            <a:schemeClr val="dk1"/>
                          </a:solidFill>
                          <a:effectLst/>
                          <a:latin typeface="微軟正黑體" panose="020B0604030504040204" pitchFamily="34" charset="-120"/>
                          <a:ea typeface="微軟正黑體" panose="020B0604030504040204" pitchFamily="34" charset="-120"/>
                          <a:cs typeface="+mn-cs"/>
                        </a:rPr>
                        <a:t>部門應立即重新檢視個資檔案清冊應記載欄位，確實填寫「儲存年限」欄位，並經部門主管核准更新。</a:t>
                      </a:r>
                      <a:endParaRPr lang="en-US" altLang="zh-TW" sz="1400" kern="1200" dirty="0" smtClean="0">
                        <a:solidFill>
                          <a:schemeClr val="dk1"/>
                        </a:solidFill>
                        <a:effectLst/>
                        <a:latin typeface="微軟正黑體" panose="020B0604030504040204" pitchFamily="34" charset="-120"/>
                        <a:ea typeface="微軟正黑體" panose="020B0604030504040204" pitchFamily="34" charset="-120"/>
                        <a:cs typeface="+mn-cs"/>
                      </a:endParaRPr>
                    </a:p>
                    <a:p>
                      <a:pPr marL="0" marR="0" indent="0" algn="l" defTabSz="914253" rtl="0" eaLnBrk="1" fontAlgn="auto" latinLnBrk="0" hangingPunct="1">
                        <a:lnSpc>
                          <a:spcPct val="100000"/>
                        </a:lnSpc>
                        <a:spcBef>
                          <a:spcPts val="0"/>
                        </a:spcBef>
                        <a:spcAft>
                          <a:spcPts val="0"/>
                        </a:spcAft>
                        <a:buClrTx/>
                        <a:buSzTx/>
                        <a:buFontTx/>
                        <a:buNone/>
                        <a:tabLst/>
                        <a:defRPr/>
                      </a:pPr>
                      <a:endParaRPr lang="en-US" altLang="zh-TW" sz="1400" kern="1200" dirty="0" smtClean="0">
                        <a:solidFill>
                          <a:schemeClr val="dk1"/>
                        </a:solidFill>
                        <a:effectLst/>
                        <a:latin typeface="微軟正黑體" panose="020B0604030504040204" pitchFamily="34" charset="-120"/>
                        <a:ea typeface="微軟正黑體" panose="020B0604030504040204" pitchFamily="34" charset="-120"/>
                        <a:cs typeface="+mn-cs"/>
                      </a:endParaRPr>
                    </a:p>
                    <a:p>
                      <a:pPr marL="0" marR="0" indent="0" algn="r" defTabSz="914253" rtl="0" eaLnBrk="1" fontAlgn="auto" latinLnBrk="0" hangingPunct="1">
                        <a:lnSpc>
                          <a:spcPct val="100000"/>
                        </a:lnSpc>
                        <a:spcBef>
                          <a:spcPts val="0"/>
                        </a:spcBef>
                        <a:spcAft>
                          <a:spcPts val="0"/>
                        </a:spcAft>
                        <a:buClrTx/>
                        <a:buSzTx/>
                        <a:buFontTx/>
                        <a:buNone/>
                        <a:tabLst/>
                        <a:defRPr/>
                      </a:pPr>
                      <a:r>
                        <a:rPr lang="zh-TW" altLang="zh-TW" sz="1400" kern="1200" dirty="0" smtClean="0">
                          <a:solidFill>
                            <a:schemeClr val="dk1"/>
                          </a:solidFill>
                          <a:effectLst/>
                          <a:latin typeface="微軟正黑體" panose="020B0604030504040204" pitchFamily="34" charset="-120"/>
                          <a:ea typeface="微軟正黑體" panose="020B0604030504040204" pitchFamily="34" charset="-120"/>
                          <a:cs typeface="+mn-cs"/>
                        </a:rPr>
                        <a:t>預計改善期限：</a:t>
                      </a:r>
                      <a:r>
                        <a:rPr lang="en-US" altLang="zh-TW" sz="1400" kern="1200" dirty="0" smtClean="0">
                          <a:solidFill>
                            <a:schemeClr val="dk1"/>
                          </a:solidFill>
                          <a:effectLst/>
                          <a:latin typeface="微軟正黑體" panose="020B0604030504040204" pitchFamily="34" charset="-120"/>
                          <a:ea typeface="微軟正黑體" panose="020B0604030504040204" pitchFamily="34" charset="-120"/>
                          <a:cs typeface="+mn-cs"/>
                        </a:rPr>
                        <a:t>  104  </a:t>
                      </a:r>
                      <a:r>
                        <a:rPr lang="zh-TW" altLang="zh-TW" sz="1400" kern="1200" dirty="0" smtClean="0">
                          <a:solidFill>
                            <a:schemeClr val="dk1"/>
                          </a:solidFill>
                          <a:effectLst/>
                          <a:latin typeface="微軟正黑體" panose="020B0604030504040204" pitchFamily="34" charset="-120"/>
                          <a:ea typeface="微軟正黑體" panose="020B0604030504040204" pitchFamily="34" charset="-120"/>
                          <a:cs typeface="+mn-cs"/>
                        </a:rPr>
                        <a:t>年  </a:t>
                      </a:r>
                      <a:r>
                        <a:rPr lang="en-US" altLang="zh-TW" sz="1400" kern="1200" dirty="0" smtClean="0">
                          <a:solidFill>
                            <a:schemeClr val="dk1"/>
                          </a:solidFill>
                          <a:effectLst/>
                          <a:latin typeface="微軟正黑體" panose="020B0604030504040204" pitchFamily="34" charset="-120"/>
                          <a:ea typeface="微軟正黑體" panose="020B0604030504040204" pitchFamily="34" charset="-120"/>
                          <a:cs typeface="+mn-cs"/>
                        </a:rPr>
                        <a:t>2  </a:t>
                      </a:r>
                      <a:r>
                        <a:rPr lang="zh-TW" altLang="zh-TW" sz="1400" kern="1200" dirty="0" smtClean="0">
                          <a:solidFill>
                            <a:schemeClr val="dk1"/>
                          </a:solidFill>
                          <a:effectLst/>
                          <a:latin typeface="微軟正黑體" panose="020B0604030504040204" pitchFamily="34" charset="-120"/>
                          <a:ea typeface="微軟正黑體" panose="020B0604030504040204" pitchFamily="34" charset="-120"/>
                          <a:cs typeface="+mn-cs"/>
                        </a:rPr>
                        <a:t>月</a:t>
                      </a:r>
                      <a:r>
                        <a:rPr lang="en-US" altLang="zh-TW" sz="1400" kern="1200" dirty="0" smtClean="0">
                          <a:solidFill>
                            <a:schemeClr val="dk1"/>
                          </a:solidFill>
                          <a:effectLst/>
                          <a:latin typeface="微軟正黑體" panose="020B0604030504040204" pitchFamily="34" charset="-120"/>
                          <a:ea typeface="微軟正黑體" panose="020B0604030504040204" pitchFamily="34" charset="-120"/>
                          <a:cs typeface="+mn-cs"/>
                        </a:rPr>
                        <a:t>  8 </a:t>
                      </a:r>
                      <a:r>
                        <a:rPr lang="zh-TW" altLang="zh-TW" sz="1400" kern="1200" dirty="0" smtClean="0">
                          <a:solidFill>
                            <a:schemeClr val="dk1"/>
                          </a:solidFill>
                          <a:effectLst/>
                          <a:latin typeface="微軟正黑體" panose="020B0604030504040204" pitchFamily="34" charset="-120"/>
                          <a:ea typeface="微軟正黑體" panose="020B0604030504040204" pitchFamily="34" charset="-120"/>
                          <a:cs typeface="+mn-cs"/>
                        </a:rPr>
                        <a:t>日</a:t>
                      </a:r>
                    </a:p>
                  </a:txBody>
                  <a:tcPr/>
                </a:tc>
              </a:tr>
              <a:tr h="1050148">
                <a:tc>
                  <a:txBody>
                    <a:bodyPr/>
                    <a:lstStyle/>
                    <a:p>
                      <a:r>
                        <a:rPr lang="zh-TW" altLang="zh-TW" sz="1400" kern="1200" dirty="0" smtClean="0">
                          <a:solidFill>
                            <a:schemeClr val="dk1"/>
                          </a:solidFill>
                          <a:effectLst/>
                          <a:latin typeface="微軟正黑體" panose="020B0604030504040204" pitchFamily="34" charset="-120"/>
                          <a:ea typeface="微軟正黑體" panose="020B0604030504040204" pitchFamily="34" charset="-120"/>
                          <a:cs typeface="+mn-cs"/>
                        </a:rPr>
                        <a:t>預防措施</a:t>
                      </a:r>
                      <a:endParaRPr lang="zh-TW" altLang="en-US" sz="1400" dirty="0">
                        <a:latin typeface="微軟正黑體" panose="020B0604030504040204" pitchFamily="34" charset="-120"/>
                        <a:ea typeface="微軟正黑體" panose="020B0604030504040204" pitchFamily="34" charset="-120"/>
                      </a:endParaRPr>
                    </a:p>
                  </a:txBody>
                  <a:tcPr/>
                </a:tc>
                <a:tc>
                  <a:txBody>
                    <a:bodyPr/>
                    <a:lstStyle/>
                    <a:p>
                      <a:pPr marL="0" marR="0" indent="0" algn="l" defTabSz="914253" rtl="0" eaLnBrk="1" fontAlgn="auto" latinLnBrk="0" hangingPunct="1">
                        <a:lnSpc>
                          <a:spcPct val="100000"/>
                        </a:lnSpc>
                        <a:spcBef>
                          <a:spcPts val="0"/>
                        </a:spcBef>
                        <a:spcAft>
                          <a:spcPts val="0"/>
                        </a:spcAft>
                        <a:buClrTx/>
                        <a:buSzTx/>
                        <a:buFontTx/>
                        <a:buNone/>
                        <a:tabLst/>
                        <a:defRPr/>
                      </a:pPr>
                      <a:r>
                        <a:rPr lang="zh-TW" altLang="zh-TW" sz="1400" kern="1200" dirty="0" smtClean="0">
                          <a:solidFill>
                            <a:schemeClr val="dk1"/>
                          </a:solidFill>
                          <a:effectLst/>
                          <a:latin typeface="微軟正黑體" panose="020B0604030504040204" pitchFamily="34" charset="-120"/>
                          <a:ea typeface="微軟正黑體" panose="020B0604030504040204" pitchFamily="34" charset="-120"/>
                          <a:cs typeface="+mn-cs"/>
                        </a:rPr>
                        <a:t>部門主管應責成專人定期檢視個資檔案清冊內容及更新版次之正確性，並應針對更新內容進行覆核確認。</a:t>
                      </a:r>
                      <a:endParaRPr lang="en-US" altLang="zh-TW" sz="1400" kern="1200" dirty="0" smtClean="0">
                        <a:solidFill>
                          <a:schemeClr val="dk1"/>
                        </a:solidFill>
                        <a:effectLst/>
                        <a:latin typeface="微軟正黑體" panose="020B0604030504040204" pitchFamily="34" charset="-120"/>
                        <a:ea typeface="微軟正黑體" panose="020B0604030504040204" pitchFamily="34" charset="-120"/>
                        <a:cs typeface="+mn-cs"/>
                      </a:endParaRPr>
                    </a:p>
                    <a:p>
                      <a:pPr marL="0" marR="0" indent="0" algn="l" defTabSz="914253" rtl="0" eaLnBrk="1" fontAlgn="auto" latinLnBrk="0" hangingPunct="1">
                        <a:lnSpc>
                          <a:spcPct val="100000"/>
                        </a:lnSpc>
                        <a:spcBef>
                          <a:spcPts val="0"/>
                        </a:spcBef>
                        <a:spcAft>
                          <a:spcPts val="0"/>
                        </a:spcAft>
                        <a:buClrTx/>
                        <a:buSzTx/>
                        <a:buFontTx/>
                        <a:buNone/>
                        <a:tabLst/>
                        <a:defRPr/>
                      </a:pPr>
                      <a:endParaRPr lang="en-US" altLang="zh-TW" sz="1400" kern="1200" dirty="0" smtClean="0">
                        <a:solidFill>
                          <a:schemeClr val="dk1"/>
                        </a:solidFill>
                        <a:effectLst/>
                        <a:latin typeface="微軟正黑體" panose="020B0604030504040204" pitchFamily="34" charset="-120"/>
                        <a:ea typeface="微軟正黑體" panose="020B0604030504040204" pitchFamily="34" charset="-120"/>
                        <a:cs typeface="+mn-cs"/>
                      </a:endParaRPr>
                    </a:p>
                    <a:p>
                      <a:pPr marL="0" marR="0" indent="0" algn="r" defTabSz="914253" rtl="0" eaLnBrk="1" fontAlgn="auto" latinLnBrk="0" hangingPunct="1">
                        <a:lnSpc>
                          <a:spcPct val="100000"/>
                        </a:lnSpc>
                        <a:spcBef>
                          <a:spcPts val="0"/>
                        </a:spcBef>
                        <a:spcAft>
                          <a:spcPts val="0"/>
                        </a:spcAft>
                        <a:buClrTx/>
                        <a:buSzTx/>
                        <a:buFontTx/>
                        <a:buNone/>
                        <a:tabLst/>
                        <a:defRPr/>
                      </a:pPr>
                      <a:r>
                        <a:rPr lang="zh-TW" altLang="zh-TW" sz="1400" kern="1200" dirty="0" smtClean="0">
                          <a:solidFill>
                            <a:schemeClr val="dk1"/>
                          </a:solidFill>
                          <a:effectLst/>
                          <a:latin typeface="微軟正黑體" panose="020B0604030504040204" pitchFamily="34" charset="-120"/>
                          <a:ea typeface="微軟正黑體" panose="020B0604030504040204" pitchFamily="34" charset="-120"/>
                          <a:cs typeface="+mn-cs"/>
                        </a:rPr>
                        <a:t>預計改善期限：</a:t>
                      </a:r>
                      <a:r>
                        <a:rPr lang="en-US" altLang="zh-TW" sz="1400" kern="1200" dirty="0" smtClean="0">
                          <a:solidFill>
                            <a:schemeClr val="dk1"/>
                          </a:solidFill>
                          <a:effectLst/>
                          <a:latin typeface="微軟正黑體" panose="020B0604030504040204" pitchFamily="34" charset="-120"/>
                          <a:ea typeface="微軟正黑體" panose="020B0604030504040204" pitchFamily="34" charset="-120"/>
                          <a:cs typeface="+mn-cs"/>
                        </a:rPr>
                        <a:t>  104  </a:t>
                      </a:r>
                      <a:r>
                        <a:rPr lang="zh-TW" altLang="zh-TW" sz="1400" kern="1200" dirty="0" smtClean="0">
                          <a:solidFill>
                            <a:schemeClr val="dk1"/>
                          </a:solidFill>
                          <a:effectLst/>
                          <a:latin typeface="微軟正黑體" panose="020B0604030504040204" pitchFamily="34" charset="-120"/>
                          <a:ea typeface="微軟正黑體" panose="020B0604030504040204" pitchFamily="34" charset="-120"/>
                          <a:cs typeface="+mn-cs"/>
                        </a:rPr>
                        <a:t>年  </a:t>
                      </a:r>
                      <a:r>
                        <a:rPr lang="en-US" altLang="zh-TW" sz="1400" kern="1200" dirty="0" smtClean="0">
                          <a:solidFill>
                            <a:schemeClr val="dk1"/>
                          </a:solidFill>
                          <a:effectLst/>
                          <a:latin typeface="微軟正黑體" panose="020B0604030504040204" pitchFamily="34" charset="-120"/>
                          <a:ea typeface="微軟正黑體" panose="020B0604030504040204" pitchFamily="34" charset="-120"/>
                          <a:cs typeface="+mn-cs"/>
                        </a:rPr>
                        <a:t>4  </a:t>
                      </a:r>
                      <a:r>
                        <a:rPr lang="zh-TW" altLang="zh-TW" sz="1400" kern="1200" dirty="0" smtClean="0">
                          <a:solidFill>
                            <a:schemeClr val="dk1"/>
                          </a:solidFill>
                          <a:effectLst/>
                          <a:latin typeface="微軟正黑體" panose="020B0604030504040204" pitchFamily="34" charset="-120"/>
                          <a:ea typeface="微軟正黑體" panose="020B0604030504040204" pitchFamily="34" charset="-120"/>
                          <a:cs typeface="+mn-cs"/>
                        </a:rPr>
                        <a:t>月 </a:t>
                      </a:r>
                      <a:r>
                        <a:rPr lang="en-US" altLang="zh-TW" sz="1400" kern="1200" dirty="0" smtClean="0">
                          <a:solidFill>
                            <a:schemeClr val="dk1"/>
                          </a:solidFill>
                          <a:effectLst/>
                          <a:latin typeface="微軟正黑體" panose="020B0604030504040204" pitchFamily="34" charset="-120"/>
                          <a:ea typeface="微軟正黑體" panose="020B0604030504040204" pitchFamily="34" charset="-120"/>
                          <a:cs typeface="+mn-cs"/>
                        </a:rPr>
                        <a:t>8  </a:t>
                      </a:r>
                      <a:r>
                        <a:rPr lang="zh-TW" altLang="zh-TW" sz="1400" kern="1200" dirty="0" smtClean="0">
                          <a:solidFill>
                            <a:schemeClr val="dk1"/>
                          </a:solidFill>
                          <a:effectLst/>
                          <a:latin typeface="微軟正黑體" panose="020B0604030504040204" pitchFamily="34" charset="-120"/>
                          <a:ea typeface="微軟正黑體" panose="020B0604030504040204" pitchFamily="34" charset="-120"/>
                          <a:cs typeface="+mn-cs"/>
                        </a:rPr>
                        <a:t>日</a:t>
                      </a:r>
                    </a:p>
                  </a:txBody>
                  <a:tcPr/>
                </a:tc>
              </a:tr>
            </a:tbl>
          </a:graphicData>
        </a:graphic>
      </p:graphicFrame>
    </p:spTree>
    <p:extLst>
      <p:ext uri="{BB962C8B-B14F-4D97-AF65-F5344CB8AC3E}">
        <p14:creationId xmlns:p14="http://schemas.microsoft.com/office/powerpoint/2010/main" val="1116848670"/>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zh-TW" b="1" dirty="0"/>
              <a:t>矯正及預防措施處理</a:t>
            </a:r>
            <a:r>
              <a:rPr lang="zh-TW" altLang="zh-TW" b="1" dirty="0" smtClean="0"/>
              <a:t>單</a:t>
            </a:r>
            <a:r>
              <a:rPr lang="en-US" altLang="zh-TW" b="1" dirty="0" smtClean="0"/>
              <a:t>(2/9</a:t>
            </a:r>
            <a:r>
              <a:rPr lang="en-US" altLang="zh-TW" b="1" dirty="0"/>
              <a:t>)</a:t>
            </a:r>
            <a:endParaRPr lang="zh-TW" altLang="en-US" dirty="0"/>
          </a:p>
        </p:txBody>
      </p:sp>
      <p:graphicFrame>
        <p:nvGraphicFramePr>
          <p:cNvPr id="4" name="表格 3"/>
          <p:cNvGraphicFramePr>
            <a:graphicFrameLocks noGrp="1"/>
          </p:cNvGraphicFramePr>
          <p:nvPr>
            <p:extLst>
              <p:ext uri="{D42A27DB-BD31-4B8C-83A1-F6EECF244321}">
                <p14:modId xmlns:p14="http://schemas.microsoft.com/office/powerpoint/2010/main" val="4153212218"/>
              </p:ext>
            </p:extLst>
          </p:nvPr>
        </p:nvGraphicFramePr>
        <p:xfrm>
          <a:off x="683568" y="1196752"/>
          <a:ext cx="8064896" cy="4897195"/>
        </p:xfrm>
        <a:graphic>
          <a:graphicData uri="http://schemas.openxmlformats.org/drawingml/2006/table">
            <a:tbl>
              <a:tblPr firstRow="1" bandRow="1">
                <a:tableStyleId>{5C22544A-7EE6-4342-B048-85BDC9FD1C3A}</a:tableStyleId>
              </a:tblPr>
              <a:tblGrid>
                <a:gridCol w="1273405"/>
                <a:gridCol w="6791491"/>
              </a:tblGrid>
              <a:tr h="387343">
                <a:tc>
                  <a:txBody>
                    <a:bodyPr/>
                    <a:lstStyle/>
                    <a:p>
                      <a:pPr algn="ctr"/>
                      <a:r>
                        <a:rPr lang="zh-TW" altLang="en-US" sz="1400" dirty="0" smtClean="0"/>
                        <a:t>項目</a:t>
                      </a:r>
                      <a:endParaRPr lang="zh-TW" altLang="en-US" sz="1400" dirty="0"/>
                    </a:p>
                  </a:txBody>
                  <a:tcPr/>
                </a:tc>
                <a:tc>
                  <a:txBody>
                    <a:bodyPr/>
                    <a:lstStyle/>
                    <a:p>
                      <a:pPr algn="ctr"/>
                      <a:r>
                        <a:rPr lang="zh-TW" altLang="en-US" sz="1400" dirty="0" smtClean="0"/>
                        <a:t>內容說明</a:t>
                      </a:r>
                      <a:endParaRPr lang="zh-TW" altLang="en-US" sz="1400" dirty="0"/>
                    </a:p>
                  </a:txBody>
                  <a:tcPr/>
                </a:tc>
              </a:tr>
              <a:tr h="499190">
                <a:tc>
                  <a:txBody>
                    <a:bodyPr/>
                    <a:lstStyle/>
                    <a:p>
                      <a:r>
                        <a:rPr lang="zh-TW" altLang="zh-TW" sz="1400" kern="1200" dirty="0" smtClean="0">
                          <a:solidFill>
                            <a:schemeClr val="dk1"/>
                          </a:solidFill>
                          <a:effectLst/>
                          <a:latin typeface="微軟正黑體" panose="020B0604030504040204" pitchFamily="34" charset="-120"/>
                          <a:ea typeface="微軟正黑體" panose="020B0604030504040204" pitchFamily="34" charset="-120"/>
                          <a:cs typeface="+mn-cs"/>
                        </a:rPr>
                        <a:t>查核缺失項目</a:t>
                      </a:r>
                      <a:endParaRPr lang="zh-TW" altLang="en-US" sz="1400" dirty="0">
                        <a:latin typeface="微軟正黑體" panose="020B0604030504040204" pitchFamily="34" charset="-120"/>
                        <a:ea typeface="微軟正黑體" panose="020B0604030504040204" pitchFamily="34" charset="-120"/>
                      </a:endParaRPr>
                    </a:p>
                  </a:txBody>
                  <a:tcPr/>
                </a:tc>
                <a:tc>
                  <a:txBody>
                    <a:bodyPr/>
                    <a:lstStyle/>
                    <a:p>
                      <a:pPr>
                        <a:spcBef>
                          <a:spcPts val="300"/>
                        </a:spcBef>
                        <a:spcAft>
                          <a:spcPts val="600"/>
                        </a:spcAft>
                      </a:pPr>
                      <a:r>
                        <a:rPr lang="zh-TW" sz="1400" kern="1200" dirty="0">
                          <a:solidFill>
                            <a:schemeClr val="dk1"/>
                          </a:solidFill>
                          <a:effectLst/>
                          <a:latin typeface="微軟正黑體" panose="020B0604030504040204" pitchFamily="34" charset="-120"/>
                          <a:ea typeface="微軟正黑體" panose="020B0604030504040204" pitchFamily="34" charset="-120"/>
                          <a:cs typeface="+mn-cs"/>
                        </a:rPr>
                        <a:t>公共資料夾及系統應有使用權限控管措施，並應定期檢視權限之必要性及正確性。</a:t>
                      </a:r>
                    </a:p>
                  </a:txBody>
                  <a:tcPr marL="17780" marR="17780" marT="0" marB="0" anchor="ctr"/>
                </a:tc>
              </a:tr>
              <a:tr h="1016534">
                <a:tc>
                  <a:txBody>
                    <a:bodyPr/>
                    <a:lstStyle/>
                    <a:p>
                      <a:r>
                        <a:rPr lang="zh-TW" altLang="zh-TW" sz="1400" kern="1200" dirty="0" smtClean="0">
                          <a:solidFill>
                            <a:schemeClr val="dk1"/>
                          </a:solidFill>
                          <a:effectLst/>
                          <a:latin typeface="微軟正黑體" panose="020B0604030504040204" pitchFamily="34" charset="-120"/>
                          <a:ea typeface="微軟正黑體" panose="020B0604030504040204" pitchFamily="34" charset="-120"/>
                          <a:cs typeface="+mn-cs"/>
                        </a:rPr>
                        <a:t>缺失狀況說明</a:t>
                      </a:r>
                      <a:endParaRPr lang="zh-TW" altLang="en-US" sz="1400" dirty="0">
                        <a:latin typeface="微軟正黑體" panose="020B0604030504040204" pitchFamily="34" charset="-120"/>
                        <a:ea typeface="微軟正黑體" panose="020B0604030504040204" pitchFamily="34" charset="-120"/>
                      </a:endParaRPr>
                    </a:p>
                  </a:txBody>
                  <a:tcPr/>
                </a:tc>
                <a:tc>
                  <a:txBody>
                    <a:bodyPr/>
                    <a:lstStyle/>
                    <a:p>
                      <a:pPr lvl="0"/>
                      <a:r>
                        <a:rPr lang="zh-TW" altLang="zh-TW" sz="1400" kern="1200" dirty="0" smtClean="0">
                          <a:solidFill>
                            <a:schemeClr val="dk1"/>
                          </a:solidFill>
                          <a:effectLst/>
                          <a:latin typeface="微軟正黑體" panose="020B0604030504040204" pitchFamily="34" charset="-120"/>
                          <a:ea typeface="微軟正黑體" panose="020B0604030504040204" pitchFamily="34" charset="-120"/>
                          <a:cs typeface="+mn-cs"/>
                        </a:rPr>
                        <a:t>目前數位檔案置於公共資料夾中，資料夾依部門及個人分級權限控管，非所屬部門無法接觸其個資檔案，惟部門內共用區和個人資料夾尚無明確使用規範，導致仍有個資檔案存放於共用區之情事，部門同仁皆有讀取權限，且並未定期執行清理歸檔作業。現況下，並未定期審查權限合理性。</a:t>
                      </a:r>
                      <a:endParaRPr lang="zh-TW" altLang="en-US" sz="1400" dirty="0">
                        <a:latin typeface="微軟正黑體" panose="020B0604030504040204" pitchFamily="34" charset="-120"/>
                        <a:ea typeface="微軟正黑體" panose="020B0604030504040204" pitchFamily="34" charset="-120"/>
                      </a:endParaRPr>
                    </a:p>
                  </a:txBody>
                  <a:tcPr/>
                </a:tc>
              </a:tr>
              <a:tr h="730867">
                <a:tc>
                  <a:txBody>
                    <a:bodyPr/>
                    <a:lstStyle/>
                    <a:p>
                      <a:pPr marL="0" marR="0" indent="0" algn="l" defTabSz="914253" rtl="0" eaLnBrk="1" fontAlgn="auto" latinLnBrk="0" hangingPunct="1">
                        <a:lnSpc>
                          <a:spcPct val="100000"/>
                        </a:lnSpc>
                        <a:spcBef>
                          <a:spcPts val="0"/>
                        </a:spcBef>
                        <a:spcAft>
                          <a:spcPts val="0"/>
                        </a:spcAft>
                        <a:buClrTx/>
                        <a:buSzTx/>
                        <a:buFontTx/>
                        <a:buNone/>
                        <a:tabLst/>
                        <a:defRPr/>
                      </a:pPr>
                      <a:r>
                        <a:rPr lang="zh-TW" altLang="zh-TW" sz="1400" kern="1200" dirty="0" smtClean="0">
                          <a:solidFill>
                            <a:schemeClr val="dk1"/>
                          </a:solidFill>
                          <a:effectLst/>
                          <a:latin typeface="微軟正黑體" panose="020B0604030504040204" pitchFamily="34" charset="-120"/>
                          <a:ea typeface="微軟正黑體" panose="020B0604030504040204" pitchFamily="34" charset="-120"/>
                          <a:cs typeface="+mn-cs"/>
                        </a:rPr>
                        <a:t>原因分析</a:t>
                      </a:r>
                      <a:endParaRPr lang="zh-TW" altLang="en-US" sz="1400" dirty="0" smtClean="0">
                        <a:latin typeface="微軟正黑體" panose="020B0604030504040204" pitchFamily="34" charset="-120"/>
                        <a:ea typeface="微軟正黑體" panose="020B0604030504040204" pitchFamily="34" charset="-120"/>
                      </a:endParaRPr>
                    </a:p>
                  </a:txBody>
                  <a:tcPr/>
                </a:tc>
                <a:tc>
                  <a:txBody>
                    <a:bodyPr/>
                    <a:lstStyle/>
                    <a:p>
                      <a:pPr lvl="0"/>
                      <a:r>
                        <a:rPr lang="en-US" altLang="zh-TW" sz="1400" kern="1200" dirty="0" smtClean="0">
                          <a:solidFill>
                            <a:schemeClr val="dk1"/>
                          </a:solidFill>
                          <a:effectLst/>
                          <a:latin typeface="微軟正黑體" panose="020B0604030504040204" pitchFamily="34" charset="-120"/>
                          <a:ea typeface="微軟正黑體" panose="020B0604030504040204" pitchFamily="34" charset="-120"/>
                          <a:cs typeface="+mn-cs"/>
                        </a:rPr>
                        <a:t>1.</a:t>
                      </a:r>
                      <a:r>
                        <a:rPr lang="zh-TW" altLang="zh-TW" sz="1400" kern="1200" dirty="0" smtClean="0">
                          <a:solidFill>
                            <a:schemeClr val="dk1"/>
                          </a:solidFill>
                          <a:effectLst/>
                          <a:latin typeface="微軟正黑體" panose="020B0604030504040204" pitchFamily="34" charset="-120"/>
                          <a:ea typeface="微軟正黑體" panose="020B0604030504040204" pitchFamily="34" charset="-120"/>
                          <a:cs typeface="+mn-cs"/>
                        </a:rPr>
                        <a:t>部門尚未針對公共資料夾內之共用區和個人資料夾訂立明確使用與存取規範加以區別。</a:t>
                      </a:r>
                    </a:p>
                    <a:p>
                      <a:r>
                        <a:rPr lang="en-US" altLang="zh-TW" sz="1400" kern="1200" dirty="0" smtClean="0">
                          <a:solidFill>
                            <a:schemeClr val="dk1"/>
                          </a:solidFill>
                          <a:effectLst/>
                          <a:latin typeface="微軟正黑體" panose="020B0604030504040204" pitchFamily="34" charset="-120"/>
                          <a:ea typeface="微軟正黑體" panose="020B0604030504040204" pitchFamily="34" charset="-120"/>
                          <a:cs typeface="+mn-cs"/>
                        </a:rPr>
                        <a:t>2.</a:t>
                      </a:r>
                      <a:r>
                        <a:rPr lang="zh-TW" altLang="zh-TW" sz="1400" kern="1200" dirty="0" smtClean="0">
                          <a:solidFill>
                            <a:schemeClr val="dk1"/>
                          </a:solidFill>
                          <a:effectLst/>
                          <a:latin typeface="微軟正黑體" panose="020B0604030504040204" pitchFamily="34" charset="-120"/>
                          <a:ea typeface="微軟正黑體" panose="020B0604030504040204" pitchFamily="34" charset="-120"/>
                          <a:cs typeface="+mn-cs"/>
                        </a:rPr>
                        <a:t>部門並未依個人資料保護管理要點規定，確實執行權限合理性審查作業。</a:t>
                      </a:r>
                      <a:endParaRPr lang="zh-TW" altLang="en-US" sz="1400" dirty="0">
                        <a:latin typeface="微軟正黑體" panose="020B0604030504040204" pitchFamily="34" charset="-120"/>
                        <a:ea typeface="微軟正黑體" panose="020B0604030504040204" pitchFamily="34" charset="-120"/>
                      </a:endParaRPr>
                    </a:p>
                  </a:txBody>
                  <a:tcPr/>
                </a:tc>
              </a:tr>
              <a:tr h="1246074">
                <a:tc>
                  <a:txBody>
                    <a:bodyPr/>
                    <a:lstStyle/>
                    <a:p>
                      <a:r>
                        <a:rPr lang="zh-TW" altLang="zh-TW" sz="1400" kern="1200" dirty="0" smtClean="0">
                          <a:solidFill>
                            <a:schemeClr val="dk1"/>
                          </a:solidFill>
                          <a:effectLst/>
                          <a:latin typeface="微軟正黑體" panose="020B0604030504040204" pitchFamily="34" charset="-120"/>
                          <a:ea typeface="微軟正黑體" panose="020B0604030504040204" pitchFamily="34" charset="-120"/>
                          <a:cs typeface="+mn-cs"/>
                        </a:rPr>
                        <a:t>矯正措施</a:t>
                      </a:r>
                      <a:endParaRPr lang="zh-TW" altLang="en-US" sz="1400" dirty="0">
                        <a:latin typeface="微軟正黑體" panose="020B0604030504040204" pitchFamily="34" charset="-120"/>
                        <a:ea typeface="微軟正黑體" panose="020B0604030504040204" pitchFamily="34" charset="-120"/>
                      </a:endParaRPr>
                    </a:p>
                  </a:txBody>
                  <a:tcPr/>
                </a:tc>
                <a:tc>
                  <a:txBody>
                    <a:bodyPr/>
                    <a:lstStyle/>
                    <a:p>
                      <a:pPr lvl="0"/>
                      <a:r>
                        <a:rPr lang="en-US" altLang="zh-TW" sz="1400" kern="1200" dirty="0" smtClean="0">
                          <a:solidFill>
                            <a:schemeClr val="dk1"/>
                          </a:solidFill>
                          <a:effectLst/>
                          <a:latin typeface="微軟正黑體" panose="020B0604030504040204" pitchFamily="34" charset="-120"/>
                          <a:ea typeface="微軟正黑體" panose="020B0604030504040204" pitchFamily="34" charset="-120"/>
                          <a:cs typeface="+mn-cs"/>
                        </a:rPr>
                        <a:t>1.</a:t>
                      </a:r>
                      <a:r>
                        <a:rPr lang="zh-TW" altLang="zh-TW" sz="1400" kern="1200" dirty="0" smtClean="0">
                          <a:solidFill>
                            <a:schemeClr val="dk1"/>
                          </a:solidFill>
                          <a:effectLst/>
                          <a:latin typeface="微軟正黑體" panose="020B0604030504040204" pitchFamily="34" charset="-120"/>
                          <a:ea typeface="微軟正黑體" panose="020B0604030504040204" pitchFamily="34" charset="-120"/>
                          <a:cs typeface="+mn-cs"/>
                        </a:rPr>
                        <a:t>應立即檢視部門內公共資料夾共用區存放檔案之必要性，並進行歸檔與清除動作。</a:t>
                      </a:r>
                    </a:p>
                    <a:p>
                      <a:pPr lvl="0"/>
                      <a:r>
                        <a:rPr lang="en-US" altLang="zh-TW" sz="1400" kern="1200" dirty="0" smtClean="0">
                          <a:solidFill>
                            <a:schemeClr val="dk1"/>
                          </a:solidFill>
                          <a:effectLst/>
                          <a:latin typeface="微軟正黑體" panose="020B0604030504040204" pitchFamily="34" charset="-120"/>
                          <a:ea typeface="微軟正黑體" panose="020B0604030504040204" pitchFamily="34" charset="-120"/>
                          <a:cs typeface="+mn-cs"/>
                        </a:rPr>
                        <a:t>2.</a:t>
                      </a:r>
                      <a:r>
                        <a:rPr lang="zh-TW" altLang="zh-TW" sz="1400" kern="1200" dirty="0" smtClean="0">
                          <a:solidFill>
                            <a:schemeClr val="dk1"/>
                          </a:solidFill>
                          <a:effectLst/>
                          <a:latin typeface="微軟正黑體" panose="020B0604030504040204" pitchFamily="34" charset="-120"/>
                          <a:ea typeface="微軟正黑體" panose="020B0604030504040204" pitchFamily="34" charset="-120"/>
                          <a:cs typeface="+mn-cs"/>
                        </a:rPr>
                        <a:t>部門主管應要求資訊單位協助清查現有公共資料夾使用者權限名單及權限內容，並責成直屬主管確認同仁之業務屬性及權限需求，不符權限必要性者應立即註銷或暫停其權限，並作成審查結果紀錄。</a:t>
                      </a:r>
                      <a:endParaRPr lang="en-US" altLang="zh-TW" sz="1400" kern="1200" dirty="0" smtClean="0">
                        <a:solidFill>
                          <a:schemeClr val="dk1"/>
                        </a:solidFill>
                        <a:effectLst/>
                        <a:latin typeface="微軟正黑體" panose="020B0604030504040204" pitchFamily="34" charset="-120"/>
                        <a:ea typeface="微軟正黑體" panose="020B0604030504040204" pitchFamily="34" charset="-120"/>
                        <a:cs typeface="+mn-cs"/>
                      </a:endParaRPr>
                    </a:p>
                    <a:p>
                      <a:pPr marL="0" marR="0" indent="0" algn="r" defTabSz="914253" rtl="0" eaLnBrk="1" fontAlgn="auto" latinLnBrk="0" hangingPunct="1">
                        <a:lnSpc>
                          <a:spcPct val="100000"/>
                        </a:lnSpc>
                        <a:spcBef>
                          <a:spcPts val="0"/>
                        </a:spcBef>
                        <a:spcAft>
                          <a:spcPts val="0"/>
                        </a:spcAft>
                        <a:buClrTx/>
                        <a:buSzTx/>
                        <a:buFontTx/>
                        <a:buNone/>
                        <a:tabLst/>
                        <a:defRPr/>
                      </a:pPr>
                      <a:r>
                        <a:rPr lang="zh-TW" altLang="zh-TW" sz="1400" kern="1200" dirty="0" smtClean="0">
                          <a:solidFill>
                            <a:schemeClr val="dk1"/>
                          </a:solidFill>
                          <a:effectLst/>
                          <a:latin typeface="微軟正黑體" panose="020B0604030504040204" pitchFamily="34" charset="-120"/>
                          <a:ea typeface="微軟正黑體" panose="020B0604030504040204" pitchFamily="34" charset="-120"/>
                          <a:cs typeface="+mn-cs"/>
                        </a:rPr>
                        <a:t>部預計改善期限：</a:t>
                      </a:r>
                      <a:r>
                        <a:rPr lang="en-US" altLang="zh-TW" sz="1400" kern="1200" dirty="0" smtClean="0">
                          <a:solidFill>
                            <a:schemeClr val="dk1"/>
                          </a:solidFill>
                          <a:effectLst/>
                          <a:latin typeface="微軟正黑體" panose="020B0604030504040204" pitchFamily="34" charset="-120"/>
                          <a:ea typeface="微軟正黑體" panose="020B0604030504040204" pitchFamily="34" charset="-120"/>
                          <a:cs typeface="+mn-cs"/>
                        </a:rPr>
                        <a:t>  104  </a:t>
                      </a:r>
                      <a:r>
                        <a:rPr lang="zh-TW" altLang="zh-TW" sz="1400" kern="1200" dirty="0" smtClean="0">
                          <a:solidFill>
                            <a:schemeClr val="dk1"/>
                          </a:solidFill>
                          <a:effectLst/>
                          <a:latin typeface="微軟正黑體" panose="020B0604030504040204" pitchFamily="34" charset="-120"/>
                          <a:ea typeface="微軟正黑體" panose="020B0604030504040204" pitchFamily="34" charset="-120"/>
                          <a:cs typeface="+mn-cs"/>
                        </a:rPr>
                        <a:t>年  </a:t>
                      </a:r>
                      <a:r>
                        <a:rPr lang="en-US" altLang="zh-TW" sz="1400" kern="1200" dirty="0" smtClean="0">
                          <a:solidFill>
                            <a:schemeClr val="dk1"/>
                          </a:solidFill>
                          <a:effectLst/>
                          <a:latin typeface="微軟正黑體" panose="020B0604030504040204" pitchFamily="34" charset="-120"/>
                          <a:ea typeface="微軟正黑體" panose="020B0604030504040204" pitchFamily="34" charset="-120"/>
                          <a:cs typeface="+mn-cs"/>
                        </a:rPr>
                        <a:t>2  </a:t>
                      </a:r>
                      <a:r>
                        <a:rPr lang="zh-TW" altLang="zh-TW" sz="1400" kern="1200" dirty="0" smtClean="0">
                          <a:solidFill>
                            <a:schemeClr val="dk1"/>
                          </a:solidFill>
                          <a:effectLst/>
                          <a:latin typeface="微軟正黑體" panose="020B0604030504040204" pitchFamily="34" charset="-120"/>
                          <a:ea typeface="微軟正黑體" panose="020B0604030504040204" pitchFamily="34" charset="-120"/>
                          <a:cs typeface="+mn-cs"/>
                        </a:rPr>
                        <a:t>月</a:t>
                      </a:r>
                      <a:r>
                        <a:rPr lang="en-US" altLang="zh-TW" sz="1400" kern="1200" dirty="0" smtClean="0">
                          <a:solidFill>
                            <a:schemeClr val="dk1"/>
                          </a:solidFill>
                          <a:effectLst/>
                          <a:latin typeface="微軟正黑體" panose="020B0604030504040204" pitchFamily="34" charset="-120"/>
                          <a:ea typeface="微軟正黑體" panose="020B0604030504040204" pitchFamily="34" charset="-120"/>
                          <a:cs typeface="+mn-cs"/>
                        </a:rPr>
                        <a:t>  8 </a:t>
                      </a:r>
                      <a:r>
                        <a:rPr lang="zh-TW" altLang="zh-TW" sz="1400" kern="1200" dirty="0" smtClean="0">
                          <a:solidFill>
                            <a:schemeClr val="dk1"/>
                          </a:solidFill>
                          <a:effectLst/>
                          <a:latin typeface="微軟正黑體" panose="020B0604030504040204" pitchFamily="34" charset="-120"/>
                          <a:ea typeface="微軟正黑體" panose="020B0604030504040204" pitchFamily="34" charset="-120"/>
                          <a:cs typeface="+mn-cs"/>
                        </a:rPr>
                        <a:t>日</a:t>
                      </a:r>
                    </a:p>
                  </a:txBody>
                  <a:tcPr/>
                </a:tc>
              </a:tr>
              <a:tr h="1016534">
                <a:tc>
                  <a:txBody>
                    <a:bodyPr/>
                    <a:lstStyle/>
                    <a:p>
                      <a:r>
                        <a:rPr lang="zh-TW" altLang="zh-TW" sz="1400" kern="1200" dirty="0" smtClean="0">
                          <a:solidFill>
                            <a:schemeClr val="dk1"/>
                          </a:solidFill>
                          <a:effectLst/>
                          <a:latin typeface="微軟正黑體" panose="020B0604030504040204" pitchFamily="34" charset="-120"/>
                          <a:ea typeface="微軟正黑體" panose="020B0604030504040204" pitchFamily="34" charset="-120"/>
                          <a:cs typeface="+mn-cs"/>
                        </a:rPr>
                        <a:t>預防措施</a:t>
                      </a:r>
                      <a:endParaRPr lang="zh-TW" altLang="en-US" sz="1400" dirty="0">
                        <a:latin typeface="微軟正黑體" panose="020B0604030504040204" pitchFamily="34" charset="-120"/>
                        <a:ea typeface="微軟正黑體" panose="020B0604030504040204" pitchFamily="34" charset="-120"/>
                      </a:endParaRPr>
                    </a:p>
                  </a:txBody>
                  <a:tcPr/>
                </a:tc>
                <a:tc>
                  <a:txBody>
                    <a:bodyPr/>
                    <a:lstStyle/>
                    <a:p>
                      <a:pPr lvl="0"/>
                      <a:r>
                        <a:rPr lang="en-US" altLang="zh-TW" sz="1400" kern="1200" dirty="0" smtClean="0">
                          <a:solidFill>
                            <a:schemeClr val="dk1"/>
                          </a:solidFill>
                          <a:effectLst/>
                          <a:latin typeface="微軟正黑體" panose="020B0604030504040204" pitchFamily="34" charset="-120"/>
                          <a:ea typeface="微軟正黑體" panose="020B0604030504040204" pitchFamily="34" charset="-120"/>
                          <a:cs typeface="+mn-cs"/>
                        </a:rPr>
                        <a:t>1.</a:t>
                      </a:r>
                      <a:r>
                        <a:rPr lang="zh-TW" altLang="zh-TW" sz="1400" kern="1200" dirty="0" smtClean="0">
                          <a:solidFill>
                            <a:schemeClr val="dk1"/>
                          </a:solidFill>
                          <a:effectLst/>
                          <a:latin typeface="微軟正黑體" panose="020B0604030504040204" pitchFamily="34" charset="-120"/>
                          <a:ea typeface="微軟正黑體" panose="020B0604030504040204" pitchFamily="34" charset="-120"/>
                          <a:cs typeface="+mn-cs"/>
                        </a:rPr>
                        <a:t>部門應明確規範公共資料夾檔案存放原則，並進行宣導或教育訓練。</a:t>
                      </a:r>
                    </a:p>
                    <a:p>
                      <a:pPr lvl="0"/>
                      <a:r>
                        <a:rPr lang="en-US" altLang="zh-TW" sz="1400" kern="1200" dirty="0" smtClean="0">
                          <a:solidFill>
                            <a:schemeClr val="dk1"/>
                          </a:solidFill>
                          <a:effectLst/>
                          <a:latin typeface="微軟正黑體" panose="020B0604030504040204" pitchFamily="34" charset="-120"/>
                          <a:ea typeface="微軟正黑體" panose="020B0604030504040204" pitchFamily="34" charset="-120"/>
                          <a:cs typeface="+mn-cs"/>
                        </a:rPr>
                        <a:t>2.</a:t>
                      </a:r>
                      <a:r>
                        <a:rPr lang="zh-TW" altLang="zh-TW" sz="1400" kern="1200" dirty="0" smtClean="0">
                          <a:solidFill>
                            <a:schemeClr val="dk1"/>
                          </a:solidFill>
                          <a:effectLst/>
                          <a:latin typeface="微軟正黑體" panose="020B0604030504040204" pitchFamily="34" charset="-120"/>
                          <a:ea typeface="微軟正黑體" panose="020B0604030504040204" pitchFamily="34" charset="-120"/>
                          <a:cs typeface="+mn-cs"/>
                        </a:rPr>
                        <a:t>定期應定期進行權限與</a:t>
                      </a:r>
                      <a:r>
                        <a:rPr lang="en-US" altLang="zh-TW" sz="1400" kern="1200" dirty="0" smtClean="0">
                          <a:solidFill>
                            <a:schemeClr val="dk1"/>
                          </a:solidFill>
                          <a:effectLst/>
                          <a:latin typeface="微軟正黑體" panose="020B0604030504040204" pitchFamily="34" charset="-120"/>
                          <a:ea typeface="微軟正黑體" panose="020B0604030504040204" pitchFamily="34" charset="-120"/>
                          <a:cs typeface="+mn-cs"/>
                        </a:rPr>
                        <a:t>LOGS</a:t>
                      </a:r>
                      <a:r>
                        <a:rPr lang="zh-TW" altLang="zh-TW" sz="1400" kern="1200" dirty="0" smtClean="0">
                          <a:solidFill>
                            <a:schemeClr val="dk1"/>
                          </a:solidFill>
                          <a:effectLst/>
                          <a:latin typeface="微軟正黑體" panose="020B0604030504040204" pitchFamily="34" charset="-120"/>
                          <a:ea typeface="微軟正黑體" panose="020B0604030504040204" pitchFamily="34" charset="-120"/>
                          <a:cs typeface="+mn-cs"/>
                        </a:rPr>
                        <a:t>審查，並將審查結果列入管理審查會議提報。</a:t>
                      </a:r>
                      <a:endParaRPr lang="en-US" altLang="zh-TW" sz="1400" kern="1200" dirty="0" smtClean="0">
                        <a:solidFill>
                          <a:schemeClr val="dk1"/>
                        </a:solidFill>
                        <a:effectLst/>
                        <a:latin typeface="微軟正黑體" panose="020B0604030504040204" pitchFamily="34" charset="-120"/>
                        <a:ea typeface="微軟正黑體" panose="020B0604030504040204" pitchFamily="34" charset="-120"/>
                        <a:cs typeface="+mn-cs"/>
                      </a:endParaRPr>
                    </a:p>
                    <a:p>
                      <a:pPr lvl="0"/>
                      <a:endParaRPr lang="en-US" altLang="zh-TW" sz="1400" kern="1200" dirty="0" smtClean="0">
                        <a:solidFill>
                          <a:schemeClr val="dk1"/>
                        </a:solidFill>
                        <a:effectLst/>
                        <a:latin typeface="微軟正黑體" panose="020B0604030504040204" pitchFamily="34" charset="-120"/>
                        <a:ea typeface="微軟正黑體" panose="020B0604030504040204" pitchFamily="34" charset="-120"/>
                        <a:cs typeface="+mn-cs"/>
                      </a:endParaRPr>
                    </a:p>
                    <a:p>
                      <a:pPr marL="0" marR="0" indent="0" algn="r" defTabSz="914253" rtl="0" eaLnBrk="1" fontAlgn="auto" latinLnBrk="0" hangingPunct="1">
                        <a:lnSpc>
                          <a:spcPct val="100000"/>
                        </a:lnSpc>
                        <a:spcBef>
                          <a:spcPts val="0"/>
                        </a:spcBef>
                        <a:spcAft>
                          <a:spcPts val="0"/>
                        </a:spcAft>
                        <a:buClrTx/>
                        <a:buSzTx/>
                        <a:buFontTx/>
                        <a:buNone/>
                        <a:tabLst/>
                        <a:defRPr/>
                      </a:pPr>
                      <a:r>
                        <a:rPr lang="zh-TW" altLang="zh-TW" sz="1400" kern="1200" dirty="0" smtClean="0">
                          <a:solidFill>
                            <a:schemeClr val="dk1"/>
                          </a:solidFill>
                          <a:effectLst/>
                          <a:latin typeface="微軟正黑體" panose="020B0604030504040204" pitchFamily="34" charset="-120"/>
                          <a:ea typeface="微軟正黑體" panose="020B0604030504040204" pitchFamily="34" charset="-120"/>
                          <a:cs typeface="+mn-cs"/>
                        </a:rPr>
                        <a:t>預計改善期限：</a:t>
                      </a:r>
                      <a:r>
                        <a:rPr lang="en-US" altLang="zh-TW" sz="1400" kern="1200" dirty="0" smtClean="0">
                          <a:solidFill>
                            <a:schemeClr val="dk1"/>
                          </a:solidFill>
                          <a:effectLst/>
                          <a:latin typeface="微軟正黑體" panose="020B0604030504040204" pitchFamily="34" charset="-120"/>
                          <a:ea typeface="微軟正黑體" panose="020B0604030504040204" pitchFamily="34" charset="-120"/>
                          <a:cs typeface="+mn-cs"/>
                        </a:rPr>
                        <a:t>  104  </a:t>
                      </a:r>
                      <a:r>
                        <a:rPr lang="zh-TW" altLang="zh-TW" sz="1400" kern="1200" dirty="0" smtClean="0">
                          <a:solidFill>
                            <a:schemeClr val="dk1"/>
                          </a:solidFill>
                          <a:effectLst/>
                          <a:latin typeface="微軟正黑體" panose="020B0604030504040204" pitchFamily="34" charset="-120"/>
                          <a:ea typeface="微軟正黑體" panose="020B0604030504040204" pitchFamily="34" charset="-120"/>
                          <a:cs typeface="+mn-cs"/>
                        </a:rPr>
                        <a:t>年  </a:t>
                      </a:r>
                      <a:r>
                        <a:rPr lang="en-US" altLang="zh-TW" sz="1400" kern="1200" dirty="0" smtClean="0">
                          <a:solidFill>
                            <a:schemeClr val="dk1"/>
                          </a:solidFill>
                          <a:effectLst/>
                          <a:latin typeface="微軟正黑體" panose="020B0604030504040204" pitchFamily="34" charset="-120"/>
                          <a:ea typeface="微軟正黑體" panose="020B0604030504040204" pitchFamily="34" charset="-120"/>
                          <a:cs typeface="+mn-cs"/>
                        </a:rPr>
                        <a:t>4  </a:t>
                      </a:r>
                      <a:r>
                        <a:rPr lang="zh-TW" altLang="zh-TW" sz="1400" kern="1200" dirty="0" smtClean="0">
                          <a:solidFill>
                            <a:schemeClr val="dk1"/>
                          </a:solidFill>
                          <a:effectLst/>
                          <a:latin typeface="微軟正黑體" panose="020B0604030504040204" pitchFamily="34" charset="-120"/>
                          <a:ea typeface="微軟正黑體" panose="020B0604030504040204" pitchFamily="34" charset="-120"/>
                          <a:cs typeface="+mn-cs"/>
                        </a:rPr>
                        <a:t>月 </a:t>
                      </a:r>
                      <a:r>
                        <a:rPr lang="en-US" altLang="zh-TW" sz="1400" kern="1200" dirty="0" smtClean="0">
                          <a:solidFill>
                            <a:schemeClr val="dk1"/>
                          </a:solidFill>
                          <a:effectLst/>
                          <a:latin typeface="微軟正黑體" panose="020B0604030504040204" pitchFamily="34" charset="-120"/>
                          <a:ea typeface="微軟正黑體" panose="020B0604030504040204" pitchFamily="34" charset="-120"/>
                          <a:cs typeface="+mn-cs"/>
                        </a:rPr>
                        <a:t>8  </a:t>
                      </a:r>
                      <a:r>
                        <a:rPr lang="zh-TW" altLang="zh-TW" sz="1400" kern="1200" dirty="0" smtClean="0">
                          <a:solidFill>
                            <a:schemeClr val="dk1"/>
                          </a:solidFill>
                          <a:effectLst/>
                          <a:latin typeface="微軟正黑體" panose="020B0604030504040204" pitchFamily="34" charset="-120"/>
                          <a:ea typeface="微軟正黑體" panose="020B0604030504040204" pitchFamily="34" charset="-120"/>
                          <a:cs typeface="+mn-cs"/>
                        </a:rPr>
                        <a:t>日</a:t>
                      </a:r>
                    </a:p>
                  </a:txBody>
                  <a:tcPr/>
                </a:tc>
              </a:tr>
            </a:tbl>
          </a:graphicData>
        </a:graphic>
      </p:graphicFrame>
    </p:spTree>
    <p:extLst>
      <p:ext uri="{BB962C8B-B14F-4D97-AF65-F5344CB8AC3E}">
        <p14:creationId xmlns:p14="http://schemas.microsoft.com/office/powerpoint/2010/main" val="1888134423"/>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zh-TW" b="1" dirty="0"/>
              <a:t>矯正及預防措施處理</a:t>
            </a:r>
            <a:r>
              <a:rPr lang="zh-TW" altLang="zh-TW" b="1" dirty="0" smtClean="0"/>
              <a:t>單</a:t>
            </a:r>
            <a:r>
              <a:rPr lang="en-US" altLang="zh-TW" b="1" dirty="0" smtClean="0"/>
              <a:t>(3/9</a:t>
            </a:r>
            <a:r>
              <a:rPr lang="en-US" altLang="zh-TW" b="1" dirty="0"/>
              <a:t>)</a:t>
            </a:r>
            <a:endParaRPr lang="zh-TW" altLang="en-US" dirty="0"/>
          </a:p>
        </p:txBody>
      </p:sp>
      <p:graphicFrame>
        <p:nvGraphicFramePr>
          <p:cNvPr id="4" name="表格 3"/>
          <p:cNvGraphicFramePr>
            <a:graphicFrameLocks noGrp="1"/>
          </p:cNvGraphicFramePr>
          <p:nvPr>
            <p:extLst>
              <p:ext uri="{D42A27DB-BD31-4B8C-83A1-F6EECF244321}">
                <p14:modId xmlns:p14="http://schemas.microsoft.com/office/powerpoint/2010/main" val="3581655651"/>
              </p:ext>
            </p:extLst>
          </p:nvPr>
        </p:nvGraphicFramePr>
        <p:xfrm>
          <a:off x="395536" y="1196752"/>
          <a:ext cx="8352928" cy="4536504"/>
        </p:xfrm>
        <a:graphic>
          <a:graphicData uri="http://schemas.openxmlformats.org/drawingml/2006/table">
            <a:tbl>
              <a:tblPr firstRow="1" bandRow="1">
                <a:tableStyleId>{5C22544A-7EE6-4342-B048-85BDC9FD1C3A}</a:tableStyleId>
              </a:tblPr>
              <a:tblGrid>
                <a:gridCol w="1296144"/>
                <a:gridCol w="7056784"/>
              </a:tblGrid>
              <a:tr h="377302">
                <a:tc>
                  <a:txBody>
                    <a:bodyPr/>
                    <a:lstStyle/>
                    <a:p>
                      <a:pPr algn="ctr"/>
                      <a:r>
                        <a:rPr lang="zh-TW" altLang="en-US" sz="1400" dirty="0" smtClean="0">
                          <a:latin typeface="微軟正黑體" panose="020B0604030504040204" pitchFamily="34" charset="-120"/>
                          <a:ea typeface="微軟正黑體" panose="020B0604030504040204" pitchFamily="34" charset="-120"/>
                        </a:rPr>
                        <a:t>項目</a:t>
                      </a:r>
                      <a:endParaRPr lang="zh-TW" altLang="en-US" sz="1400" dirty="0">
                        <a:latin typeface="微軟正黑體" panose="020B0604030504040204" pitchFamily="34" charset="-120"/>
                        <a:ea typeface="微軟正黑體" panose="020B0604030504040204" pitchFamily="34" charset="-120"/>
                      </a:endParaRPr>
                    </a:p>
                  </a:txBody>
                  <a:tcPr/>
                </a:tc>
                <a:tc>
                  <a:txBody>
                    <a:bodyPr/>
                    <a:lstStyle/>
                    <a:p>
                      <a:pPr algn="ctr"/>
                      <a:r>
                        <a:rPr lang="zh-TW" altLang="en-US" sz="1400" dirty="0" smtClean="0">
                          <a:latin typeface="微軟正黑體" panose="020B0604030504040204" pitchFamily="34" charset="-120"/>
                          <a:ea typeface="微軟正黑體" panose="020B0604030504040204" pitchFamily="34" charset="-120"/>
                        </a:rPr>
                        <a:t>內容說明</a:t>
                      </a:r>
                      <a:endParaRPr lang="zh-TW" altLang="en-US" sz="1400" dirty="0">
                        <a:latin typeface="微軟正黑體" panose="020B0604030504040204" pitchFamily="34" charset="-120"/>
                        <a:ea typeface="微軟正黑體" panose="020B0604030504040204" pitchFamily="34" charset="-120"/>
                      </a:endParaRPr>
                    </a:p>
                  </a:txBody>
                  <a:tcPr/>
                </a:tc>
              </a:tr>
              <a:tr h="486250">
                <a:tc>
                  <a:txBody>
                    <a:bodyPr/>
                    <a:lstStyle/>
                    <a:p>
                      <a:r>
                        <a:rPr lang="zh-TW" altLang="zh-TW" sz="1400" kern="1200" dirty="0" smtClean="0">
                          <a:solidFill>
                            <a:schemeClr val="dk1"/>
                          </a:solidFill>
                          <a:effectLst/>
                          <a:latin typeface="微軟正黑體" panose="020B0604030504040204" pitchFamily="34" charset="-120"/>
                          <a:ea typeface="微軟正黑體" panose="020B0604030504040204" pitchFamily="34" charset="-120"/>
                          <a:cs typeface="+mn-cs"/>
                        </a:rPr>
                        <a:t>查核缺失項目</a:t>
                      </a:r>
                      <a:endParaRPr lang="zh-TW" altLang="en-US" sz="1400" dirty="0">
                        <a:latin typeface="微軟正黑體" panose="020B0604030504040204" pitchFamily="34" charset="-120"/>
                        <a:ea typeface="微軟正黑體" panose="020B0604030504040204" pitchFamily="34" charset="-120"/>
                      </a:endParaRPr>
                    </a:p>
                  </a:txBody>
                  <a:tcPr/>
                </a:tc>
                <a:tc>
                  <a:txBody>
                    <a:bodyPr/>
                    <a:lstStyle/>
                    <a:p>
                      <a:pPr>
                        <a:spcBef>
                          <a:spcPts val="300"/>
                        </a:spcBef>
                        <a:spcAft>
                          <a:spcPts val="600"/>
                        </a:spcAft>
                      </a:pPr>
                      <a:r>
                        <a:rPr lang="zh-TW" altLang="zh-TW" sz="1400" kern="1200" dirty="0" smtClean="0">
                          <a:solidFill>
                            <a:schemeClr val="dk1"/>
                          </a:solidFill>
                          <a:effectLst/>
                          <a:latin typeface="微軟正黑體" panose="020B0604030504040204" pitchFamily="34" charset="-120"/>
                          <a:ea typeface="微軟正黑體" panose="020B0604030504040204" pitchFamily="34" charset="-120"/>
                          <a:cs typeface="+mn-cs"/>
                        </a:rPr>
                        <a:t>部門對於委外廠商應進行定期檢查或稽核，並留存稽核紀錄或證據。</a:t>
                      </a:r>
                      <a:endParaRPr lang="zh-TW" sz="1400" kern="1200" dirty="0">
                        <a:solidFill>
                          <a:schemeClr val="dk1"/>
                        </a:solidFill>
                        <a:effectLst/>
                        <a:latin typeface="微軟正黑體" panose="020B0604030504040204" pitchFamily="34" charset="-120"/>
                        <a:ea typeface="微軟正黑體" panose="020B0604030504040204" pitchFamily="34" charset="-120"/>
                        <a:cs typeface="+mn-cs"/>
                      </a:endParaRPr>
                    </a:p>
                  </a:txBody>
                  <a:tcPr marL="17780" marR="17780" marT="0" marB="0" anchor="ctr"/>
                </a:tc>
              </a:tr>
              <a:tr h="543003">
                <a:tc>
                  <a:txBody>
                    <a:bodyPr/>
                    <a:lstStyle/>
                    <a:p>
                      <a:r>
                        <a:rPr lang="zh-TW" altLang="zh-TW" sz="1400" kern="1200" dirty="0" smtClean="0">
                          <a:solidFill>
                            <a:schemeClr val="dk1"/>
                          </a:solidFill>
                          <a:effectLst/>
                          <a:latin typeface="微軟正黑體" panose="020B0604030504040204" pitchFamily="34" charset="-120"/>
                          <a:ea typeface="微軟正黑體" panose="020B0604030504040204" pitchFamily="34" charset="-120"/>
                          <a:cs typeface="+mn-cs"/>
                        </a:rPr>
                        <a:t>缺失狀況說明</a:t>
                      </a:r>
                      <a:endParaRPr lang="zh-TW" altLang="en-US" sz="1400" dirty="0">
                        <a:latin typeface="微軟正黑體" panose="020B0604030504040204" pitchFamily="34" charset="-120"/>
                        <a:ea typeface="微軟正黑體" panose="020B0604030504040204" pitchFamily="34" charset="-120"/>
                      </a:endParaRPr>
                    </a:p>
                  </a:txBody>
                  <a:tcPr/>
                </a:tc>
                <a:tc>
                  <a:txBody>
                    <a:bodyPr/>
                    <a:lstStyle/>
                    <a:p>
                      <a:pPr lvl="0"/>
                      <a:r>
                        <a:rPr lang="zh-TW" altLang="zh-TW" sz="1400" kern="1200" dirty="0" smtClean="0">
                          <a:solidFill>
                            <a:schemeClr val="dk1"/>
                          </a:solidFill>
                          <a:effectLst/>
                          <a:latin typeface="微軟正黑體" panose="020B0604030504040204" pitchFamily="34" charset="-120"/>
                          <a:ea typeface="微軟正黑體" panose="020B0604030504040204" pitchFamily="34" charset="-120"/>
                          <a:cs typeface="+mn-cs"/>
                        </a:rPr>
                        <a:t>部門尚未針對委外廠商進行檢查或稽核，且未作成「受託者個人資料管理狀況評估表」。</a:t>
                      </a:r>
                      <a:endParaRPr lang="zh-TW" altLang="en-US" sz="1400" dirty="0">
                        <a:latin typeface="微軟正黑體" panose="020B0604030504040204" pitchFamily="34" charset="-120"/>
                        <a:ea typeface="微軟正黑體" panose="020B0604030504040204" pitchFamily="34" charset="-120"/>
                      </a:endParaRPr>
                    </a:p>
                  </a:txBody>
                  <a:tcPr/>
                </a:tc>
              </a:tr>
              <a:tr h="607610">
                <a:tc>
                  <a:txBody>
                    <a:bodyPr/>
                    <a:lstStyle/>
                    <a:p>
                      <a:pPr marL="0" marR="0" indent="0" algn="l" defTabSz="914253" rtl="0" eaLnBrk="1" fontAlgn="auto" latinLnBrk="0" hangingPunct="1">
                        <a:lnSpc>
                          <a:spcPct val="100000"/>
                        </a:lnSpc>
                        <a:spcBef>
                          <a:spcPts val="0"/>
                        </a:spcBef>
                        <a:spcAft>
                          <a:spcPts val="0"/>
                        </a:spcAft>
                        <a:buClrTx/>
                        <a:buSzTx/>
                        <a:buFontTx/>
                        <a:buNone/>
                        <a:tabLst/>
                        <a:defRPr/>
                      </a:pPr>
                      <a:r>
                        <a:rPr lang="zh-TW" altLang="zh-TW" sz="1400" kern="1200" dirty="0" smtClean="0">
                          <a:solidFill>
                            <a:schemeClr val="dk1"/>
                          </a:solidFill>
                          <a:effectLst/>
                          <a:latin typeface="微軟正黑體" panose="020B0604030504040204" pitchFamily="34" charset="-120"/>
                          <a:ea typeface="微軟正黑體" panose="020B0604030504040204" pitchFamily="34" charset="-120"/>
                          <a:cs typeface="+mn-cs"/>
                        </a:rPr>
                        <a:t>原因分析</a:t>
                      </a:r>
                      <a:endParaRPr lang="zh-TW" altLang="en-US" sz="1400" dirty="0" smtClean="0">
                        <a:latin typeface="微軟正黑體" panose="020B0604030504040204" pitchFamily="34" charset="-120"/>
                        <a:ea typeface="微軟正黑體" panose="020B0604030504040204" pitchFamily="34" charset="-120"/>
                      </a:endParaRPr>
                    </a:p>
                  </a:txBody>
                  <a:tcPr/>
                </a:tc>
                <a:tc>
                  <a:txBody>
                    <a:bodyPr/>
                    <a:lstStyle/>
                    <a:p>
                      <a:pPr lvl="0"/>
                      <a:r>
                        <a:rPr lang="zh-TW" altLang="zh-TW" sz="1400" kern="1200" dirty="0" smtClean="0">
                          <a:solidFill>
                            <a:schemeClr val="dk1"/>
                          </a:solidFill>
                          <a:effectLst/>
                          <a:latin typeface="微軟正黑體" panose="020B0604030504040204" pitchFamily="34" charset="-120"/>
                          <a:ea typeface="微軟正黑體" panose="020B0604030504040204" pitchFamily="34" charset="-120"/>
                          <a:cs typeface="+mn-cs"/>
                        </a:rPr>
                        <a:t>已針對部門涉及個資委外之廠商現況進行盤點，惟尚未執行「受託者個人資料管理狀況評估表」。</a:t>
                      </a:r>
                      <a:endParaRPr lang="zh-TW" altLang="en-US" sz="1400" dirty="0">
                        <a:latin typeface="微軟正黑體" panose="020B0604030504040204" pitchFamily="34" charset="-120"/>
                        <a:ea typeface="微軟正黑體" panose="020B0604030504040204" pitchFamily="34" charset="-120"/>
                      </a:endParaRPr>
                    </a:p>
                  </a:txBody>
                  <a:tcPr/>
                </a:tc>
              </a:tr>
              <a:tr h="1213772">
                <a:tc>
                  <a:txBody>
                    <a:bodyPr/>
                    <a:lstStyle/>
                    <a:p>
                      <a:r>
                        <a:rPr lang="zh-TW" altLang="zh-TW" sz="1400" kern="1200" dirty="0" smtClean="0">
                          <a:solidFill>
                            <a:schemeClr val="dk1"/>
                          </a:solidFill>
                          <a:effectLst/>
                          <a:latin typeface="微軟正黑體" panose="020B0604030504040204" pitchFamily="34" charset="-120"/>
                          <a:ea typeface="微軟正黑體" panose="020B0604030504040204" pitchFamily="34" charset="-120"/>
                          <a:cs typeface="+mn-cs"/>
                        </a:rPr>
                        <a:t>矯正措施</a:t>
                      </a:r>
                      <a:endParaRPr lang="zh-TW" altLang="en-US" sz="1400" dirty="0">
                        <a:latin typeface="微軟正黑體" panose="020B0604030504040204" pitchFamily="34" charset="-120"/>
                        <a:ea typeface="微軟正黑體" panose="020B0604030504040204" pitchFamily="34" charset="-120"/>
                      </a:endParaRPr>
                    </a:p>
                  </a:txBody>
                  <a:tcPr/>
                </a:tc>
                <a:tc>
                  <a:txBody>
                    <a:bodyPr/>
                    <a:lstStyle/>
                    <a:p>
                      <a:pPr lvl="0"/>
                      <a:r>
                        <a:rPr lang="en-US" altLang="zh-TW" sz="1400" kern="1200" dirty="0" smtClean="0">
                          <a:solidFill>
                            <a:schemeClr val="dk1"/>
                          </a:solidFill>
                          <a:effectLst/>
                          <a:latin typeface="微軟正黑體" panose="020B0604030504040204" pitchFamily="34" charset="-120"/>
                          <a:ea typeface="微軟正黑體" panose="020B0604030504040204" pitchFamily="34" charset="-120"/>
                          <a:cs typeface="+mn-cs"/>
                        </a:rPr>
                        <a:t>1.</a:t>
                      </a:r>
                      <a:r>
                        <a:rPr lang="zh-TW" altLang="zh-TW" sz="1400" kern="1200" dirty="0" smtClean="0">
                          <a:solidFill>
                            <a:schemeClr val="dk1"/>
                          </a:solidFill>
                          <a:effectLst/>
                          <a:latin typeface="微軟正黑體" panose="020B0604030504040204" pitchFamily="34" charset="-120"/>
                          <a:ea typeface="微軟正黑體" panose="020B0604030504040204" pitchFamily="34" charset="-120"/>
                          <a:cs typeface="+mn-cs"/>
                        </a:rPr>
                        <a:t>立即更新個人資料委外廠商盤點表。</a:t>
                      </a:r>
                    </a:p>
                    <a:p>
                      <a:pPr lvl="0"/>
                      <a:r>
                        <a:rPr lang="en-US" altLang="zh-TW" sz="1400" kern="1200" dirty="0" smtClean="0">
                          <a:solidFill>
                            <a:schemeClr val="dk1"/>
                          </a:solidFill>
                          <a:effectLst/>
                          <a:latin typeface="微軟正黑體" panose="020B0604030504040204" pitchFamily="34" charset="-120"/>
                          <a:ea typeface="微軟正黑體" panose="020B0604030504040204" pitchFamily="34" charset="-120"/>
                          <a:cs typeface="+mn-cs"/>
                        </a:rPr>
                        <a:t>2.</a:t>
                      </a:r>
                      <a:r>
                        <a:rPr lang="zh-TW" altLang="zh-TW" sz="1400" kern="1200" dirty="0" smtClean="0">
                          <a:solidFill>
                            <a:schemeClr val="dk1"/>
                          </a:solidFill>
                          <a:effectLst/>
                          <a:latin typeface="微軟正黑體" panose="020B0604030504040204" pitchFamily="34" charset="-120"/>
                          <a:ea typeface="微軟正黑體" panose="020B0604030504040204" pitchFamily="34" charset="-120"/>
                          <a:cs typeface="+mn-cs"/>
                        </a:rPr>
                        <a:t>針對涉及個資委外之廠商，評估執行檢查或稽核之必要性。</a:t>
                      </a:r>
                    </a:p>
                    <a:p>
                      <a:pPr lvl="0"/>
                      <a:r>
                        <a:rPr lang="en-US" altLang="zh-TW" sz="1400" kern="1200" dirty="0" smtClean="0">
                          <a:solidFill>
                            <a:schemeClr val="dk1"/>
                          </a:solidFill>
                          <a:effectLst/>
                          <a:latin typeface="微軟正黑體" panose="020B0604030504040204" pitchFamily="34" charset="-120"/>
                          <a:ea typeface="微軟正黑體" panose="020B0604030504040204" pitchFamily="34" charset="-120"/>
                          <a:cs typeface="+mn-cs"/>
                        </a:rPr>
                        <a:t>3.</a:t>
                      </a:r>
                      <a:r>
                        <a:rPr lang="zh-TW" altLang="zh-TW" sz="1400" kern="1200" dirty="0" smtClean="0">
                          <a:solidFill>
                            <a:schemeClr val="dk1"/>
                          </a:solidFill>
                          <a:effectLst/>
                          <a:latin typeface="微軟正黑體" panose="020B0604030504040204" pitchFamily="34" charset="-120"/>
                          <a:ea typeface="微軟正黑體" panose="020B0604030504040204" pitchFamily="34" charset="-120"/>
                          <a:cs typeface="+mn-cs"/>
                        </a:rPr>
                        <a:t>針對有檢查或稽核必要性之委外廠商，由部門主管及稽核室簽准稽核計畫後，送交委外廠商。</a:t>
                      </a:r>
                      <a:endParaRPr lang="en-US" altLang="zh-TW" sz="1400" kern="1200" dirty="0" smtClean="0">
                        <a:solidFill>
                          <a:schemeClr val="dk1"/>
                        </a:solidFill>
                        <a:effectLst/>
                        <a:latin typeface="微軟正黑體" panose="020B0604030504040204" pitchFamily="34" charset="-120"/>
                        <a:ea typeface="微軟正黑體" panose="020B0604030504040204" pitchFamily="34" charset="-120"/>
                        <a:cs typeface="+mn-cs"/>
                      </a:endParaRPr>
                    </a:p>
                    <a:p>
                      <a:pPr marL="0" marR="0" indent="0" algn="r" defTabSz="914253" rtl="0" eaLnBrk="1" fontAlgn="auto" latinLnBrk="0" hangingPunct="1">
                        <a:lnSpc>
                          <a:spcPct val="100000"/>
                        </a:lnSpc>
                        <a:spcBef>
                          <a:spcPts val="0"/>
                        </a:spcBef>
                        <a:spcAft>
                          <a:spcPts val="0"/>
                        </a:spcAft>
                        <a:buClrTx/>
                        <a:buSzTx/>
                        <a:buFontTx/>
                        <a:buNone/>
                        <a:tabLst/>
                        <a:defRPr/>
                      </a:pPr>
                      <a:r>
                        <a:rPr lang="zh-TW" altLang="zh-TW" sz="1400" kern="1200" dirty="0" smtClean="0">
                          <a:solidFill>
                            <a:schemeClr val="dk1"/>
                          </a:solidFill>
                          <a:effectLst/>
                          <a:latin typeface="微軟正黑體" panose="020B0604030504040204" pitchFamily="34" charset="-120"/>
                          <a:ea typeface="微軟正黑體" panose="020B0604030504040204" pitchFamily="34" charset="-120"/>
                          <a:cs typeface="+mn-cs"/>
                        </a:rPr>
                        <a:t>部預計改善期限：</a:t>
                      </a:r>
                      <a:r>
                        <a:rPr lang="en-US" altLang="zh-TW" sz="1400" kern="1200" dirty="0" smtClean="0">
                          <a:solidFill>
                            <a:schemeClr val="dk1"/>
                          </a:solidFill>
                          <a:effectLst/>
                          <a:latin typeface="微軟正黑體" panose="020B0604030504040204" pitchFamily="34" charset="-120"/>
                          <a:ea typeface="微軟正黑體" panose="020B0604030504040204" pitchFamily="34" charset="-120"/>
                          <a:cs typeface="+mn-cs"/>
                        </a:rPr>
                        <a:t>  104  </a:t>
                      </a:r>
                      <a:r>
                        <a:rPr lang="zh-TW" altLang="zh-TW" sz="1400" kern="1200" dirty="0" smtClean="0">
                          <a:solidFill>
                            <a:schemeClr val="dk1"/>
                          </a:solidFill>
                          <a:effectLst/>
                          <a:latin typeface="微軟正黑體" panose="020B0604030504040204" pitchFamily="34" charset="-120"/>
                          <a:ea typeface="微軟正黑體" panose="020B0604030504040204" pitchFamily="34" charset="-120"/>
                          <a:cs typeface="+mn-cs"/>
                        </a:rPr>
                        <a:t>年  </a:t>
                      </a:r>
                      <a:r>
                        <a:rPr lang="en-US" altLang="zh-TW" sz="1400" kern="1200" dirty="0" smtClean="0">
                          <a:solidFill>
                            <a:schemeClr val="dk1"/>
                          </a:solidFill>
                          <a:effectLst/>
                          <a:latin typeface="微軟正黑體" panose="020B0604030504040204" pitchFamily="34" charset="-120"/>
                          <a:ea typeface="微軟正黑體" panose="020B0604030504040204" pitchFamily="34" charset="-120"/>
                          <a:cs typeface="+mn-cs"/>
                        </a:rPr>
                        <a:t>2  </a:t>
                      </a:r>
                      <a:r>
                        <a:rPr lang="zh-TW" altLang="zh-TW" sz="1400" kern="1200" dirty="0" smtClean="0">
                          <a:solidFill>
                            <a:schemeClr val="dk1"/>
                          </a:solidFill>
                          <a:effectLst/>
                          <a:latin typeface="微軟正黑體" panose="020B0604030504040204" pitchFamily="34" charset="-120"/>
                          <a:ea typeface="微軟正黑體" panose="020B0604030504040204" pitchFamily="34" charset="-120"/>
                          <a:cs typeface="+mn-cs"/>
                        </a:rPr>
                        <a:t>月</a:t>
                      </a:r>
                      <a:r>
                        <a:rPr lang="en-US" altLang="zh-TW" sz="1400" kern="1200" dirty="0" smtClean="0">
                          <a:solidFill>
                            <a:schemeClr val="dk1"/>
                          </a:solidFill>
                          <a:effectLst/>
                          <a:latin typeface="微軟正黑體" panose="020B0604030504040204" pitchFamily="34" charset="-120"/>
                          <a:ea typeface="微軟正黑體" panose="020B0604030504040204" pitchFamily="34" charset="-120"/>
                          <a:cs typeface="+mn-cs"/>
                        </a:rPr>
                        <a:t>  8 </a:t>
                      </a:r>
                      <a:r>
                        <a:rPr lang="zh-TW" altLang="zh-TW" sz="1400" kern="1200" dirty="0" smtClean="0">
                          <a:solidFill>
                            <a:schemeClr val="dk1"/>
                          </a:solidFill>
                          <a:effectLst/>
                          <a:latin typeface="微軟正黑體" panose="020B0604030504040204" pitchFamily="34" charset="-120"/>
                          <a:ea typeface="微軟正黑體" panose="020B0604030504040204" pitchFamily="34" charset="-120"/>
                          <a:cs typeface="+mn-cs"/>
                        </a:rPr>
                        <a:t>日</a:t>
                      </a:r>
                    </a:p>
                  </a:txBody>
                  <a:tcPr/>
                </a:tc>
              </a:tr>
              <a:tr h="1308567">
                <a:tc>
                  <a:txBody>
                    <a:bodyPr/>
                    <a:lstStyle/>
                    <a:p>
                      <a:r>
                        <a:rPr lang="zh-TW" altLang="zh-TW" sz="1400" kern="1200" dirty="0" smtClean="0">
                          <a:solidFill>
                            <a:schemeClr val="dk1"/>
                          </a:solidFill>
                          <a:effectLst/>
                          <a:latin typeface="微軟正黑體" panose="020B0604030504040204" pitchFamily="34" charset="-120"/>
                          <a:ea typeface="微軟正黑體" panose="020B0604030504040204" pitchFamily="34" charset="-120"/>
                          <a:cs typeface="+mn-cs"/>
                        </a:rPr>
                        <a:t>預防措施</a:t>
                      </a:r>
                      <a:endParaRPr lang="zh-TW" altLang="en-US" sz="1400" dirty="0">
                        <a:latin typeface="微軟正黑體" panose="020B0604030504040204" pitchFamily="34" charset="-120"/>
                        <a:ea typeface="微軟正黑體" panose="020B0604030504040204" pitchFamily="34" charset="-120"/>
                      </a:endParaRPr>
                    </a:p>
                  </a:txBody>
                  <a:tcPr/>
                </a:tc>
                <a:tc>
                  <a:txBody>
                    <a:bodyPr/>
                    <a:lstStyle/>
                    <a:p>
                      <a:pPr lvl="0"/>
                      <a:r>
                        <a:rPr lang="en-US" altLang="zh-TW" sz="1400" kern="1200" dirty="0" smtClean="0">
                          <a:solidFill>
                            <a:schemeClr val="dk1"/>
                          </a:solidFill>
                          <a:effectLst/>
                          <a:latin typeface="微軟正黑體" panose="020B0604030504040204" pitchFamily="34" charset="-120"/>
                          <a:ea typeface="微軟正黑體" panose="020B0604030504040204" pitchFamily="34" charset="-120"/>
                          <a:cs typeface="+mn-cs"/>
                        </a:rPr>
                        <a:t>1.</a:t>
                      </a:r>
                      <a:r>
                        <a:rPr lang="zh-TW" altLang="zh-TW" sz="1400" kern="1200" dirty="0" smtClean="0">
                          <a:solidFill>
                            <a:schemeClr val="dk1"/>
                          </a:solidFill>
                          <a:effectLst/>
                          <a:latin typeface="微軟正黑體" panose="020B0604030504040204" pitchFamily="34" charset="-120"/>
                          <a:ea typeface="微軟正黑體" panose="020B0604030504040204" pitchFamily="34" charset="-120"/>
                          <a:cs typeface="+mn-cs"/>
                        </a:rPr>
                        <a:t>部門主管應應指派專人定期確認、檢查委外廠商執行委託事務之狀況。</a:t>
                      </a:r>
                    </a:p>
                    <a:p>
                      <a:pPr lvl="0"/>
                      <a:r>
                        <a:rPr lang="en-US" altLang="zh-TW" sz="1400" kern="1200" dirty="0" smtClean="0">
                          <a:solidFill>
                            <a:schemeClr val="dk1"/>
                          </a:solidFill>
                          <a:effectLst/>
                          <a:latin typeface="微軟正黑體" panose="020B0604030504040204" pitchFamily="34" charset="-120"/>
                          <a:ea typeface="微軟正黑體" panose="020B0604030504040204" pitchFamily="34" charset="-120"/>
                          <a:cs typeface="+mn-cs"/>
                        </a:rPr>
                        <a:t>2.</a:t>
                      </a:r>
                      <a:r>
                        <a:rPr lang="zh-TW" altLang="zh-TW" sz="1400" kern="1200" dirty="0" smtClean="0">
                          <a:solidFill>
                            <a:schemeClr val="dk1"/>
                          </a:solidFill>
                          <a:effectLst/>
                          <a:latin typeface="微軟正黑體" panose="020B0604030504040204" pitchFamily="34" charset="-120"/>
                          <a:ea typeface="微軟正黑體" panose="020B0604030504040204" pitchFamily="34" charset="-120"/>
                          <a:cs typeface="+mn-cs"/>
                        </a:rPr>
                        <a:t>將委外廠商盤點與管理、稽核紀錄，列作部門自評重點。</a:t>
                      </a:r>
                    </a:p>
                    <a:p>
                      <a:pPr lvl="0"/>
                      <a:r>
                        <a:rPr lang="en-US" altLang="zh-TW" sz="1400" kern="1200" dirty="0" smtClean="0">
                          <a:solidFill>
                            <a:schemeClr val="dk1"/>
                          </a:solidFill>
                          <a:effectLst/>
                          <a:latin typeface="微軟正黑體" panose="020B0604030504040204" pitchFamily="34" charset="-120"/>
                          <a:ea typeface="微軟正黑體" panose="020B0604030504040204" pitchFamily="34" charset="-120"/>
                          <a:cs typeface="+mn-cs"/>
                        </a:rPr>
                        <a:t>3.</a:t>
                      </a:r>
                      <a:r>
                        <a:rPr lang="zh-TW" altLang="zh-TW" sz="1400" kern="1200" dirty="0" smtClean="0">
                          <a:solidFill>
                            <a:schemeClr val="dk1"/>
                          </a:solidFill>
                          <a:effectLst/>
                          <a:latin typeface="微軟正黑體" panose="020B0604030504040204" pitchFamily="34" charset="-120"/>
                          <a:ea typeface="微軟正黑體" panose="020B0604030504040204" pitchFamily="34" charset="-120"/>
                          <a:cs typeface="+mn-cs"/>
                        </a:rPr>
                        <a:t>委外廠商若有重大管理缺失，應立即提報管理審查會議。</a:t>
                      </a:r>
                      <a:endParaRPr lang="en-US" altLang="zh-TW" sz="1400" kern="1200" dirty="0" smtClean="0">
                        <a:solidFill>
                          <a:schemeClr val="dk1"/>
                        </a:solidFill>
                        <a:effectLst/>
                        <a:latin typeface="微軟正黑體" panose="020B0604030504040204" pitchFamily="34" charset="-120"/>
                        <a:ea typeface="微軟正黑體" panose="020B0604030504040204" pitchFamily="34" charset="-120"/>
                        <a:cs typeface="+mn-cs"/>
                      </a:endParaRPr>
                    </a:p>
                    <a:p>
                      <a:pPr marL="0" marR="0" indent="0" algn="r" defTabSz="914253" rtl="0" eaLnBrk="1" fontAlgn="auto" latinLnBrk="0" hangingPunct="1">
                        <a:lnSpc>
                          <a:spcPct val="100000"/>
                        </a:lnSpc>
                        <a:spcBef>
                          <a:spcPts val="0"/>
                        </a:spcBef>
                        <a:spcAft>
                          <a:spcPts val="0"/>
                        </a:spcAft>
                        <a:buClrTx/>
                        <a:buSzTx/>
                        <a:buFontTx/>
                        <a:buNone/>
                        <a:tabLst/>
                        <a:defRPr/>
                      </a:pPr>
                      <a:endParaRPr lang="en-US" altLang="zh-TW" sz="1400" kern="1200" dirty="0" smtClean="0">
                        <a:solidFill>
                          <a:schemeClr val="dk1"/>
                        </a:solidFill>
                        <a:effectLst/>
                        <a:latin typeface="微軟正黑體" panose="020B0604030504040204" pitchFamily="34" charset="-120"/>
                        <a:ea typeface="微軟正黑體" panose="020B0604030504040204" pitchFamily="34" charset="-120"/>
                        <a:cs typeface="+mn-cs"/>
                      </a:endParaRPr>
                    </a:p>
                    <a:p>
                      <a:pPr marL="0" marR="0" indent="0" algn="r" defTabSz="914253" rtl="0" eaLnBrk="1" fontAlgn="auto" latinLnBrk="0" hangingPunct="1">
                        <a:lnSpc>
                          <a:spcPct val="100000"/>
                        </a:lnSpc>
                        <a:spcBef>
                          <a:spcPts val="0"/>
                        </a:spcBef>
                        <a:spcAft>
                          <a:spcPts val="0"/>
                        </a:spcAft>
                        <a:buClrTx/>
                        <a:buSzTx/>
                        <a:buFontTx/>
                        <a:buNone/>
                        <a:tabLst/>
                        <a:defRPr/>
                      </a:pPr>
                      <a:r>
                        <a:rPr lang="zh-TW" altLang="zh-TW" sz="1400" kern="1200" dirty="0" smtClean="0">
                          <a:solidFill>
                            <a:schemeClr val="dk1"/>
                          </a:solidFill>
                          <a:effectLst/>
                          <a:latin typeface="微軟正黑體" panose="020B0604030504040204" pitchFamily="34" charset="-120"/>
                          <a:ea typeface="微軟正黑體" panose="020B0604030504040204" pitchFamily="34" charset="-120"/>
                          <a:cs typeface="+mn-cs"/>
                        </a:rPr>
                        <a:t>預計改善期限：</a:t>
                      </a:r>
                      <a:r>
                        <a:rPr lang="en-US" altLang="zh-TW" sz="1400" kern="1200" dirty="0" smtClean="0">
                          <a:solidFill>
                            <a:schemeClr val="dk1"/>
                          </a:solidFill>
                          <a:effectLst/>
                          <a:latin typeface="微軟正黑體" panose="020B0604030504040204" pitchFamily="34" charset="-120"/>
                          <a:ea typeface="微軟正黑體" panose="020B0604030504040204" pitchFamily="34" charset="-120"/>
                          <a:cs typeface="+mn-cs"/>
                        </a:rPr>
                        <a:t>  104  </a:t>
                      </a:r>
                      <a:r>
                        <a:rPr lang="zh-TW" altLang="zh-TW" sz="1400" kern="1200" dirty="0" smtClean="0">
                          <a:solidFill>
                            <a:schemeClr val="dk1"/>
                          </a:solidFill>
                          <a:effectLst/>
                          <a:latin typeface="微軟正黑體" panose="020B0604030504040204" pitchFamily="34" charset="-120"/>
                          <a:ea typeface="微軟正黑體" panose="020B0604030504040204" pitchFamily="34" charset="-120"/>
                          <a:cs typeface="+mn-cs"/>
                        </a:rPr>
                        <a:t>年  </a:t>
                      </a:r>
                      <a:r>
                        <a:rPr lang="en-US" altLang="zh-TW" sz="1400" kern="1200" dirty="0" smtClean="0">
                          <a:solidFill>
                            <a:schemeClr val="dk1"/>
                          </a:solidFill>
                          <a:effectLst/>
                          <a:latin typeface="微軟正黑體" panose="020B0604030504040204" pitchFamily="34" charset="-120"/>
                          <a:ea typeface="微軟正黑體" panose="020B0604030504040204" pitchFamily="34" charset="-120"/>
                          <a:cs typeface="+mn-cs"/>
                        </a:rPr>
                        <a:t>4  </a:t>
                      </a:r>
                      <a:r>
                        <a:rPr lang="zh-TW" altLang="zh-TW" sz="1400" kern="1200" dirty="0" smtClean="0">
                          <a:solidFill>
                            <a:schemeClr val="dk1"/>
                          </a:solidFill>
                          <a:effectLst/>
                          <a:latin typeface="微軟正黑體" panose="020B0604030504040204" pitchFamily="34" charset="-120"/>
                          <a:ea typeface="微軟正黑體" panose="020B0604030504040204" pitchFamily="34" charset="-120"/>
                          <a:cs typeface="+mn-cs"/>
                        </a:rPr>
                        <a:t>月 </a:t>
                      </a:r>
                      <a:r>
                        <a:rPr lang="en-US" altLang="zh-TW" sz="1400" kern="1200" dirty="0" smtClean="0">
                          <a:solidFill>
                            <a:schemeClr val="dk1"/>
                          </a:solidFill>
                          <a:effectLst/>
                          <a:latin typeface="微軟正黑體" panose="020B0604030504040204" pitchFamily="34" charset="-120"/>
                          <a:ea typeface="微軟正黑體" panose="020B0604030504040204" pitchFamily="34" charset="-120"/>
                          <a:cs typeface="+mn-cs"/>
                        </a:rPr>
                        <a:t>8  </a:t>
                      </a:r>
                      <a:r>
                        <a:rPr lang="zh-TW" altLang="zh-TW" sz="1400" kern="1200" dirty="0" smtClean="0">
                          <a:solidFill>
                            <a:schemeClr val="dk1"/>
                          </a:solidFill>
                          <a:effectLst/>
                          <a:latin typeface="微軟正黑體" panose="020B0604030504040204" pitchFamily="34" charset="-120"/>
                          <a:ea typeface="微軟正黑體" panose="020B0604030504040204" pitchFamily="34" charset="-120"/>
                          <a:cs typeface="+mn-cs"/>
                        </a:rPr>
                        <a:t>日</a:t>
                      </a:r>
                    </a:p>
                  </a:txBody>
                  <a:tcPr/>
                </a:tc>
              </a:tr>
            </a:tbl>
          </a:graphicData>
        </a:graphic>
      </p:graphicFrame>
    </p:spTree>
    <p:extLst>
      <p:ext uri="{BB962C8B-B14F-4D97-AF65-F5344CB8AC3E}">
        <p14:creationId xmlns:p14="http://schemas.microsoft.com/office/powerpoint/2010/main" val="2904978506"/>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zh-TW" b="1" dirty="0"/>
              <a:t>矯正及預防措施處理</a:t>
            </a:r>
            <a:r>
              <a:rPr lang="zh-TW" altLang="zh-TW" b="1" dirty="0" smtClean="0"/>
              <a:t>單</a:t>
            </a:r>
            <a:r>
              <a:rPr lang="en-US" altLang="zh-TW" b="1" dirty="0" smtClean="0"/>
              <a:t>(4/9</a:t>
            </a:r>
            <a:r>
              <a:rPr lang="en-US" altLang="zh-TW" b="1" dirty="0"/>
              <a:t>)</a:t>
            </a:r>
            <a:endParaRPr lang="zh-TW" altLang="en-US" dirty="0"/>
          </a:p>
        </p:txBody>
      </p:sp>
      <p:graphicFrame>
        <p:nvGraphicFramePr>
          <p:cNvPr id="4" name="表格 3"/>
          <p:cNvGraphicFramePr>
            <a:graphicFrameLocks noGrp="1"/>
          </p:cNvGraphicFramePr>
          <p:nvPr>
            <p:extLst>
              <p:ext uri="{D42A27DB-BD31-4B8C-83A1-F6EECF244321}">
                <p14:modId xmlns:p14="http://schemas.microsoft.com/office/powerpoint/2010/main" val="655636810"/>
              </p:ext>
            </p:extLst>
          </p:nvPr>
        </p:nvGraphicFramePr>
        <p:xfrm>
          <a:off x="611560" y="1268760"/>
          <a:ext cx="7920880" cy="4464496"/>
        </p:xfrm>
        <a:graphic>
          <a:graphicData uri="http://schemas.openxmlformats.org/drawingml/2006/table">
            <a:tbl>
              <a:tblPr firstRow="1" bandRow="1">
                <a:tableStyleId>{5C22544A-7EE6-4342-B048-85BDC9FD1C3A}</a:tableStyleId>
              </a:tblPr>
              <a:tblGrid>
                <a:gridCol w="1202276"/>
                <a:gridCol w="6718604"/>
              </a:tblGrid>
              <a:tr h="487169">
                <a:tc>
                  <a:txBody>
                    <a:bodyPr/>
                    <a:lstStyle/>
                    <a:p>
                      <a:pPr algn="ctr"/>
                      <a:r>
                        <a:rPr lang="zh-TW" altLang="en-US" sz="1400" dirty="0" smtClean="0">
                          <a:latin typeface="微軟正黑體" panose="020B0604030504040204" pitchFamily="34" charset="-120"/>
                          <a:ea typeface="微軟正黑體" panose="020B0604030504040204" pitchFamily="34" charset="-120"/>
                        </a:rPr>
                        <a:t>項目</a:t>
                      </a:r>
                      <a:endParaRPr lang="zh-TW" altLang="en-US" sz="1400" dirty="0">
                        <a:latin typeface="微軟正黑體" panose="020B0604030504040204" pitchFamily="34" charset="-120"/>
                        <a:ea typeface="微軟正黑體" panose="020B0604030504040204" pitchFamily="34" charset="-120"/>
                      </a:endParaRPr>
                    </a:p>
                  </a:txBody>
                  <a:tcPr/>
                </a:tc>
                <a:tc>
                  <a:txBody>
                    <a:bodyPr/>
                    <a:lstStyle/>
                    <a:p>
                      <a:pPr algn="ctr"/>
                      <a:r>
                        <a:rPr lang="zh-TW" altLang="en-US" sz="1400" dirty="0" smtClean="0">
                          <a:latin typeface="微軟正黑體" panose="020B0604030504040204" pitchFamily="34" charset="-120"/>
                          <a:ea typeface="微軟正黑體" panose="020B0604030504040204" pitchFamily="34" charset="-120"/>
                        </a:rPr>
                        <a:t>內容說明</a:t>
                      </a:r>
                      <a:endParaRPr lang="zh-TW" altLang="en-US" sz="1400" dirty="0">
                        <a:latin typeface="微軟正黑體" panose="020B0604030504040204" pitchFamily="34" charset="-120"/>
                        <a:ea typeface="微軟正黑體" panose="020B0604030504040204" pitchFamily="34" charset="-120"/>
                      </a:endParaRPr>
                    </a:p>
                  </a:txBody>
                  <a:tcPr/>
                </a:tc>
              </a:tr>
              <a:tr h="600395">
                <a:tc>
                  <a:txBody>
                    <a:bodyPr/>
                    <a:lstStyle/>
                    <a:p>
                      <a:r>
                        <a:rPr lang="zh-TW" altLang="zh-TW" sz="1400" kern="1200" dirty="0" smtClean="0">
                          <a:solidFill>
                            <a:schemeClr val="dk1"/>
                          </a:solidFill>
                          <a:effectLst/>
                          <a:latin typeface="微軟正黑體" panose="020B0604030504040204" pitchFamily="34" charset="-120"/>
                          <a:ea typeface="微軟正黑體" panose="020B0604030504040204" pitchFamily="34" charset="-120"/>
                          <a:cs typeface="+mn-cs"/>
                        </a:rPr>
                        <a:t>查核缺失項目</a:t>
                      </a:r>
                      <a:endParaRPr lang="zh-TW" altLang="en-US" sz="1400" dirty="0">
                        <a:latin typeface="微軟正黑體" panose="020B0604030504040204" pitchFamily="34" charset="-120"/>
                        <a:ea typeface="微軟正黑體" panose="020B0604030504040204" pitchFamily="34" charset="-120"/>
                      </a:endParaRPr>
                    </a:p>
                  </a:txBody>
                  <a:tcPr/>
                </a:tc>
                <a:tc>
                  <a:txBody>
                    <a:bodyPr/>
                    <a:lstStyle/>
                    <a:p>
                      <a:pPr>
                        <a:spcBef>
                          <a:spcPts val="300"/>
                        </a:spcBef>
                        <a:spcAft>
                          <a:spcPts val="600"/>
                        </a:spcAft>
                      </a:pPr>
                      <a:r>
                        <a:rPr lang="zh-TW" altLang="zh-TW" sz="1400" kern="1200" dirty="0" smtClean="0">
                          <a:solidFill>
                            <a:schemeClr val="dk1"/>
                          </a:solidFill>
                          <a:effectLst/>
                          <a:latin typeface="微軟正黑體" panose="020B0604030504040204" pitchFamily="34" charset="-120"/>
                          <a:ea typeface="微軟正黑體" panose="020B0604030504040204" pitchFamily="34" charset="-120"/>
                          <a:cs typeface="+mn-cs"/>
                        </a:rPr>
                        <a:t>極機密（含）以上實體紙本之個資檔案應均集中放置於上鎖櫃內，其權限應由專人負責控管。</a:t>
                      </a:r>
                      <a:endParaRPr lang="zh-TW" sz="1400" kern="1200" dirty="0">
                        <a:solidFill>
                          <a:schemeClr val="dk1"/>
                        </a:solidFill>
                        <a:effectLst/>
                        <a:latin typeface="微軟正黑體" panose="020B0604030504040204" pitchFamily="34" charset="-120"/>
                        <a:ea typeface="微軟正黑體" panose="020B0604030504040204" pitchFamily="34" charset="-120"/>
                        <a:cs typeface="+mn-cs"/>
                      </a:endParaRPr>
                    </a:p>
                  </a:txBody>
                  <a:tcPr marL="17780" marR="17780" marT="0" marB="0" anchor="ctr"/>
                </a:tc>
              </a:tr>
              <a:tr h="652222">
                <a:tc>
                  <a:txBody>
                    <a:bodyPr/>
                    <a:lstStyle/>
                    <a:p>
                      <a:r>
                        <a:rPr lang="zh-TW" altLang="zh-TW" sz="1400" kern="1200" dirty="0" smtClean="0">
                          <a:solidFill>
                            <a:schemeClr val="dk1"/>
                          </a:solidFill>
                          <a:effectLst/>
                          <a:latin typeface="微軟正黑體" panose="020B0604030504040204" pitchFamily="34" charset="-120"/>
                          <a:ea typeface="微軟正黑體" panose="020B0604030504040204" pitchFamily="34" charset="-120"/>
                          <a:cs typeface="+mn-cs"/>
                        </a:rPr>
                        <a:t>缺失狀況說明</a:t>
                      </a:r>
                      <a:endParaRPr lang="zh-TW" altLang="en-US" sz="1400" dirty="0">
                        <a:latin typeface="微軟正黑體" panose="020B0604030504040204" pitchFamily="34" charset="-120"/>
                        <a:ea typeface="微軟正黑體" panose="020B0604030504040204" pitchFamily="34" charset="-120"/>
                      </a:endParaRPr>
                    </a:p>
                  </a:txBody>
                  <a:tcPr/>
                </a:tc>
                <a:tc>
                  <a:txBody>
                    <a:bodyPr/>
                    <a:lstStyle/>
                    <a:p>
                      <a:pPr lvl="0"/>
                      <a:r>
                        <a:rPr lang="zh-TW" altLang="zh-TW" sz="1400" kern="1200" dirty="0" smtClean="0">
                          <a:solidFill>
                            <a:schemeClr val="dk1"/>
                          </a:solidFill>
                          <a:effectLst/>
                          <a:latin typeface="微軟正黑體" panose="020B0604030504040204" pitchFamily="34" charset="-120"/>
                          <a:ea typeface="微軟正黑體" panose="020B0604030504040204" pitchFamily="34" charset="-120"/>
                          <a:cs typeface="+mn-cs"/>
                        </a:rPr>
                        <a:t>實地查核發現，休假同仁將極機密檔案置於公共未上鎖空間。</a:t>
                      </a:r>
                      <a:endParaRPr lang="en-US" altLang="zh-TW" sz="1400" kern="1200" dirty="0" smtClean="0">
                        <a:solidFill>
                          <a:schemeClr val="dk1"/>
                        </a:solidFill>
                        <a:effectLst/>
                        <a:latin typeface="微軟正黑體" panose="020B0604030504040204" pitchFamily="34" charset="-120"/>
                        <a:ea typeface="微軟正黑體" panose="020B0604030504040204" pitchFamily="34" charset="-120"/>
                        <a:cs typeface="+mn-cs"/>
                      </a:endParaRPr>
                    </a:p>
                  </a:txBody>
                  <a:tcPr/>
                </a:tc>
              </a:tr>
              <a:tr h="610873">
                <a:tc>
                  <a:txBody>
                    <a:bodyPr/>
                    <a:lstStyle/>
                    <a:p>
                      <a:pPr marL="0" marR="0" indent="0" algn="l" defTabSz="914253" rtl="0" eaLnBrk="1" fontAlgn="auto" latinLnBrk="0" hangingPunct="1">
                        <a:lnSpc>
                          <a:spcPct val="100000"/>
                        </a:lnSpc>
                        <a:spcBef>
                          <a:spcPts val="0"/>
                        </a:spcBef>
                        <a:spcAft>
                          <a:spcPts val="0"/>
                        </a:spcAft>
                        <a:buClrTx/>
                        <a:buSzTx/>
                        <a:buFontTx/>
                        <a:buNone/>
                        <a:tabLst/>
                        <a:defRPr/>
                      </a:pPr>
                      <a:r>
                        <a:rPr lang="zh-TW" altLang="zh-TW" sz="1400" kern="1200" dirty="0" smtClean="0">
                          <a:solidFill>
                            <a:schemeClr val="dk1"/>
                          </a:solidFill>
                          <a:effectLst/>
                          <a:latin typeface="微軟正黑體" panose="020B0604030504040204" pitchFamily="34" charset="-120"/>
                          <a:ea typeface="微軟正黑體" panose="020B0604030504040204" pitchFamily="34" charset="-120"/>
                          <a:cs typeface="+mn-cs"/>
                        </a:rPr>
                        <a:t>原因分析</a:t>
                      </a:r>
                      <a:endParaRPr lang="zh-TW" altLang="en-US" sz="1400" dirty="0" smtClean="0">
                        <a:latin typeface="微軟正黑體" panose="020B0604030504040204" pitchFamily="34" charset="-120"/>
                        <a:ea typeface="微軟正黑體" panose="020B0604030504040204" pitchFamily="34" charset="-120"/>
                      </a:endParaRPr>
                    </a:p>
                  </a:txBody>
                  <a:tcPr/>
                </a:tc>
                <a:tc>
                  <a:txBody>
                    <a:bodyPr/>
                    <a:lstStyle/>
                    <a:p>
                      <a:pPr lvl="0"/>
                      <a:r>
                        <a:rPr lang="zh-TW" altLang="zh-TW" sz="1400" kern="1200" dirty="0" smtClean="0">
                          <a:solidFill>
                            <a:schemeClr val="dk1"/>
                          </a:solidFill>
                          <a:effectLst/>
                          <a:latin typeface="微軟正黑體" panose="020B0604030504040204" pitchFamily="34" charset="-120"/>
                          <a:ea typeface="微軟正黑體" panose="020B0604030504040204" pitchFamily="34" charset="-120"/>
                          <a:cs typeface="+mn-cs"/>
                        </a:rPr>
                        <a:t>未依照個人資料管理作業守則規定，極機密檔案應置於上鎖櫃內。</a:t>
                      </a:r>
                      <a:endParaRPr lang="zh-TW" altLang="en-US" sz="1400" dirty="0">
                        <a:latin typeface="微軟正黑體" panose="020B0604030504040204" pitchFamily="34" charset="-120"/>
                        <a:ea typeface="微軟正黑體" panose="020B0604030504040204" pitchFamily="34" charset="-120"/>
                      </a:endParaRPr>
                    </a:p>
                  </a:txBody>
                  <a:tcPr/>
                </a:tc>
              </a:tr>
              <a:tr h="1168349">
                <a:tc>
                  <a:txBody>
                    <a:bodyPr/>
                    <a:lstStyle/>
                    <a:p>
                      <a:r>
                        <a:rPr lang="zh-TW" altLang="zh-TW" sz="1400" kern="1200" dirty="0" smtClean="0">
                          <a:solidFill>
                            <a:schemeClr val="dk1"/>
                          </a:solidFill>
                          <a:effectLst/>
                          <a:latin typeface="微軟正黑體" panose="020B0604030504040204" pitchFamily="34" charset="-120"/>
                          <a:ea typeface="微軟正黑體" panose="020B0604030504040204" pitchFamily="34" charset="-120"/>
                          <a:cs typeface="+mn-cs"/>
                        </a:rPr>
                        <a:t>矯正措施</a:t>
                      </a:r>
                      <a:endParaRPr lang="zh-TW" altLang="en-US" sz="1400" dirty="0">
                        <a:latin typeface="微軟正黑體" panose="020B0604030504040204" pitchFamily="34" charset="-120"/>
                        <a:ea typeface="微軟正黑體" panose="020B0604030504040204" pitchFamily="34" charset="-120"/>
                      </a:endParaRPr>
                    </a:p>
                  </a:txBody>
                  <a:tcPr/>
                </a:tc>
                <a:tc>
                  <a:txBody>
                    <a:bodyPr/>
                    <a:lstStyle/>
                    <a:p>
                      <a:pPr lvl="0"/>
                      <a:r>
                        <a:rPr lang="en-US" altLang="zh-TW" sz="1400" kern="1200" dirty="0" smtClean="0">
                          <a:solidFill>
                            <a:schemeClr val="dk1"/>
                          </a:solidFill>
                          <a:effectLst/>
                          <a:latin typeface="微軟正黑體" panose="020B0604030504040204" pitchFamily="34" charset="-120"/>
                          <a:ea typeface="微軟正黑體" panose="020B0604030504040204" pitchFamily="34" charset="-120"/>
                          <a:cs typeface="+mn-cs"/>
                        </a:rPr>
                        <a:t>1.</a:t>
                      </a:r>
                      <a:r>
                        <a:rPr lang="zh-TW" altLang="zh-TW" sz="1400" kern="1200" dirty="0" smtClean="0">
                          <a:solidFill>
                            <a:schemeClr val="dk1"/>
                          </a:solidFill>
                          <a:effectLst/>
                          <a:latin typeface="微軟正黑體" panose="020B0604030504040204" pitchFamily="34" charset="-120"/>
                          <a:ea typeface="微軟正黑體" panose="020B0604030504040204" pitchFamily="34" charset="-120"/>
                          <a:cs typeface="+mn-cs"/>
                        </a:rPr>
                        <a:t>全面清查公共開放空間之資料檔案，並判斷是否屬於極機密以上之個人資料檔案。</a:t>
                      </a:r>
                    </a:p>
                    <a:p>
                      <a:pPr lvl="0"/>
                      <a:r>
                        <a:rPr lang="en-US" altLang="zh-TW" sz="1400" kern="1200" dirty="0" smtClean="0">
                          <a:solidFill>
                            <a:schemeClr val="dk1"/>
                          </a:solidFill>
                          <a:effectLst/>
                          <a:latin typeface="微軟正黑體" panose="020B0604030504040204" pitchFamily="34" charset="-120"/>
                          <a:ea typeface="微軟正黑體" panose="020B0604030504040204" pitchFamily="34" charset="-120"/>
                          <a:cs typeface="+mn-cs"/>
                        </a:rPr>
                        <a:t>2.</a:t>
                      </a:r>
                      <a:r>
                        <a:rPr lang="zh-TW" altLang="zh-TW" sz="1400" kern="1200" dirty="0" smtClean="0">
                          <a:solidFill>
                            <a:schemeClr val="dk1"/>
                          </a:solidFill>
                          <a:effectLst/>
                          <a:latin typeface="微軟正黑體" panose="020B0604030504040204" pitchFamily="34" charset="-120"/>
                          <a:ea typeface="微軟正黑體" panose="020B0604030504040204" pitchFamily="34" charset="-120"/>
                          <a:cs typeface="+mn-cs"/>
                        </a:rPr>
                        <a:t>將清查屬於極機密以上之個人資料檔案，全數歸檔於上鎖空間，並責成專人保管。</a:t>
                      </a:r>
                    </a:p>
                    <a:p>
                      <a:pPr marL="0" marR="0" indent="0" algn="r" defTabSz="914253" rtl="0" eaLnBrk="1" fontAlgn="auto" latinLnBrk="0" hangingPunct="1">
                        <a:lnSpc>
                          <a:spcPct val="100000"/>
                        </a:lnSpc>
                        <a:spcBef>
                          <a:spcPts val="0"/>
                        </a:spcBef>
                        <a:spcAft>
                          <a:spcPts val="0"/>
                        </a:spcAft>
                        <a:buClrTx/>
                        <a:buSzTx/>
                        <a:buFontTx/>
                        <a:buNone/>
                        <a:tabLst/>
                        <a:defRPr/>
                      </a:pPr>
                      <a:endParaRPr lang="en-US" altLang="zh-TW" sz="1400" kern="1200" dirty="0" smtClean="0">
                        <a:solidFill>
                          <a:schemeClr val="dk1"/>
                        </a:solidFill>
                        <a:effectLst/>
                        <a:latin typeface="微軟正黑體" panose="020B0604030504040204" pitchFamily="34" charset="-120"/>
                        <a:ea typeface="微軟正黑體" panose="020B0604030504040204" pitchFamily="34" charset="-120"/>
                        <a:cs typeface="+mn-cs"/>
                      </a:endParaRPr>
                    </a:p>
                    <a:p>
                      <a:pPr marL="0" marR="0" indent="0" algn="r" defTabSz="914253" rtl="0" eaLnBrk="1" fontAlgn="auto" latinLnBrk="0" hangingPunct="1">
                        <a:lnSpc>
                          <a:spcPct val="100000"/>
                        </a:lnSpc>
                        <a:spcBef>
                          <a:spcPts val="0"/>
                        </a:spcBef>
                        <a:spcAft>
                          <a:spcPts val="0"/>
                        </a:spcAft>
                        <a:buClrTx/>
                        <a:buSzTx/>
                        <a:buFontTx/>
                        <a:buNone/>
                        <a:tabLst/>
                        <a:defRPr/>
                      </a:pPr>
                      <a:r>
                        <a:rPr lang="zh-TW" altLang="zh-TW" sz="1400" kern="1200" dirty="0" smtClean="0">
                          <a:solidFill>
                            <a:schemeClr val="dk1"/>
                          </a:solidFill>
                          <a:effectLst/>
                          <a:latin typeface="微軟正黑體" panose="020B0604030504040204" pitchFamily="34" charset="-120"/>
                          <a:ea typeface="微軟正黑體" panose="020B0604030504040204" pitchFamily="34" charset="-120"/>
                          <a:cs typeface="+mn-cs"/>
                        </a:rPr>
                        <a:t>部預計改善期限：</a:t>
                      </a:r>
                      <a:r>
                        <a:rPr lang="en-US" altLang="zh-TW" sz="1400" kern="1200" dirty="0" smtClean="0">
                          <a:solidFill>
                            <a:schemeClr val="dk1"/>
                          </a:solidFill>
                          <a:effectLst/>
                          <a:latin typeface="微軟正黑體" panose="020B0604030504040204" pitchFamily="34" charset="-120"/>
                          <a:ea typeface="微軟正黑體" panose="020B0604030504040204" pitchFamily="34" charset="-120"/>
                          <a:cs typeface="+mn-cs"/>
                        </a:rPr>
                        <a:t>  104  </a:t>
                      </a:r>
                      <a:r>
                        <a:rPr lang="zh-TW" altLang="zh-TW" sz="1400" kern="1200" dirty="0" smtClean="0">
                          <a:solidFill>
                            <a:schemeClr val="dk1"/>
                          </a:solidFill>
                          <a:effectLst/>
                          <a:latin typeface="微軟正黑體" panose="020B0604030504040204" pitchFamily="34" charset="-120"/>
                          <a:ea typeface="微軟正黑體" panose="020B0604030504040204" pitchFamily="34" charset="-120"/>
                          <a:cs typeface="+mn-cs"/>
                        </a:rPr>
                        <a:t>年  </a:t>
                      </a:r>
                      <a:r>
                        <a:rPr lang="en-US" altLang="zh-TW" sz="1400" kern="1200" dirty="0" smtClean="0">
                          <a:solidFill>
                            <a:schemeClr val="dk1"/>
                          </a:solidFill>
                          <a:effectLst/>
                          <a:latin typeface="微軟正黑體" panose="020B0604030504040204" pitchFamily="34" charset="-120"/>
                          <a:ea typeface="微軟正黑體" panose="020B0604030504040204" pitchFamily="34" charset="-120"/>
                          <a:cs typeface="+mn-cs"/>
                        </a:rPr>
                        <a:t>2 </a:t>
                      </a:r>
                      <a:r>
                        <a:rPr lang="zh-TW" altLang="zh-TW" sz="1400" kern="1200" dirty="0" smtClean="0">
                          <a:solidFill>
                            <a:schemeClr val="dk1"/>
                          </a:solidFill>
                          <a:effectLst/>
                          <a:latin typeface="微軟正黑體" panose="020B0604030504040204" pitchFamily="34" charset="-120"/>
                          <a:ea typeface="微軟正黑體" panose="020B0604030504040204" pitchFamily="34" charset="-120"/>
                          <a:cs typeface="+mn-cs"/>
                        </a:rPr>
                        <a:t>月</a:t>
                      </a:r>
                      <a:r>
                        <a:rPr lang="en-US" altLang="zh-TW" sz="1400" kern="1200" dirty="0" smtClean="0">
                          <a:solidFill>
                            <a:schemeClr val="dk1"/>
                          </a:solidFill>
                          <a:effectLst/>
                          <a:latin typeface="微軟正黑體" panose="020B0604030504040204" pitchFamily="34" charset="-120"/>
                          <a:ea typeface="微軟正黑體" panose="020B0604030504040204" pitchFamily="34" charset="-120"/>
                          <a:cs typeface="+mn-cs"/>
                        </a:rPr>
                        <a:t>  8 </a:t>
                      </a:r>
                      <a:r>
                        <a:rPr lang="zh-TW" altLang="zh-TW" sz="1400" kern="1200" dirty="0" smtClean="0">
                          <a:solidFill>
                            <a:schemeClr val="dk1"/>
                          </a:solidFill>
                          <a:effectLst/>
                          <a:latin typeface="微軟正黑體" panose="020B0604030504040204" pitchFamily="34" charset="-120"/>
                          <a:ea typeface="微軟正黑體" panose="020B0604030504040204" pitchFamily="34" charset="-120"/>
                          <a:cs typeface="+mn-cs"/>
                        </a:rPr>
                        <a:t>日</a:t>
                      </a:r>
                    </a:p>
                  </a:txBody>
                  <a:tcPr/>
                </a:tc>
              </a:tr>
              <a:tr h="945488">
                <a:tc>
                  <a:txBody>
                    <a:bodyPr/>
                    <a:lstStyle/>
                    <a:p>
                      <a:r>
                        <a:rPr lang="zh-TW" altLang="zh-TW" sz="1400" kern="1200" dirty="0" smtClean="0">
                          <a:solidFill>
                            <a:schemeClr val="dk1"/>
                          </a:solidFill>
                          <a:effectLst/>
                          <a:latin typeface="微軟正黑體" panose="020B0604030504040204" pitchFamily="34" charset="-120"/>
                          <a:ea typeface="微軟正黑體" panose="020B0604030504040204" pitchFamily="34" charset="-120"/>
                          <a:cs typeface="+mn-cs"/>
                        </a:rPr>
                        <a:t>預防措施</a:t>
                      </a:r>
                      <a:endParaRPr lang="zh-TW" altLang="en-US" sz="1400" dirty="0">
                        <a:latin typeface="微軟正黑體" panose="020B0604030504040204" pitchFamily="34" charset="-120"/>
                        <a:ea typeface="微軟正黑體" panose="020B0604030504040204" pitchFamily="34" charset="-120"/>
                      </a:endParaRPr>
                    </a:p>
                  </a:txBody>
                  <a:tcPr/>
                </a:tc>
                <a:tc>
                  <a:txBody>
                    <a:bodyPr/>
                    <a:lstStyle/>
                    <a:p>
                      <a:pPr lvl="0"/>
                      <a:r>
                        <a:rPr lang="en-US" altLang="zh-TW" sz="1400" kern="1200" dirty="0" smtClean="0">
                          <a:solidFill>
                            <a:schemeClr val="dk1"/>
                          </a:solidFill>
                          <a:effectLst/>
                          <a:latin typeface="微軟正黑體" panose="020B0604030504040204" pitchFamily="34" charset="-120"/>
                          <a:ea typeface="微軟正黑體" panose="020B0604030504040204" pitchFamily="34" charset="-120"/>
                          <a:cs typeface="+mn-cs"/>
                        </a:rPr>
                        <a:t>1.</a:t>
                      </a:r>
                      <a:r>
                        <a:rPr lang="zh-TW" altLang="zh-TW" sz="1400" kern="1200" dirty="0" smtClean="0">
                          <a:solidFill>
                            <a:schemeClr val="dk1"/>
                          </a:solidFill>
                          <a:effectLst/>
                          <a:latin typeface="微軟正黑體" panose="020B0604030504040204" pitchFamily="34" charset="-120"/>
                          <a:ea typeface="微軟正黑體" panose="020B0604030504040204" pitchFamily="34" charset="-120"/>
                          <a:cs typeface="+mn-cs"/>
                        </a:rPr>
                        <a:t>針對部門同仁加強宣導個資檔案機密等級管理規定。</a:t>
                      </a:r>
                    </a:p>
                    <a:p>
                      <a:pPr lvl="0"/>
                      <a:r>
                        <a:rPr lang="en-US" altLang="zh-TW" sz="1400" kern="1200" dirty="0" smtClean="0">
                          <a:solidFill>
                            <a:schemeClr val="dk1"/>
                          </a:solidFill>
                          <a:effectLst/>
                          <a:latin typeface="微軟正黑體" panose="020B0604030504040204" pitchFamily="34" charset="-120"/>
                          <a:ea typeface="微軟正黑體" panose="020B0604030504040204" pitchFamily="34" charset="-120"/>
                          <a:cs typeface="+mn-cs"/>
                        </a:rPr>
                        <a:t>2.</a:t>
                      </a:r>
                      <a:r>
                        <a:rPr lang="zh-TW" altLang="zh-TW" sz="1400" kern="1200" dirty="0" smtClean="0">
                          <a:solidFill>
                            <a:schemeClr val="dk1"/>
                          </a:solidFill>
                          <a:effectLst/>
                          <a:latin typeface="微軟正黑體" panose="020B0604030504040204" pitchFamily="34" charset="-120"/>
                          <a:ea typeface="微軟正黑體" panose="020B0604030504040204" pitchFamily="34" charset="-120"/>
                          <a:cs typeface="+mn-cs"/>
                        </a:rPr>
                        <a:t>不定期抽查同仁所保管個資檔案之管理現況。</a:t>
                      </a:r>
                      <a:endParaRPr lang="en-US" altLang="zh-TW" sz="1400" kern="1200" dirty="0" smtClean="0">
                        <a:solidFill>
                          <a:schemeClr val="dk1"/>
                        </a:solidFill>
                        <a:effectLst/>
                        <a:latin typeface="微軟正黑體" panose="020B0604030504040204" pitchFamily="34" charset="-120"/>
                        <a:ea typeface="微軟正黑體" panose="020B0604030504040204" pitchFamily="34" charset="-120"/>
                        <a:cs typeface="+mn-cs"/>
                      </a:endParaRPr>
                    </a:p>
                    <a:p>
                      <a:pPr marL="0" marR="0" indent="0" algn="r" defTabSz="914253" rtl="0" eaLnBrk="1" fontAlgn="auto" latinLnBrk="0" hangingPunct="1">
                        <a:lnSpc>
                          <a:spcPct val="100000"/>
                        </a:lnSpc>
                        <a:spcBef>
                          <a:spcPts val="0"/>
                        </a:spcBef>
                        <a:spcAft>
                          <a:spcPts val="0"/>
                        </a:spcAft>
                        <a:buClrTx/>
                        <a:buSzTx/>
                        <a:buFontTx/>
                        <a:buNone/>
                        <a:tabLst/>
                        <a:defRPr/>
                      </a:pPr>
                      <a:r>
                        <a:rPr lang="zh-TW" altLang="zh-TW" sz="1400" kern="1200" dirty="0" smtClean="0">
                          <a:solidFill>
                            <a:schemeClr val="dk1"/>
                          </a:solidFill>
                          <a:effectLst/>
                          <a:latin typeface="微軟正黑體" panose="020B0604030504040204" pitchFamily="34" charset="-120"/>
                          <a:ea typeface="微軟正黑體" panose="020B0604030504040204" pitchFamily="34" charset="-120"/>
                          <a:cs typeface="+mn-cs"/>
                        </a:rPr>
                        <a:t>預計改善期限：</a:t>
                      </a:r>
                      <a:r>
                        <a:rPr lang="en-US" altLang="zh-TW" sz="1400" kern="1200" dirty="0" smtClean="0">
                          <a:solidFill>
                            <a:schemeClr val="dk1"/>
                          </a:solidFill>
                          <a:effectLst/>
                          <a:latin typeface="微軟正黑體" panose="020B0604030504040204" pitchFamily="34" charset="-120"/>
                          <a:ea typeface="微軟正黑體" panose="020B0604030504040204" pitchFamily="34" charset="-120"/>
                          <a:cs typeface="+mn-cs"/>
                        </a:rPr>
                        <a:t>  104  </a:t>
                      </a:r>
                      <a:r>
                        <a:rPr lang="zh-TW" altLang="zh-TW" sz="1400" kern="1200" dirty="0" smtClean="0">
                          <a:solidFill>
                            <a:schemeClr val="dk1"/>
                          </a:solidFill>
                          <a:effectLst/>
                          <a:latin typeface="微軟正黑體" panose="020B0604030504040204" pitchFamily="34" charset="-120"/>
                          <a:ea typeface="微軟正黑體" panose="020B0604030504040204" pitchFamily="34" charset="-120"/>
                          <a:cs typeface="+mn-cs"/>
                        </a:rPr>
                        <a:t>年  </a:t>
                      </a:r>
                      <a:r>
                        <a:rPr lang="en-US" altLang="zh-TW" sz="1400" kern="1200" dirty="0" smtClean="0">
                          <a:solidFill>
                            <a:schemeClr val="dk1"/>
                          </a:solidFill>
                          <a:effectLst/>
                          <a:latin typeface="微軟正黑體" panose="020B0604030504040204" pitchFamily="34" charset="-120"/>
                          <a:ea typeface="微軟正黑體" panose="020B0604030504040204" pitchFamily="34" charset="-120"/>
                          <a:cs typeface="+mn-cs"/>
                        </a:rPr>
                        <a:t>4 </a:t>
                      </a:r>
                      <a:r>
                        <a:rPr lang="zh-TW" altLang="zh-TW" sz="1400" kern="1200" dirty="0" smtClean="0">
                          <a:solidFill>
                            <a:schemeClr val="dk1"/>
                          </a:solidFill>
                          <a:effectLst/>
                          <a:latin typeface="微軟正黑體" panose="020B0604030504040204" pitchFamily="34" charset="-120"/>
                          <a:ea typeface="微軟正黑體" panose="020B0604030504040204" pitchFamily="34" charset="-120"/>
                          <a:cs typeface="+mn-cs"/>
                        </a:rPr>
                        <a:t>月 </a:t>
                      </a:r>
                      <a:r>
                        <a:rPr lang="en-US" altLang="zh-TW" sz="1400" kern="1200" dirty="0" smtClean="0">
                          <a:solidFill>
                            <a:schemeClr val="dk1"/>
                          </a:solidFill>
                          <a:effectLst/>
                          <a:latin typeface="微軟正黑體" panose="020B0604030504040204" pitchFamily="34" charset="-120"/>
                          <a:ea typeface="微軟正黑體" panose="020B0604030504040204" pitchFamily="34" charset="-120"/>
                          <a:cs typeface="+mn-cs"/>
                        </a:rPr>
                        <a:t>8  </a:t>
                      </a:r>
                      <a:r>
                        <a:rPr lang="zh-TW" altLang="zh-TW" sz="1400" kern="1200" dirty="0" smtClean="0">
                          <a:solidFill>
                            <a:schemeClr val="dk1"/>
                          </a:solidFill>
                          <a:effectLst/>
                          <a:latin typeface="微軟正黑體" panose="020B0604030504040204" pitchFamily="34" charset="-120"/>
                          <a:ea typeface="微軟正黑體" panose="020B0604030504040204" pitchFamily="34" charset="-120"/>
                          <a:cs typeface="+mn-cs"/>
                        </a:rPr>
                        <a:t>日</a:t>
                      </a:r>
                    </a:p>
                  </a:txBody>
                  <a:tcPr/>
                </a:tc>
              </a:tr>
            </a:tbl>
          </a:graphicData>
        </a:graphic>
      </p:graphicFrame>
    </p:spTree>
    <p:extLst>
      <p:ext uri="{BB962C8B-B14F-4D97-AF65-F5344CB8AC3E}">
        <p14:creationId xmlns:p14="http://schemas.microsoft.com/office/powerpoint/2010/main" val="356127663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 name="矩形 83"/>
          <p:cNvSpPr/>
          <p:nvPr/>
        </p:nvSpPr>
        <p:spPr>
          <a:xfrm>
            <a:off x="6196013" y="6329635"/>
            <a:ext cx="2882900" cy="33972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82027" tIns="41014" rIns="82027" bIns="41014" anchor="ctr"/>
          <a:lstStyle/>
          <a:p>
            <a:pPr algn="ctr">
              <a:defRPr/>
            </a:pPr>
            <a:endParaRPr lang="zh-TW" altLang="en-US">
              <a:latin typeface="微軟正黑體" pitchFamily="34" charset="-120"/>
              <a:ea typeface="微軟正黑體" pitchFamily="34" charset="-120"/>
            </a:endParaRPr>
          </a:p>
        </p:txBody>
      </p:sp>
      <p:sp>
        <p:nvSpPr>
          <p:cNvPr id="14339" name="標題 2"/>
          <p:cNvSpPr>
            <a:spLocks noGrp="1"/>
          </p:cNvSpPr>
          <p:nvPr>
            <p:ph type="title"/>
          </p:nvPr>
        </p:nvSpPr>
        <p:spPr/>
        <p:txBody>
          <a:bodyPr/>
          <a:lstStyle/>
          <a:p>
            <a:r>
              <a:rPr lang="zh-TW" altLang="en-US" sz="2400" dirty="0" smtClean="0"/>
              <a:t>個人資料保護法 </a:t>
            </a:r>
            <a:r>
              <a:rPr lang="en-US" altLang="zh-TW" sz="2400" dirty="0" smtClean="0"/>
              <a:t>vs. APEC</a:t>
            </a:r>
            <a:r>
              <a:rPr lang="zh-TW" altLang="en-US" sz="2400" dirty="0" smtClean="0"/>
              <a:t>隱私保護原則 </a:t>
            </a:r>
            <a:r>
              <a:rPr lang="en-US" altLang="zh-TW" sz="2400" dirty="0" smtClean="0"/>
              <a:t>vs. BS 10012</a:t>
            </a:r>
            <a:endParaRPr lang="zh-TW" altLang="en-US" sz="2400" dirty="0" smtClean="0"/>
          </a:p>
        </p:txBody>
      </p:sp>
      <p:sp>
        <p:nvSpPr>
          <p:cNvPr id="25" name="矩形 24"/>
          <p:cNvSpPr/>
          <p:nvPr/>
        </p:nvSpPr>
        <p:spPr>
          <a:xfrm>
            <a:off x="3271839" y="1096863"/>
            <a:ext cx="1735137" cy="315913"/>
          </a:xfrm>
          <a:prstGeom prst="rect">
            <a:avLst/>
          </a:prstGeom>
          <a:noFill/>
          <a:ln w="3175">
            <a:noFill/>
          </a:ln>
        </p:spPr>
        <p:style>
          <a:lnRef idx="2">
            <a:schemeClr val="accent1">
              <a:shade val="50000"/>
            </a:schemeClr>
          </a:lnRef>
          <a:fillRef idx="1">
            <a:schemeClr val="accent1"/>
          </a:fillRef>
          <a:effectRef idx="0">
            <a:schemeClr val="accent1"/>
          </a:effectRef>
          <a:fontRef idx="minor">
            <a:schemeClr val="lt1"/>
          </a:fontRef>
        </p:style>
        <p:txBody>
          <a:bodyPr lIns="82027" tIns="41014" rIns="82027" bIns="41014" anchor="ctr"/>
          <a:lstStyle/>
          <a:p>
            <a:pPr algn="ctr">
              <a:defRPr/>
            </a:pPr>
            <a:r>
              <a:rPr lang="en-US" altLang="zh-TW" sz="1300" b="1" u="sng" dirty="0">
                <a:solidFill>
                  <a:schemeClr val="tx1"/>
                </a:solidFill>
                <a:latin typeface="微軟正黑體" pitchFamily="34" charset="-120"/>
                <a:ea typeface="微軟正黑體" pitchFamily="34" charset="-120"/>
              </a:rPr>
              <a:t>APEC</a:t>
            </a:r>
            <a:r>
              <a:rPr lang="zh-TW" altLang="en-US" sz="1300" b="1" u="sng" dirty="0">
                <a:solidFill>
                  <a:schemeClr val="tx1"/>
                </a:solidFill>
                <a:latin typeface="微軟正黑體" pitchFamily="34" charset="-120"/>
                <a:ea typeface="微軟正黑體" pitchFamily="34" charset="-120"/>
              </a:rPr>
              <a:t>隱私保護</a:t>
            </a:r>
            <a:r>
              <a:rPr lang="en-US" altLang="zh-TW" sz="1300" b="1" u="sng" dirty="0">
                <a:solidFill>
                  <a:schemeClr val="tx1"/>
                </a:solidFill>
                <a:latin typeface="微軟正黑體" pitchFamily="34" charset="-120"/>
                <a:ea typeface="微軟正黑體" pitchFamily="34" charset="-120"/>
              </a:rPr>
              <a:t>9</a:t>
            </a:r>
            <a:r>
              <a:rPr lang="zh-TW" altLang="en-US" sz="1300" b="1" u="sng" dirty="0">
                <a:solidFill>
                  <a:schemeClr val="tx1"/>
                </a:solidFill>
                <a:latin typeface="微軟正黑體" pitchFamily="34" charset="-120"/>
                <a:ea typeface="微軟正黑體" pitchFamily="34" charset="-120"/>
              </a:rPr>
              <a:t>原則</a:t>
            </a:r>
          </a:p>
        </p:txBody>
      </p:sp>
      <p:sp>
        <p:nvSpPr>
          <p:cNvPr id="26" name="矩形 25"/>
          <p:cNvSpPr/>
          <p:nvPr/>
        </p:nvSpPr>
        <p:spPr>
          <a:xfrm>
            <a:off x="1062039" y="1084163"/>
            <a:ext cx="1735137" cy="317500"/>
          </a:xfrm>
          <a:prstGeom prst="rect">
            <a:avLst/>
          </a:prstGeom>
          <a:noFill/>
          <a:ln w="3175">
            <a:noFill/>
          </a:ln>
        </p:spPr>
        <p:style>
          <a:lnRef idx="2">
            <a:schemeClr val="accent1">
              <a:shade val="50000"/>
            </a:schemeClr>
          </a:lnRef>
          <a:fillRef idx="1">
            <a:schemeClr val="accent1"/>
          </a:fillRef>
          <a:effectRef idx="0">
            <a:schemeClr val="accent1"/>
          </a:effectRef>
          <a:fontRef idx="minor">
            <a:schemeClr val="lt1"/>
          </a:fontRef>
        </p:style>
        <p:txBody>
          <a:bodyPr lIns="82027" tIns="41014" rIns="82027" bIns="41014" anchor="ctr"/>
          <a:lstStyle/>
          <a:p>
            <a:pPr algn="ctr">
              <a:defRPr/>
            </a:pPr>
            <a:r>
              <a:rPr lang="zh-TW" altLang="en-US" sz="1300" b="1" u="sng" dirty="0">
                <a:solidFill>
                  <a:schemeClr val="tx1"/>
                </a:solidFill>
                <a:latin typeface="微軟正黑體" pitchFamily="34" charset="-120"/>
                <a:ea typeface="微軟正黑體" pitchFamily="34" charset="-120"/>
              </a:rPr>
              <a:t>個人資料保護法</a:t>
            </a:r>
          </a:p>
        </p:txBody>
      </p:sp>
      <p:sp>
        <p:nvSpPr>
          <p:cNvPr id="5" name="矩形 4"/>
          <p:cNvSpPr/>
          <p:nvPr/>
        </p:nvSpPr>
        <p:spPr>
          <a:xfrm>
            <a:off x="3289300" y="1789114"/>
            <a:ext cx="1735138" cy="274637"/>
          </a:xfrm>
          <a:prstGeom prst="rect">
            <a:avLst/>
          </a:prstGeom>
          <a:solidFill>
            <a:schemeClr val="accent3"/>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lIns="82027" tIns="41014" rIns="82027" bIns="41014" anchor="ctr"/>
          <a:lstStyle/>
          <a:p>
            <a:pPr algn="ctr">
              <a:defRPr/>
            </a:pPr>
            <a:r>
              <a:rPr lang="zh-TW" altLang="en-US" sz="1300" dirty="0">
                <a:latin typeface="微軟正黑體" pitchFamily="34" charset="-120"/>
                <a:ea typeface="微軟正黑體" pitchFamily="34" charset="-120"/>
              </a:rPr>
              <a:t>預防損害原則</a:t>
            </a:r>
          </a:p>
        </p:txBody>
      </p:sp>
      <p:sp>
        <p:nvSpPr>
          <p:cNvPr id="6" name="矩形 5"/>
          <p:cNvSpPr/>
          <p:nvPr/>
        </p:nvSpPr>
        <p:spPr>
          <a:xfrm>
            <a:off x="3289300" y="2154239"/>
            <a:ext cx="1735138" cy="274637"/>
          </a:xfrm>
          <a:prstGeom prst="rect">
            <a:avLst/>
          </a:prstGeom>
          <a:solidFill>
            <a:schemeClr val="accent3"/>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lIns="82027" tIns="41014" rIns="82027" bIns="41014" anchor="ctr"/>
          <a:lstStyle/>
          <a:p>
            <a:pPr algn="ctr">
              <a:defRPr/>
            </a:pPr>
            <a:r>
              <a:rPr lang="zh-TW" altLang="en-US" sz="1300" dirty="0">
                <a:latin typeface="微軟正黑體" pitchFamily="34" charset="-120"/>
                <a:ea typeface="微軟正黑體" pitchFamily="34" charset="-120"/>
              </a:rPr>
              <a:t>告知原則</a:t>
            </a:r>
          </a:p>
        </p:txBody>
      </p:sp>
      <p:sp>
        <p:nvSpPr>
          <p:cNvPr id="7" name="矩形 6"/>
          <p:cNvSpPr/>
          <p:nvPr/>
        </p:nvSpPr>
        <p:spPr>
          <a:xfrm>
            <a:off x="3289300" y="2517775"/>
            <a:ext cx="1735138" cy="274638"/>
          </a:xfrm>
          <a:prstGeom prst="rect">
            <a:avLst/>
          </a:prstGeom>
          <a:solidFill>
            <a:schemeClr val="accent3"/>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lIns="82027" tIns="41014" rIns="82027" bIns="41014" anchor="ctr"/>
          <a:lstStyle/>
          <a:p>
            <a:pPr algn="ctr">
              <a:defRPr/>
            </a:pPr>
            <a:r>
              <a:rPr lang="zh-TW" altLang="en-US" sz="1300" dirty="0">
                <a:latin typeface="微軟正黑體" pitchFamily="34" charset="-120"/>
                <a:ea typeface="微軟正黑體" pitchFamily="34" charset="-120"/>
              </a:rPr>
              <a:t>蒐集限制原則</a:t>
            </a:r>
          </a:p>
        </p:txBody>
      </p:sp>
      <p:sp>
        <p:nvSpPr>
          <p:cNvPr id="8" name="矩形 7"/>
          <p:cNvSpPr/>
          <p:nvPr/>
        </p:nvSpPr>
        <p:spPr>
          <a:xfrm>
            <a:off x="3289300" y="2881314"/>
            <a:ext cx="1735138" cy="274637"/>
          </a:xfrm>
          <a:prstGeom prst="rect">
            <a:avLst/>
          </a:prstGeom>
          <a:solidFill>
            <a:schemeClr val="accent3"/>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lIns="82027" tIns="41014" rIns="82027" bIns="41014" anchor="ctr"/>
          <a:lstStyle/>
          <a:p>
            <a:pPr algn="ctr">
              <a:defRPr/>
            </a:pPr>
            <a:r>
              <a:rPr lang="zh-TW" altLang="en-US" sz="1300" dirty="0">
                <a:latin typeface="微軟正黑體" pitchFamily="34" charset="-120"/>
                <a:ea typeface="微軟正黑體" pitchFamily="34" charset="-120"/>
              </a:rPr>
              <a:t>個人資料利用原則</a:t>
            </a:r>
          </a:p>
        </p:txBody>
      </p:sp>
      <p:sp>
        <p:nvSpPr>
          <p:cNvPr id="9" name="矩形 8"/>
          <p:cNvSpPr/>
          <p:nvPr/>
        </p:nvSpPr>
        <p:spPr>
          <a:xfrm>
            <a:off x="3289300" y="3244850"/>
            <a:ext cx="1735138" cy="274638"/>
          </a:xfrm>
          <a:prstGeom prst="rect">
            <a:avLst/>
          </a:prstGeom>
          <a:solidFill>
            <a:schemeClr val="accent3"/>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lIns="82027" tIns="41014" rIns="82027" bIns="41014" anchor="ctr"/>
          <a:lstStyle/>
          <a:p>
            <a:pPr algn="ctr">
              <a:defRPr/>
            </a:pPr>
            <a:r>
              <a:rPr lang="zh-TW" altLang="en-US" sz="1300" dirty="0">
                <a:latin typeface="微軟正黑體" pitchFamily="34" charset="-120"/>
                <a:ea typeface="微軟正黑體" pitchFamily="34" charset="-120"/>
              </a:rPr>
              <a:t>當事人自主原則</a:t>
            </a:r>
          </a:p>
        </p:txBody>
      </p:sp>
      <p:sp>
        <p:nvSpPr>
          <p:cNvPr id="10" name="矩形 9"/>
          <p:cNvSpPr/>
          <p:nvPr/>
        </p:nvSpPr>
        <p:spPr>
          <a:xfrm>
            <a:off x="3289300" y="3608389"/>
            <a:ext cx="1735138" cy="274637"/>
          </a:xfrm>
          <a:prstGeom prst="rect">
            <a:avLst/>
          </a:prstGeom>
          <a:solidFill>
            <a:schemeClr val="accent3"/>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lIns="82027" tIns="41014" rIns="82027" bIns="41014" anchor="ctr"/>
          <a:lstStyle/>
          <a:p>
            <a:pPr algn="ctr">
              <a:defRPr/>
            </a:pPr>
            <a:r>
              <a:rPr lang="zh-TW" altLang="en-US" sz="1300" dirty="0">
                <a:latin typeface="微軟正黑體" pitchFamily="34" charset="-120"/>
                <a:ea typeface="微軟正黑體" pitchFamily="34" charset="-120"/>
              </a:rPr>
              <a:t>個人資料完整性原則</a:t>
            </a:r>
          </a:p>
        </p:txBody>
      </p:sp>
      <p:sp>
        <p:nvSpPr>
          <p:cNvPr id="11" name="矩形 10"/>
          <p:cNvSpPr/>
          <p:nvPr/>
        </p:nvSpPr>
        <p:spPr>
          <a:xfrm>
            <a:off x="3289300" y="3971925"/>
            <a:ext cx="1735138" cy="274638"/>
          </a:xfrm>
          <a:prstGeom prst="rect">
            <a:avLst/>
          </a:prstGeom>
          <a:solidFill>
            <a:schemeClr val="accent3"/>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lIns="82027" tIns="41014" rIns="82027" bIns="41014" anchor="ctr"/>
          <a:lstStyle/>
          <a:p>
            <a:pPr algn="ctr">
              <a:defRPr/>
            </a:pPr>
            <a:r>
              <a:rPr lang="zh-TW" altLang="en-US" sz="1300" dirty="0">
                <a:latin typeface="微軟正黑體" pitchFamily="34" charset="-120"/>
                <a:ea typeface="微軟正黑體" pitchFamily="34" charset="-120"/>
              </a:rPr>
              <a:t>安全管理原則</a:t>
            </a:r>
          </a:p>
        </p:txBody>
      </p:sp>
      <p:sp>
        <p:nvSpPr>
          <p:cNvPr id="12" name="矩形 11"/>
          <p:cNvSpPr/>
          <p:nvPr/>
        </p:nvSpPr>
        <p:spPr>
          <a:xfrm>
            <a:off x="3289300" y="4335464"/>
            <a:ext cx="1735138" cy="274637"/>
          </a:xfrm>
          <a:prstGeom prst="rect">
            <a:avLst/>
          </a:prstGeom>
          <a:solidFill>
            <a:schemeClr val="accent3"/>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lIns="82027" tIns="41014" rIns="82027" bIns="41014" anchor="ctr"/>
          <a:lstStyle/>
          <a:p>
            <a:pPr algn="ctr">
              <a:defRPr/>
            </a:pPr>
            <a:r>
              <a:rPr lang="zh-TW" altLang="en-US" sz="1300" dirty="0">
                <a:latin typeface="微軟正黑體" pitchFamily="34" charset="-120"/>
                <a:ea typeface="微軟正黑體" pitchFamily="34" charset="-120"/>
              </a:rPr>
              <a:t>查閱及更正原則</a:t>
            </a:r>
          </a:p>
        </p:txBody>
      </p:sp>
      <p:sp>
        <p:nvSpPr>
          <p:cNvPr id="13" name="矩形 12"/>
          <p:cNvSpPr/>
          <p:nvPr/>
        </p:nvSpPr>
        <p:spPr>
          <a:xfrm>
            <a:off x="3289300" y="4700588"/>
            <a:ext cx="1735138" cy="273050"/>
          </a:xfrm>
          <a:prstGeom prst="rect">
            <a:avLst/>
          </a:prstGeom>
          <a:solidFill>
            <a:schemeClr val="accent3"/>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lIns="82027" tIns="41014" rIns="82027" bIns="41014" anchor="ctr"/>
          <a:lstStyle/>
          <a:p>
            <a:pPr algn="ctr">
              <a:defRPr/>
            </a:pPr>
            <a:r>
              <a:rPr lang="zh-TW" altLang="en-US" sz="1300" dirty="0">
                <a:latin typeface="微軟正黑體" pitchFamily="34" charset="-120"/>
                <a:ea typeface="微軟正黑體" pitchFamily="34" charset="-120"/>
              </a:rPr>
              <a:t>責任原則</a:t>
            </a:r>
          </a:p>
        </p:txBody>
      </p:sp>
      <p:sp>
        <p:nvSpPr>
          <p:cNvPr id="16" name="矩形 15"/>
          <p:cNvSpPr/>
          <p:nvPr/>
        </p:nvSpPr>
        <p:spPr>
          <a:xfrm>
            <a:off x="1062039" y="1789114"/>
            <a:ext cx="1735137" cy="274637"/>
          </a:xfrm>
          <a:prstGeom prst="rect">
            <a:avLst/>
          </a:prstGeom>
          <a:solidFill>
            <a:schemeClr val="bg1"/>
          </a:solidFill>
          <a:ln w="317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lIns="82027" tIns="41014" rIns="82027" bIns="41014" anchor="ctr"/>
          <a:lstStyle/>
          <a:p>
            <a:pPr algn="ctr">
              <a:defRPr/>
            </a:pPr>
            <a:r>
              <a:rPr lang="en-US" altLang="zh-TW" sz="1300" dirty="0">
                <a:solidFill>
                  <a:schemeClr val="tx1"/>
                </a:solidFill>
                <a:latin typeface="微軟正黑體" pitchFamily="34" charset="-120"/>
                <a:ea typeface="微軟正黑體" pitchFamily="34" charset="-120"/>
              </a:rPr>
              <a:t>§12,18,27~40  </a:t>
            </a:r>
            <a:endParaRPr lang="zh-TW" altLang="en-US" sz="1300" dirty="0">
              <a:solidFill>
                <a:schemeClr val="tx1"/>
              </a:solidFill>
              <a:latin typeface="微軟正黑體" pitchFamily="34" charset="-120"/>
              <a:ea typeface="微軟正黑體" pitchFamily="34" charset="-120"/>
            </a:endParaRPr>
          </a:p>
        </p:txBody>
      </p:sp>
      <p:sp>
        <p:nvSpPr>
          <p:cNvPr id="17" name="矩形 16"/>
          <p:cNvSpPr/>
          <p:nvPr/>
        </p:nvSpPr>
        <p:spPr>
          <a:xfrm>
            <a:off x="1062039" y="2154239"/>
            <a:ext cx="1735137" cy="274637"/>
          </a:xfrm>
          <a:prstGeom prst="rect">
            <a:avLst/>
          </a:prstGeom>
          <a:solidFill>
            <a:schemeClr val="bg1"/>
          </a:solidFill>
          <a:ln w="317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lIns="82027" tIns="41014" rIns="82027" bIns="41014" anchor="ctr"/>
          <a:lstStyle/>
          <a:p>
            <a:pPr algn="ctr">
              <a:defRPr/>
            </a:pPr>
            <a:r>
              <a:rPr lang="en-US" altLang="zh-TW" sz="1300" dirty="0">
                <a:solidFill>
                  <a:schemeClr val="tx1"/>
                </a:solidFill>
                <a:latin typeface="微軟正黑體" pitchFamily="34" charset="-120"/>
                <a:ea typeface="微軟正黑體" pitchFamily="34" charset="-120"/>
              </a:rPr>
              <a:t>§7,8,9</a:t>
            </a:r>
            <a:endParaRPr lang="zh-TW" altLang="en-US" sz="1300" dirty="0">
              <a:solidFill>
                <a:schemeClr val="tx1"/>
              </a:solidFill>
              <a:latin typeface="微軟正黑體" pitchFamily="34" charset="-120"/>
              <a:ea typeface="微軟正黑體" pitchFamily="34" charset="-120"/>
            </a:endParaRPr>
          </a:p>
        </p:txBody>
      </p:sp>
      <p:sp>
        <p:nvSpPr>
          <p:cNvPr id="18" name="矩形 17"/>
          <p:cNvSpPr/>
          <p:nvPr/>
        </p:nvSpPr>
        <p:spPr>
          <a:xfrm>
            <a:off x="1062039" y="2517775"/>
            <a:ext cx="1735137" cy="274638"/>
          </a:xfrm>
          <a:prstGeom prst="rect">
            <a:avLst/>
          </a:prstGeom>
          <a:solidFill>
            <a:schemeClr val="bg1"/>
          </a:solidFill>
          <a:ln w="317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lIns="82027" tIns="41014" rIns="82027" bIns="41014" anchor="ctr"/>
          <a:lstStyle/>
          <a:p>
            <a:pPr algn="ctr">
              <a:defRPr/>
            </a:pPr>
            <a:r>
              <a:rPr lang="en-US" altLang="zh-TW" sz="1300" dirty="0">
                <a:solidFill>
                  <a:schemeClr val="tx1"/>
                </a:solidFill>
                <a:latin typeface="微軟正黑體" pitchFamily="34" charset="-120"/>
                <a:ea typeface="微軟正黑體" pitchFamily="34" charset="-120"/>
              </a:rPr>
              <a:t>§6,15,19,53</a:t>
            </a:r>
            <a:endParaRPr lang="zh-TW" altLang="en-US" sz="1300" dirty="0">
              <a:solidFill>
                <a:schemeClr val="tx1"/>
              </a:solidFill>
              <a:latin typeface="微軟正黑體" pitchFamily="34" charset="-120"/>
              <a:ea typeface="微軟正黑體" pitchFamily="34" charset="-120"/>
            </a:endParaRPr>
          </a:p>
        </p:txBody>
      </p:sp>
      <p:sp>
        <p:nvSpPr>
          <p:cNvPr id="19" name="矩形 18"/>
          <p:cNvSpPr/>
          <p:nvPr/>
        </p:nvSpPr>
        <p:spPr>
          <a:xfrm>
            <a:off x="1062039" y="2881314"/>
            <a:ext cx="1735137" cy="274637"/>
          </a:xfrm>
          <a:prstGeom prst="rect">
            <a:avLst/>
          </a:prstGeom>
          <a:solidFill>
            <a:schemeClr val="bg1"/>
          </a:solidFill>
          <a:ln w="317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lIns="82027" tIns="41014" rIns="82027" bIns="41014" anchor="ctr"/>
          <a:lstStyle/>
          <a:p>
            <a:pPr algn="ctr">
              <a:defRPr/>
            </a:pPr>
            <a:r>
              <a:rPr lang="en-US" altLang="zh-TW" sz="1300" dirty="0">
                <a:solidFill>
                  <a:schemeClr val="tx1"/>
                </a:solidFill>
                <a:latin typeface="微軟正黑體" pitchFamily="34" charset="-120"/>
                <a:ea typeface="微軟正黑體" pitchFamily="34" charset="-120"/>
              </a:rPr>
              <a:t>§5,16,20</a:t>
            </a:r>
            <a:endParaRPr lang="zh-TW" altLang="en-US" sz="1300" dirty="0">
              <a:solidFill>
                <a:schemeClr val="tx1"/>
              </a:solidFill>
              <a:latin typeface="微軟正黑體" pitchFamily="34" charset="-120"/>
              <a:ea typeface="微軟正黑體" pitchFamily="34" charset="-120"/>
            </a:endParaRPr>
          </a:p>
        </p:txBody>
      </p:sp>
      <p:sp>
        <p:nvSpPr>
          <p:cNvPr id="20" name="矩形 19"/>
          <p:cNvSpPr/>
          <p:nvPr/>
        </p:nvSpPr>
        <p:spPr>
          <a:xfrm>
            <a:off x="1062039" y="3244850"/>
            <a:ext cx="1735137" cy="274638"/>
          </a:xfrm>
          <a:prstGeom prst="rect">
            <a:avLst/>
          </a:prstGeom>
          <a:solidFill>
            <a:schemeClr val="bg1"/>
          </a:solidFill>
          <a:ln w="317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lIns="82027" tIns="41014" rIns="82027" bIns="41014" anchor="ctr"/>
          <a:lstStyle/>
          <a:p>
            <a:pPr algn="ctr">
              <a:defRPr/>
            </a:pPr>
            <a:r>
              <a:rPr lang="en-US" altLang="zh-TW" sz="1300" dirty="0">
                <a:solidFill>
                  <a:schemeClr val="tx1"/>
                </a:solidFill>
                <a:latin typeface="微軟正黑體" pitchFamily="34" charset="-120"/>
                <a:ea typeface="微軟正黑體" pitchFamily="34" charset="-120"/>
              </a:rPr>
              <a:t>§3,10,11,13</a:t>
            </a:r>
            <a:endParaRPr lang="zh-TW" altLang="en-US" sz="1300" dirty="0">
              <a:solidFill>
                <a:schemeClr val="tx1"/>
              </a:solidFill>
              <a:latin typeface="微軟正黑體" pitchFamily="34" charset="-120"/>
              <a:ea typeface="微軟正黑體" pitchFamily="34" charset="-120"/>
            </a:endParaRPr>
          </a:p>
        </p:txBody>
      </p:sp>
      <p:sp>
        <p:nvSpPr>
          <p:cNvPr id="21" name="矩形 20"/>
          <p:cNvSpPr/>
          <p:nvPr/>
        </p:nvSpPr>
        <p:spPr>
          <a:xfrm>
            <a:off x="1062039" y="3608389"/>
            <a:ext cx="1735137" cy="274637"/>
          </a:xfrm>
          <a:prstGeom prst="rect">
            <a:avLst/>
          </a:prstGeom>
          <a:solidFill>
            <a:schemeClr val="bg1"/>
          </a:solidFill>
          <a:ln w="317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lIns="82027" tIns="41014" rIns="82027" bIns="41014" anchor="ctr"/>
          <a:lstStyle/>
          <a:p>
            <a:pPr algn="ctr">
              <a:defRPr/>
            </a:pPr>
            <a:r>
              <a:rPr lang="en-US" altLang="zh-TW" sz="1300" dirty="0">
                <a:solidFill>
                  <a:schemeClr val="tx1"/>
                </a:solidFill>
                <a:latin typeface="微軟正黑體" pitchFamily="34" charset="-120"/>
                <a:ea typeface="微軟正黑體" pitchFamily="34" charset="-120"/>
              </a:rPr>
              <a:t>§11</a:t>
            </a:r>
            <a:endParaRPr lang="zh-TW" altLang="en-US" sz="1300" dirty="0">
              <a:solidFill>
                <a:schemeClr val="tx1"/>
              </a:solidFill>
              <a:latin typeface="微軟正黑體" pitchFamily="34" charset="-120"/>
              <a:ea typeface="微軟正黑體" pitchFamily="34" charset="-120"/>
            </a:endParaRPr>
          </a:p>
        </p:txBody>
      </p:sp>
      <p:sp>
        <p:nvSpPr>
          <p:cNvPr id="22" name="矩形 21"/>
          <p:cNvSpPr/>
          <p:nvPr/>
        </p:nvSpPr>
        <p:spPr>
          <a:xfrm>
            <a:off x="1062039" y="3971925"/>
            <a:ext cx="1735137" cy="274638"/>
          </a:xfrm>
          <a:prstGeom prst="rect">
            <a:avLst/>
          </a:prstGeom>
          <a:solidFill>
            <a:schemeClr val="bg1"/>
          </a:solidFill>
          <a:ln w="317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lIns="82027" tIns="41014" rIns="82027" bIns="41014" anchor="ctr"/>
          <a:lstStyle/>
          <a:p>
            <a:pPr algn="ctr">
              <a:defRPr/>
            </a:pPr>
            <a:r>
              <a:rPr lang="en-US" altLang="zh-TW" sz="1300" dirty="0">
                <a:solidFill>
                  <a:schemeClr val="tx1"/>
                </a:solidFill>
                <a:latin typeface="微軟正黑體" pitchFamily="34" charset="-120"/>
                <a:ea typeface="微軟正黑體" pitchFamily="34" charset="-120"/>
              </a:rPr>
              <a:t>§27</a:t>
            </a:r>
            <a:endParaRPr lang="zh-TW" altLang="en-US" sz="1300" dirty="0">
              <a:solidFill>
                <a:schemeClr val="tx1"/>
              </a:solidFill>
              <a:latin typeface="微軟正黑體" pitchFamily="34" charset="-120"/>
              <a:ea typeface="微軟正黑體" pitchFamily="34" charset="-120"/>
            </a:endParaRPr>
          </a:p>
        </p:txBody>
      </p:sp>
      <p:sp>
        <p:nvSpPr>
          <p:cNvPr id="23" name="矩形 22"/>
          <p:cNvSpPr/>
          <p:nvPr/>
        </p:nvSpPr>
        <p:spPr>
          <a:xfrm>
            <a:off x="1062039" y="4335464"/>
            <a:ext cx="1735137" cy="274637"/>
          </a:xfrm>
          <a:prstGeom prst="rect">
            <a:avLst/>
          </a:prstGeom>
          <a:solidFill>
            <a:schemeClr val="bg1"/>
          </a:solidFill>
          <a:ln w="317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lIns="82027" tIns="41014" rIns="82027" bIns="41014" anchor="ctr"/>
          <a:lstStyle/>
          <a:p>
            <a:pPr algn="ctr">
              <a:defRPr/>
            </a:pPr>
            <a:r>
              <a:rPr lang="en-US" altLang="zh-TW" sz="1300" dirty="0">
                <a:solidFill>
                  <a:schemeClr val="tx1"/>
                </a:solidFill>
                <a:latin typeface="微軟正黑體" pitchFamily="34" charset="-120"/>
                <a:ea typeface="微軟正黑體" pitchFamily="34" charset="-120"/>
              </a:rPr>
              <a:t>§3,10,11,13,17</a:t>
            </a:r>
            <a:endParaRPr lang="zh-TW" altLang="en-US" sz="1300" dirty="0">
              <a:solidFill>
                <a:schemeClr val="tx1"/>
              </a:solidFill>
              <a:latin typeface="微軟正黑體" pitchFamily="34" charset="-120"/>
              <a:ea typeface="微軟正黑體" pitchFamily="34" charset="-120"/>
            </a:endParaRPr>
          </a:p>
        </p:txBody>
      </p:sp>
      <p:sp>
        <p:nvSpPr>
          <p:cNvPr id="24" name="矩形 23"/>
          <p:cNvSpPr/>
          <p:nvPr/>
        </p:nvSpPr>
        <p:spPr>
          <a:xfrm>
            <a:off x="1062039" y="4700588"/>
            <a:ext cx="1735137" cy="273050"/>
          </a:xfrm>
          <a:prstGeom prst="rect">
            <a:avLst/>
          </a:prstGeom>
          <a:solidFill>
            <a:schemeClr val="bg1"/>
          </a:solidFill>
          <a:ln w="317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lIns="82027" tIns="41014" rIns="82027" bIns="41014" anchor="ctr"/>
          <a:lstStyle/>
          <a:p>
            <a:pPr algn="ctr">
              <a:defRPr/>
            </a:pPr>
            <a:r>
              <a:rPr lang="en-US" altLang="zh-TW" sz="1300" dirty="0">
                <a:solidFill>
                  <a:schemeClr val="tx1"/>
                </a:solidFill>
                <a:latin typeface="微軟正黑體" pitchFamily="34" charset="-120"/>
                <a:ea typeface="微軟正黑體" pitchFamily="34" charset="-120"/>
              </a:rPr>
              <a:t>§21</a:t>
            </a:r>
            <a:endParaRPr lang="zh-TW" altLang="en-US" sz="1300" dirty="0">
              <a:solidFill>
                <a:schemeClr val="tx1"/>
              </a:solidFill>
              <a:latin typeface="微軟正黑體" pitchFamily="34" charset="-120"/>
              <a:ea typeface="微軟正黑體" pitchFamily="34" charset="-120"/>
            </a:endParaRPr>
          </a:p>
        </p:txBody>
      </p:sp>
      <p:sp>
        <p:nvSpPr>
          <p:cNvPr id="27" name="矩形 26"/>
          <p:cNvSpPr/>
          <p:nvPr/>
        </p:nvSpPr>
        <p:spPr>
          <a:xfrm>
            <a:off x="1062039" y="5057775"/>
            <a:ext cx="1735137" cy="273050"/>
          </a:xfrm>
          <a:prstGeom prst="rect">
            <a:avLst/>
          </a:prstGeom>
          <a:solidFill>
            <a:schemeClr val="bg1"/>
          </a:solidFill>
          <a:ln w="317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lIns="82027" tIns="41014" rIns="82027" bIns="41014" anchor="ctr"/>
          <a:lstStyle/>
          <a:p>
            <a:pPr algn="ctr">
              <a:defRPr/>
            </a:pPr>
            <a:r>
              <a:rPr lang="en-US" altLang="zh-TW" sz="1300" dirty="0">
                <a:solidFill>
                  <a:schemeClr val="tx1"/>
                </a:solidFill>
                <a:latin typeface="微軟正黑體" pitchFamily="34" charset="-120"/>
                <a:ea typeface="微軟正黑體" pitchFamily="34" charset="-120"/>
              </a:rPr>
              <a:t>§22,23,24,25,26</a:t>
            </a:r>
            <a:endParaRPr lang="zh-TW" altLang="en-US" sz="1300" dirty="0">
              <a:solidFill>
                <a:schemeClr val="tx1"/>
              </a:solidFill>
              <a:latin typeface="微軟正黑體" pitchFamily="34" charset="-120"/>
              <a:ea typeface="微軟正黑體" pitchFamily="34" charset="-120"/>
            </a:endParaRPr>
          </a:p>
        </p:txBody>
      </p:sp>
      <p:sp>
        <p:nvSpPr>
          <p:cNvPr id="28" name="矩形 27"/>
          <p:cNvSpPr/>
          <p:nvPr/>
        </p:nvSpPr>
        <p:spPr>
          <a:xfrm>
            <a:off x="220663" y="5032376"/>
            <a:ext cx="884237" cy="303213"/>
          </a:xfrm>
          <a:prstGeom prst="rect">
            <a:avLst/>
          </a:prstGeom>
          <a:noFill/>
          <a:ln w="3175">
            <a:noFill/>
          </a:ln>
        </p:spPr>
        <p:style>
          <a:lnRef idx="2">
            <a:schemeClr val="accent1">
              <a:shade val="50000"/>
            </a:schemeClr>
          </a:lnRef>
          <a:fillRef idx="1">
            <a:schemeClr val="accent1"/>
          </a:fillRef>
          <a:effectRef idx="0">
            <a:schemeClr val="accent1"/>
          </a:effectRef>
          <a:fontRef idx="minor">
            <a:schemeClr val="lt1"/>
          </a:fontRef>
        </p:style>
        <p:txBody>
          <a:bodyPr lIns="82027" tIns="41014" rIns="82027" bIns="41014" anchor="ctr"/>
          <a:lstStyle/>
          <a:p>
            <a:pPr algn="r">
              <a:defRPr/>
            </a:pPr>
            <a:r>
              <a:rPr lang="zh-TW" altLang="en-US" sz="1300" dirty="0">
                <a:solidFill>
                  <a:schemeClr val="tx1"/>
                </a:solidFill>
                <a:latin typeface="微軟正黑體" pitchFamily="34" charset="-120"/>
                <a:ea typeface="微軟正黑體" pitchFamily="34" charset="-120"/>
              </a:rPr>
              <a:t>行政檢查</a:t>
            </a:r>
          </a:p>
        </p:txBody>
      </p:sp>
      <p:sp>
        <p:nvSpPr>
          <p:cNvPr id="29" name="矩形 28"/>
          <p:cNvSpPr/>
          <p:nvPr/>
        </p:nvSpPr>
        <p:spPr>
          <a:xfrm>
            <a:off x="220663" y="5394325"/>
            <a:ext cx="884237" cy="304800"/>
          </a:xfrm>
          <a:prstGeom prst="rect">
            <a:avLst/>
          </a:prstGeom>
          <a:noFill/>
          <a:ln w="3175">
            <a:noFill/>
          </a:ln>
        </p:spPr>
        <p:style>
          <a:lnRef idx="2">
            <a:schemeClr val="accent1">
              <a:shade val="50000"/>
            </a:schemeClr>
          </a:lnRef>
          <a:fillRef idx="1">
            <a:schemeClr val="accent1"/>
          </a:fillRef>
          <a:effectRef idx="0">
            <a:schemeClr val="accent1"/>
          </a:effectRef>
          <a:fontRef idx="minor">
            <a:schemeClr val="lt1"/>
          </a:fontRef>
        </p:style>
        <p:txBody>
          <a:bodyPr lIns="82027" tIns="41014" rIns="82027" bIns="41014" anchor="ctr"/>
          <a:lstStyle/>
          <a:p>
            <a:pPr algn="r">
              <a:defRPr/>
            </a:pPr>
            <a:r>
              <a:rPr lang="zh-TW" altLang="en-US" sz="1300" dirty="0">
                <a:solidFill>
                  <a:schemeClr val="tx1"/>
                </a:solidFill>
                <a:latin typeface="微軟正黑體" pitchFamily="34" charset="-120"/>
                <a:ea typeface="微軟正黑體" pitchFamily="34" charset="-120"/>
              </a:rPr>
              <a:t>刑罰</a:t>
            </a:r>
          </a:p>
        </p:txBody>
      </p:sp>
      <p:sp>
        <p:nvSpPr>
          <p:cNvPr id="30" name="矩形 29"/>
          <p:cNvSpPr/>
          <p:nvPr/>
        </p:nvSpPr>
        <p:spPr>
          <a:xfrm>
            <a:off x="1058864" y="5418139"/>
            <a:ext cx="1735137" cy="274637"/>
          </a:xfrm>
          <a:prstGeom prst="rect">
            <a:avLst/>
          </a:prstGeom>
          <a:solidFill>
            <a:schemeClr val="bg1"/>
          </a:solidFill>
          <a:ln w="317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lIns="82027" tIns="41014" rIns="82027" bIns="41014" anchor="ctr"/>
          <a:lstStyle/>
          <a:p>
            <a:pPr algn="ctr">
              <a:defRPr/>
            </a:pPr>
            <a:r>
              <a:rPr lang="en-US" altLang="zh-TW" sz="1300" dirty="0">
                <a:solidFill>
                  <a:schemeClr val="tx1"/>
                </a:solidFill>
                <a:latin typeface="微軟正黑體" pitchFamily="34" charset="-120"/>
                <a:ea typeface="微軟正黑體" pitchFamily="34" charset="-120"/>
              </a:rPr>
              <a:t>§41,42,43,44,45,46</a:t>
            </a:r>
            <a:endParaRPr lang="zh-TW" altLang="en-US" sz="1300" dirty="0">
              <a:solidFill>
                <a:schemeClr val="tx1"/>
              </a:solidFill>
              <a:latin typeface="微軟正黑體" pitchFamily="34" charset="-120"/>
              <a:ea typeface="微軟正黑體" pitchFamily="34" charset="-120"/>
            </a:endParaRPr>
          </a:p>
        </p:txBody>
      </p:sp>
      <p:sp>
        <p:nvSpPr>
          <p:cNvPr id="31" name="矩形 30"/>
          <p:cNvSpPr/>
          <p:nvPr/>
        </p:nvSpPr>
        <p:spPr>
          <a:xfrm>
            <a:off x="220663" y="5754688"/>
            <a:ext cx="884237" cy="304800"/>
          </a:xfrm>
          <a:prstGeom prst="rect">
            <a:avLst/>
          </a:prstGeom>
          <a:noFill/>
          <a:ln w="3175">
            <a:noFill/>
          </a:ln>
        </p:spPr>
        <p:style>
          <a:lnRef idx="2">
            <a:schemeClr val="accent1">
              <a:shade val="50000"/>
            </a:schemeClr>
          </a:lnRef>
          <a:fillRef idx="1">
            <a:schemeClr val="accent1"/>
          </a:fillRef>
          <a:effectRef idx="0">
            <a:schemeClr val="accent1"/>
          </a:effectRef>
          <a:fontRef idx="minor">
            <a:schemeClr val="lt1"/>
          </a:fontRef>
        </p:style>
        <p:txBody>
          <a:bodyPr lIns="82027" tIns="41014" rIns="82027" bIns="41014" anchor="ctr"/>
          <a:lstStyle/>
          <a:p>
            <a:pPr algn="r">
              <a:defRPr/>
            </a:pPr>
            <a:r>
              <a:rPr lang="zh-TW" altLang="en-US" sz="1300" dirty="0">
                <a:solidFill>
                  <a:schemeClr val="tx1"/>
                </a:solidFill>
                <a:latin typeface="微軟正黑體" pitchFamily="34" charset="-120"/>
                <a:ea typeface="微軟正黑體" pitchFamily="34" charset="-120"/>
              </a:rPr>
              <a:t>行政罰</a:t>
            </a:r>
          </a:p>
        </p:txBody>
      </p:sp>
      <p:sp>
        <p:nvSpPr>
          <p:cNvPr id="32" name="矩形 31"/>
          <p:cNvSpPr/>
          <p:nvPr/>
        </p:nvSpPr>
        <p:spPr>
          <a:xfrm>
            <a:off x="1058864" y="5780088"/>
            <a:ext cx="1735137" cy="273050"/>
          </a:xfrm>
          <a:prstGeom prst="rect">
            <a:avLst/>
          </a:prstGeom>
          <a:solidFill>
            <a:schemeClr val="bg1"/>
          </a:solidFill>
          <a:ln w="317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lIns="82027" tIns="41014" rIns="82027" bIns="41014" anchor="ctr"/>
          <a:lstStyle/>
          <a:p>
            <a:pPr algn="ctr">
              <a:defRPr/>
            </a:pPr>
            <a:r>
              <a:rPr lang="en-US" altLang="zh-TW" sz="1300" dirty="0">
                <a:solidFill>
                  <a:schemeClr val="tx1"/>
                </a:solidFill>
                <a:latin typeface="微軟正黑體" pitchFamily="34" charset="-120"/>
                <a:ea typeface="微軟正黑體" pitchFamily="34" charset="-120"/>
              </a:rPr>
              <a:t>§47,48,49,50</a:t>
            </a:r>
            <a:endParaRPr lang="zh-TW" altLang="en-US" sz="1300" dirty="0">
              <a:solidFill>
                <a:schemeClr val="tx1"/>
              </a:solidFill>
              <a:latin typeface="微軟正黑體" pitchFamily="34" charset="-120"/>
              <a:ea typeface="微軟正黑體" pitchFamily="34" charset="-120"/>
            </a:endParaRPr>
          </a:p>
        </p:txBody>
      </p:sp>
      <p:sp>
        <p:nvSpPr>
          <p:cNvPr id="45" name="矩形 44"/>
          <p:cNvSpPr/>
          <p:nvPr/>
        </p:nvSpPr>
        <p:spPr>
          <a:xfrm>
            <a:off x="5946776" y="1543532"/>
            <a:ext cx="2716213" cy="212725"/>
          </a:xfrm>
          <a:prstGeom prst="rect">
            <a:avLst/>
          </a:prstGeom>
          <a:solidFill>
            <a:schemeClr val="tx2">
              <a:lumMod val="20000"/>
              <a:lumOff val="80000"/>
            </a:schemeClr>
          </a:solidFill>
          <a:ln>
            <a:solidFill>
              <a:schemeClr val="tx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lIns="82027" tIns="41014" rIns="82027" bIns="41014" anchor="ctr"/>
          <a:lstStyle/>
          <a:p>
            <a:pPr>
              <a:defRPr/>
            </a:pPr>
            <a:r>
              <a:rPr lang="en-US" altLang="zh-TW" sz="1200" dirty="0">
                <a:solidFill>
                  <a:schemeClr val="tx1"/>
                </a:solidFill>
                <a:latin typeface="微軟正黑體" pitchFamily="34" charset="-120"/>
                <a:ea typeface="微軟正黑體" pitchFamily="34" charset="-120"/>
              </a:rPr>
              <a:t>4.1 </a:t>
            </a:r>
            <a:r>
              <a:rPr lang="zh-TW" altLang="en-US" sz="1200" dirty="0">
                <a:solidFill>
                  <a:schemeClr val="tx1"/>
                </a:solidFill>
                <a:latin typeface="微軟正黑體" pitchFamily="34" charset="-120"/>
                <a:ea typeface="微軟正黑體" pitchFamily="34" charset="-120"/>
              </a:rPr>
              <a:t>責任的配置</a:t>
            </a:r>
            <a:r>
              <a:rPr lang="en-US" altLang="zh-TW" sz="1200" dirty="0">
                <a:solidFill>
                  <a:schemeClr val="tx1"/>
                </a:solidFill>
                <a:latin typeface="微軟正黑體" pitchFamily="34" charset="-120"/>
                <a:ea typeface="微軟正黑體" pitchFamily="34" charset="-120"/>
              </a:rPr>
              <a:t> </a:t>
            </a:r>
            <a:endParaRPr lang="zh-TW" altLang="en-US" sz="1200" dirty="0">
              <a:solidFill>
                <a:schemeClr val="tx1"/>
              </a:solidFill>
              <a:latin typeface="微軟正黑體" pitchFamily="34" charset="-120"/>
              <a:ea typeface="微軟正黑體" pitchFamily="34" charset="-120"/>
            </a:endParaRPr>
          </a:p>
        </p:txBody>
      </p:sp>
      <p:sp>
        <p:nvSpPr>
          <p:cNvPr id="46" name="矩形 45"/>
          <p:cNvSpPr/>
          <p:nvPr/>
        </p:nvSpPr>
        <p:spPr>
          <a:xfrm>
            <a:off x="5946776" y="1813407"/>
            <a:ext cx="2716213" cy="214313"/>
          </a:xfrm>
          <a:prstGeom prst="rect">
            <a:avLst/>
          </a:prstGeom>
          <a:solidFill>
            <a:schemeClr val="tx2">
              <a:lumMod val="20000"/>
              <a:lumOff val="80000"/>
            </a:schemeClr>
          </a:solidFill>
          <a:ln>
            <a:solidFill>
              <a:schemeClr val="tx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lIns="82027" tIns="41014" rIns="82027" bIns="41014" anchor="ctr"/>
          <a:lstStyle/>
          <a:p>
            <a:pPr>
              <a:defRPr/>
            </a:pPr>
            <a:r>
              <a:rPr lang="en-US" altLang="zh-TW" sz="1200" dirty="0">
                <a:solidFill>
                  <a:schemeClr val="tx1"/>
                </a:solidFill>
                <a:latin typeface="微軟正黑體" pitchFamily="34" charset="-120"/>
                <a:ea typeface="微軟正黑體" pitchFamily="34" charset="-120"/>
              </a:rPr>
              <a:t>4.2 </a:t>
            </a:r>
            <a:r>
              <a:rPr lang="zh-TW" altLang="en-US" sz="1200" dirty="0">
                <a:solidFill>
                  <a:schemeClr val="tx1"/>
                </a:solidFill>
                <a:latin typeface="微軟正黑體" pitchFamily="34" charset="-120"/>
                <a:ea typeface="微軟正黑體" pitchFamily="34" charset="-120"/>
              </a:rPr>
              <a:t>辨識及記錄個人資料的使用情況</a:t>
            </a:r>
          </a:p>
        </p:txBody>
      </p:sp>
      <p:sp>
        <p:nvSpPr>
          <p:cNvPr id="47" name="矩形 46"/>
          <p:cNvSpPr/>
          <p:nvPr/>
        </p:nvSpPr>
        <p:spPr>
          <a:xfrm>
            <a:off x="5946776" y="2083282"/>
            <a:ext cx="2716213" cy="214313"/>
          </a:xfrm>
          <a:prstGeom prst="rect">
            <a:avLst/>
          </a:prstGeom>
          <a:solidFill>
            <a:schemeClr val="tx2">
              <a:lumMod val="20000"/>
              <a:lumOff val="80000"/>
            </a:schemeClr>
          </a:solidFill>
          <a:ln>
            <a:solidFill>
              <a:schemeClr val="tx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lIns="82027" tIns="41014" rIns="82027" bIns="41014" anchor="ctr"/>
          <a:lstStyle/>
          <a:p>
            <a:pPr>
              <a:defRPr/>
            </a:pPr>
            <a:r>
              <a:rPr lang="en-US" altLang="zh-TW" sz="1200" dirty="0">
                <a:solidFill>
                  <a:schemeClr val="tx1"/>
                </a:solidFill>
                <a:latin typeface="微軟正黑體" pitchFamily="34" charset="-120"/>
                <a:ea typeface="微軟正黑體" pitchFamily="34" charset="-120"/>
              </a:rPr>
              <a:t>4.3</a:t>
            </a:r>
            <a:r>
              <a:rPr lang="zh-TW" altLang="en-US" sz="1200" dirty="0">
                <a:solidFill>
                  <a:schemeClr val="tx1"/>
                </a:solidFill>
                <a:latin typeface="微軟正黑體" pitchFamily="34" charset="-120"/>
                <a:ea typeface="微軟正黑體" pitchFamily="34" charset="-120"/>
              </a:rPr>
              <a:t>認知與教育訓練</a:t>
            </a:r>
          </a:p>
        </p:txBody>
      </p:sp>
      <p:sp>
        <p:nvSpPr>
          <p:cNvPr id="48" name="矩形 47"/>
          <p:cNvSpPr/>
          <p:nvPr/>
        </p:nvSpPr>
        <p:spPr>
          <a:xfrm>
            <a:off x="5946776" y="2353158"/>
            <a:ext cx="2716213" cy="214313"/>
          </a:xfrm>
          <a:prstGeom prst="rect">
            <a:avLst/>
          </a:prstGeom>
          <a:solidFill>
            <a:schemeClr val="tx2">
              <a:lumMod val="20000"/>
              <a:lumOff val="80000"/>
            </a:schemeClr>
          </a:solidFill>
          <a:ln>
            <a:solidFill>
              <a:schemeClr val="tx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lIns="82027" tIns="41014" rIns="82027" bIns="41014" anchor="ctr"/>
          <a:lstStyle/>
          <a:p>
            <a:pPr>
              <a:defRPr/>
            </a:pPr>
            <a:r>
              <a:rPr lang="en-US" altLang="zh-TW" sz="1200" dirty="0">
                <a:solidFill>
                  <a:schemeClr val="tx1"/>
                </a:solidFill>
                <a:latin typeface="微軟正黑體" pitchFamily="34" charset="-120"/>
                <a:ea typeface="微軟正黑體" pitchFamily="34" charset="-120"/>
              </a:rPr>
              <a:t>4.4</a:t>
            </a:r>
            <a:r>
              <a:rPr lang="zh-TW" altLang="en-US" sz="1200" dirty="0">
                <a:solidFill>
                  <a:schemeClr val="tx1"/>
                </a:solidFill>
                <a:latin typeface="微軟正黑體" pitchFamily="34" charset="-120"/>
                <a:ea typeface="微軟正黑體" pitchFamily="34" charset="-120"/>
              </a:rPr>
              <a:t>風險評鑑</a:t>
            </a:r>
          </a:p>
        </p:txBody>
      </p:sp>
      <p:sp>
        <p:nvSpPr>
          <p:cNvPr id="49" name="矩形 48"/>
          <p:cNvSpPr/>
          <p:nvPr/>
        </p:nvSpPr>
        <p:spPr>
          <a:xfrm>
            <a:off x="5946776" y="2623033"/>
            <a:ext cx="2716213" cy="212725"/>
          </a:xfrm>
          <a:prstGeom prst="rect">
            <a:avLst/>
          </a:prstGeom>
          <a:solidFill>
            <a:schemeClr val="tx2">
              <a:lumMod val="20000"/>
              <a:lumOff val="80000"/>
            </a:schemeClr>
          </a:solidFill>
          <a:ln>
            <a:solidFill>
              <a:schemeClr val="tx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lIns="82027" tIns="41014" rIns="82027" bIns="41014" anchor="ctr"/>
          <a:lstStyle/>
          <a:p>
            <a:pPr>
              <a:defRPr/>
            </a:pPr>
            <a:r>
              <a:rPr lang="en-US" altLang="zh-TW" sz="1200" dirty="0">
                <a:solidFill>
                  <a:schemeClr val="tx1"/>
                </a:solidFill>
                <a:latin typeface="微軟正黑體" pitchFamily="34" charset="-120"/>
                <a:ea typeface="微軟正黑體" pitchFamily="34" charset="-120"/>
              </a:rPr>
              <a:t>4.5 PIMS</a:t>
            </a:r>
            <a:r>
              <a:rPr lang="zh-TW" altLang="en-US" sz="1200" dirty="0">
                <a:solidFill>
                  <a:schemeClr val="tx1"/>
                </a:solidFill>
                <a:latin typeface="微軟正黑體" pitchFamily="34" charset="-120"/>
                <a:ea typeface="微軟正黑體" pitchFamily="34" charset="-120"/>
              </a:rPr>
              <a:t>的持續更新</a:t>
            </a:r>
          </a:p>
        </p:txBody>
      </p:sp>
      <p:sp>
        <p:nvSpPr>
          <p:cNvPr id="50" name="矩形 49"/>
          <p:cNvSpPr/>
          <p:nvPr/>
        </p:nvSpPr>
        <p:spPr>
          <a:xfrm>
            <a:off x="5946776" y="2894496"/>
            <a:ext cx="2716213" cy="212725"/>
          </a:xfrm>
          <a:prstGeom prst="rect">
            <a:avLst/>
          </a:prstGeom>
          <a:solidFill>
            <a:schemeClr val="tx2">
              <a:lumMod val="20000"/>
              <a:lumOff val="80000"/>
            </a:schemeClr>
          </a:solidFill>
          <a:ln>
            <a:solidFill>
              <a:schemeClr val="tx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lIns="82027" tIns="41014" rIns="82027" bIns="41014" anchor="ctr"/>
          <a:lstStyle/>
          <a:p>
            <a:pPr>
              <a:defRPr/>
            </a:pPr>
            <a:r>
              <a:rPr lang="en-US" altLang="zh-TW" sz="1200" dirty="0">
                <a:solidFill>
                  <a:schemeClr val="tx1"/>
                </a:solidFill>
                <a:latin typeface="微軟正黑體" pitchFamily="34" charset="-120"/>
                <a:ea typeface="微軟正黑體" pitchFamily="34" charset="-120"/>
              </a:rPr>
              <a:t>4.6</a:t>
            </a:r>
            <a:r>
              <a:rPr lang="zh-TW" altLang="en-US" sz="1200" dirty="0">
                <a:solidFill>
                  <a:schemeClr val="tx1"/>
                </a:solidFill>
                <a:latin typeface="微軟正黑體" pitchFamily="34" charset="-120"/>
                <a:ea typeface="微軟正黑體" pitchFamily="34" charset="-120"/>
              </a:rPr>
              <a:t>通告</a:t>
            </a:r>
          </a:p>
        </p:txBody>
      </p:sp>
      <p:sp>
        <p:nvSpPr>
          <p:cNvPr id="51" name="矩形 50"/>
          <p:cNvSpPr/>
          <p:nvPr/>
        </p:nvSpPr>
        <p:spPr>
          <a:xfrm>
            <a:off x="5946776" y="3164370"/>
            <a:ext cx="2716213" cy="212725"/>
          </a:xfrm>
          <a:prstGeom prst="rect">
            <a:avLst/>
          </a:prstGeom>
          <a:solidFill>
            <a:schemeClr val="tx2">
              <a:lumMod val="20000"/>
              <a:lumOff val="80000"/>
            </a:schemeClr>
          </a:solidFill>
          <a:ln>
            <a:solidFill>
              <a:schemeClr val="tx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lIns="82027" tIns="41014" rIns="82027" bIns="41014" anchor="ctr"/>
          <a:lstStyle/>
          <a:p>
            <a:pPr>
              <a:defRPr/>
            </a:pPr>
            <a:r>
              <a:rPr lang="en-US" altLang="zh-TW" sz="1200" dirty="0">
                <a:solidFill>
                  <a:schemeClr val="tx1"/>
                </a:solidFill>
                <a:latin typeface="微軟正黑體" pitchFamily="34" charset="-120"/>
                <a:ea typeface="微軟正黑體" pitchFamily="34" charset="-120"/>
              </a:rPr>
              <a:t>4.7</a:t>
            </a:r>
            <a:r>
              <a:rPr lang="zh-TW" altLang="en-US" sz="1200" dirty="0">
                <a:solidFill>
                  <a:schemeClr val="tx1"/>
                </a:solidFill>
                <a:latin typeface="微軟正黑體" pitchFamily="34" charset="-120"/>
                <a:ea typeface="微軟正黑體" pitchFamily="34" charset="-120"/>
              </a:rPr>
              <a:t>公正與合法的處理</a:t>
            </a:r>
          </a:p>
        </p:txBody>
      </p:sp>
      <p:sp>
        <p:nvSpPr>
          <p:cNvPr id="52" name="矩形 51"/>
          <p:cNvSpPr/>
          <p:nvPr/>
        </p:nvSpPr>
        <p:spPr>
          <a:xfrm>
            <a:off x="5946776" y="3432657"/>
            <a:ext cx="2716213" cy="214313"/>
          </a:xfrm>
          <a:prstGeom prst="rect">
            <a:avLst/>
          </a:prstGeom>
          <a:solidFill>
            <a:schemeClr val="tx2">
              <a:lumMod val="20000"/>
              <a:lumOff val="80000"/>
            </a:schemeClr>
          </a:solidFill>
          <a:ln>
            <a:solidFill>
              <a:schemeClr val="tx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lIns="82027" tIns="41014" rIns="82027" bIns="41014" anchor="ctr"/>
          <a:lstStyle/>
          <a:p>
            <a:pPr>
              <a:defRPr/>
            </a:pPr>
            <a:r>
              <a:rPr lang="en-US" altLang="zh-TW" sz="1200" dirty="0">
                <a:solidFill>
                  <a:schemeClr val="tx1"/>
                </a:solidFill>
                <a:latin typeface="微軟正黑體" pitchFamily="34" charset="-120"/>
                <a:ea typeface="微軟正黑體" pitchFamily="34" charset="-120"/>
              </a:rPr>
              <a:t>4.8</a:t>
            </a:r>
            <a:r>
              <a:rPr lang="zh-TW" altLang="en-US" sz="1200" dirty="0">
                <a:solidFill>
                  <a:schemeClr val="tx1"/>
                </a:solidFill>
                <a:latin typeface="微軟正黑體" pitchFamily="34" charset="-120"/>
                <a:ea typeface="微軟正黑體" pitchFamily="34" charset="-120"/>
              </a:rPr>
              <a:t>個人資料處理的目的</a:t>
            </a:r>
          </a:p>
        </p:txBody>
      </p:sp>
      <p:sp>
        <p:nvSpPr>
          <p:cNvPr id="53" name="矩形 52"/>
          <p:cNvSpPr/>
          <p:nvPr/>
        </p:nvSpPr>
        <p:spPr>
          <a:xfrm>
            <a:off x="5946776" y="3702532"/>
            <a:ext cx="2716213" cy="214313"/>
          </a:xfrm>
          <a:prstGeom prst="rect">
            <a:avLst/>
          </a:prstGeom>
          <a:solidFill>
            <a:schemeClr val="tx2">
              <a:lumMod val="20000"/>
              <a:lumOff val="80000"/>
            </a:schemeClr>
          </a:solidFill>
          <a:ln>
            <a:solidFill>
              <a:schemeClr val="tx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lIns="82027" tIns="41014" rIns="82027" bIns="41014" anchor="ctr"/>
          <a:lstStyle/>
          <a:p>
            <a:pPr>
              <a:defRPr/>
            </a:pPr>
            <a:r>
              <a:rPr lang="en-US" altLang="zh-TW" sz="1200" dirty="0">
                <a:solidFill>
                  <a:schemeClr val="tx1"/>
                </a:solidFill>
                <a:latin typeface="微軟正黑體" pitchFamily="34" charset="-120"/>
                <a:ea typeface="微軟正黑體" pitchFamily="34" charset="-120"/>
              </a:rPr>
              <a:t>4.9</a:t>
            </a:r>
            <a:r>
              <a:rPr lang="zh-TW" altLang="en-US" sz="1200" dirty="0">
                <a:solidFill>
                  <a:schemeClr val="tx1"/>
                </a:solidFill>
                <a:latin typeface="微軟正黑體" pitchFamily="34" charset="-120"/>
                <a:ea typeface="微軟正黑體" pitchFamily="34" charset="-120"/>
              </a:rPr>
              <a:t>適當、相關及不過度</a:t>
            </a:r>
          </a:p>
        </p:txBody>
      </p:sp>
      <p:sp>
        <p:nvSpPr>
          <p:cNvPr id="54" name="矩形 53"/>
          <p:cNvSpPr/>
          <p:nvPr/>
        </p:nvSpPr>
        <p:spPr>
          <a:xfrm>
            <a:off x="5946776" y="3973996"/>
            <a:ext cx="2716213" cy="212725"/>
          </a:xfrm>
          <a:prstGeom prst="rect">
            <a:avLst/>
          </a:prstGeom>
          <a:solidFill>
            <a:schemeClr val="tx2">
              <a:lumMod val="20000"/>
              <a:lumOff val="80000"/>
            </a:schemeClr>
          </a:solidFill>
          <a:ln>
            <a:solidFill>
              <a:schemeClr val="tx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lIns="82027" tIns="41014" rIns="82027" bIns="41014" anchor="ctr"/>
          <a:lstStyle/>
          <a:p>
            <a:pPr>
              <a:defRPr/>
            </a:pPr>
            <a:r>
              <a:rPr lang="en-US" altLang="zh-TW" sz="1200" dirty="0">
                <a:solidFill>
                  <a:schemeClr val="tx1"/>
                </a:solidFill>
                <a:latin typeface="微軟正黑體" pitchFamily="34" charset="-120"/>
                <a:ea typeface="微軟正黑體" pitchFamily="34" charset="-120"/>
              </a:rPr>
              <a:t>4.10</a:t>
            </a:r>
            <a:r>
              <a:rPr lang="zh-TW" altLang="en-US" sz="1200" dirty="0">
                <a:solidFill>
                  <a:schemeClr val="tx1"/>
                </a:solidFill>
                <a:latin typeface="微軟正黑體" pitchFamily="34" charset="-120"/>
                <a:ea typeface="微軟正黑體" pitchFamily="34" charset="-120"/>
              </a:rPr>
              <a:t>正確性</a:t>
            </a:r>
          </a:p>
        </p:txBody>
      </p:sp>
      <p:sp>
        <p:nvSpPr>
          <p:cNvPr id="55" name="矩形 54"/>
          <p:cNvSpPr/>
          <p:nvPr/>
        </p:nvSpPr>
        <p:spPr>
          <a:xfrm>
            <a:off x="5946776" y="4243871"/>
            <a:ext cx="2716213" cy="212725"/>
          </a:xfrm>
          <a:prstGeom prst="rect">
            <a:avLst/>
          </a:prstGeom>
          <a:solidFill>
            <a:schemeClr val="tx2">
              <a:lumMod val="20000"/>
              <a:lumOff val="80000"/>
            </a:schemeClr>
          </a:solidFill>
          <a:ln>
            <a:solidFill>
              <a:schemeClr val="tx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lIns="82027" tIns="41014" rIns="82027" bIns="41014" anchor="ctr"/>
          <a:lstStyle/>
          <a:p>
            <a:pPr>
              <a:defRPr/>
            </a:pPr>
            <a:r>
              <a:rPr lang="en-US" altLang="zh-TW" sz="1200" dirty="0">
                <a:solidFill>
                  <a:schemeClr val="tx1"/>
                </a:solidFill>
                <a:latin typeface="微軟正黑體" pitchFamily="34" charset="-120"/>
                <a:ea typeface="微軟正黑體" pitchFamily="34" charset="-120"/>
              </a:rPr>
              <a:t>4.11</a:t>
            </a:r>
            <a:r>
              <a:rPr lang="zh-TW" altLang="en-US" sz="1200" dirty="0">
                <a:solidFill>
                  <a:schemeClr val="tx1"/>
                </a:solidFill>
                <a:latin typeface="微軟正黑體" pitchFamily="34" charset="-120"/>
                <a:ea typeface="微軟正黑體" pitchFamily="34" charset="-120"/>
              </a:rPr>
              <a:t>保留及處置</a:t>
            </a:r>
          </a:p>
        </p:txBody>
      </p:sp>
      <p:sp>
        <p:nvSpPr>
          <p:cNvPr id="56" name="矩形 55"/>
          <p:cNvSpPr/>
          <p:nvPr/>
        </p:nvSpPr>
        <p:spPr>
          <a:xfrm>
            <a:off x="5946776" y="4513746"/>
            <a:ext cx="2716213" cy="212725"/>
          </a:xfrm>
          <a:prstGeom prst="rect">
            <a:avLst/>
          </a:prstGeom>
          <a:solidFill>
            <a:schemeClr val="tx2">
              <a:lumMod val="20000"/>
              <a:lumOff val="80000"/>
            </a:schemeClr>
          </a:solidFill>
          <a:ln>
            <a:solidFill>
              <a:schemeClr val="tx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lIns="82027" tIns="41014" rIns="82027" bIns="41014" anchor="ctr"/>
          <a:lstStyle/>
          <a:p>
            <a:pPr>
              <a:defRPr/>
            </a:pPr>
            <a:r>
              <a:rPr lang="en-US" altLang="zh-TW" sz="1200" dirty="0">
                <a:solidFill>
                  <a:schemeClr val="tx1"/>
                </a:solidFill>
                <a:latin typeface="微軟正黑體" pitchFamily="34" charset="-120"/>
                <a:ea typeface="微軟正黑體" pitchFamily="34" charset="-120"/>
              </a:rPr>
              <a:t>4.12</a:t>
            </a:r>
            <a:r>
              <a:rPr lang="zh-TW" altLang="en-US" sz="1200" dirty="0">
                <a:solidFill>
                  <a:schemeClr val="tx1"/>
                </a:solidFill>
                <a:latin typeface="微軟正黑體" pitchFamily="34" charset="-120"/>
                <a:ea typeface="微軟正黑體" pitchFamily="34" charset="-120"/>
              </a:rPr>
              <a:t>個人權利</a:t>
            </a:r>
          </a:p>
        </p:txBody>
      </p:sp>
      <p:sp>
        <p:nvSpPr>
          <p:cNvPr id="57" name="矩形 56"/>
          <p:cNvSpPr/>
          <p:nvPr/>
        </p:nvSpPr>
        <p:spPr>
          <a:xfrm>
            <a:off x="5946776" y="4783621"/>
            <a:ext cx="2716213" cy="214312"/>
          </a:xfrm>
          <a:prstGeom prst="rect">
            <a:avLst/>
          </a:prstGeom>
          <a:solidFill>
            <a:schemeClr val="tx2">
              <a:lumMod val="20000"/>
              <a:lumOff val="80000"/>
            </a:schemeClr>
          </a:solidFill>
          <a:ln>
            <a:solidFill>
              <a:schemeClr val="tx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lIns="82027" tIns="41014" rIns="82027" bIns="41014" anchor="ctr"/>
          <a:lstStyle/>
          <a:p>
            <a:pPr>
              <a:defRPr/>
            </a:pPr>
            <a:r>
              <a:rPr lang="en-US" altLang="zh-TW" sz="1200" dirty="0">
                <a:solidFill>
                  <a:schemeClr val="tx1"/>
                </a:solidFill>
                <a:latin typeface="微軟正黑體" pitchFamily="34" charset="-120"/>
                <a:ea typeface="微軟正黑體" pitchFamily="34" charset="-120"/>
              </a:rPr>
              <a:t>4.13</a:t>
            </a:r>
            <a:r>
              <a:rPr lang="zh-TW" altLang="en-US" sz="1200" dirty="0">
                <a:solidFill>
                  <a:schemeClr val="tx1"/>
                </a:solidFill>
                <a:latin typeface="微軟正黑體" pitchFamily="34" charset="-120"/>
                <a:ea typeface="微軟正黑體" pitchFamily="34" charset="-120"/>
              </a:rPr>
              <a:t>安全議題</a:t>
            </a:r>
          </a:p>
        </p:txBody>
      </p:sp>
      <p:sp>
        <p:nvSpPr>
          <p:cNvPr id="58" name="矩形 57"/>
          <p:cNvSpPr/>
          <p:nvPr/>
        </p:nvSpPr>
        <p:spPr>
          <a:xfrm>
            <a:off x="5946776" y="5043760"/>
            <a:ext cx="2716213" cy="212725"/>
          </a:xfrm>
          <a:prstGeom prst="rect">
            <a:avLst/>
          </a:prstGeom>
          <a:solidFill>
            <a:schemeClr val="tx2">
              <a:lumMod val="20000"/>
              <a:lumOff val="80000"/>
            </a:schemeClr>
          </a:solidFill>
          <a:ln>
            <a:solidFill>
              <a:schemeClr val="tx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lIns="82027" tIns="41014" rIns="82027" bIns="41014" anchor="ctr"/>
          <a:lstStyle/>
          <a:p>
            <a:pPr>
              <a:defRPr/>
            </a:pPr>
            <a:r>
              <a:rPr lang="en-US" altLang="zh-TW" sz="1200" dirty="0">
                <a:solidFill>
                  <a:schemeClr val="tx1"/>
                </a:solidFill>
                <a:latin typeface="微軟正黑體" pitchFamily="34" charset="-120"/>
                <a:ea typeface="微軟正黑體" pitchFamily="34" charset="-120"/>
              </a:rPr>
              <a:t>4.14 </a:t>
            </a:r>
            <a:r>
              <a:rPr lang="zh-TW" altLang="en-US" sz="1200" dirty="0">
                <a:solidFill>
                  <a:schemeClr val="tx1"/>
                </a:solidFill>
                <a:latin typeface="微軟正黑體" pitchFamily="34" charset="-120"/>
                <a:ea typeface="微軟正黑體" pitchFamily="34" charset="-120"/>
              </a:rPr>
              <a:t>將個人資料傳輸於</a:t>
            </a:r>
            <a:r>
              <a:rPr lang="en-US" altLang="zh-TW" sz="1200" dirty="0">
                <a:solidFill>
                  <a:schemeClr val="tx1"/>
                </a:solidFill>
                <a:latin typeface="微軟正黑體" pitchFamily="34" charset="-120"/>
                <a:ea typeface="微軟正黑體" pitchFamily="34" charset="-120"/>
              </a:rPr>
              <a:t>EEA</a:t>
            </a:r>
            <a:r>
              <a:rPr lang="zh-TW" altLang="en-US" sz="1200" dirty="0">
                <a:solidFill>
                  <a:schemeClr val="tx1"/>
                </a:solidFill>
                <a:latin typeface="微軟正黑體" pitchFamily="34" charset="-120"/>
                <a:ea typeface="微軟正黑體" pitchFamily="34" charset="-120"/>
              </a:rPr>
              <a:t>外</a:t>
            </a:r>
          </a:p>
        </p:txBody>
      </p:sp>
      <p:sp>
        <p:nvSpPr>
          <p:cNvPr id="59" name="矩形 58"/>
          <p:cNvSpPr/>
          <p:nvPr/>
        </p:nvSpPr>
        <p:spPr>
          <a:xfrm>
            <a:off x="5946776" y="5315222"/>
            <a:ext cx="2716213" cy="212725"/>
          </a:xfrm>
          <a:prstGeom prst="rect">
            <a:avLst/>
          </a:prstGeom>
          <a:solidFill>
            <a:schemeClr val="tx2">
              <a:lumMod val="20000"/>
              <a:lumOff val="80000"/>
            </a:schemeClr>
          </a:solidFill>
          <a:ln>
            <a:solidFill>
              <a:schemeClr val="tx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lIns="82027" tIns="41014" rIns="82027" bIns="41014" anchor="ctr"/>
          <a:lstStyle/>
          <a:p>
            <a:pPr>
              <a:defRPr/>
            </a:pPr>
            <a:r>
              <a:rPr lang="en-US" altLang="zh-TW" sz="1200" dirty="0">
                <a:solidFill>
                  <a:schemeClr val="tx1"/>
                </a:solidFill>
                <a:latin typeface="微軟正黑體" pitchFamily="34" charset="-120"/>
                <a:ea typeface="微軟正黑體" pitchFamily="34" charset="-120"/>
              </a:rPr>
              <a:t>4.15 </a:t>
            </a:r>
            <a:r>
              <a:rPr lang="zh-TW" altLang="en-US" sz="1200" dirty="0">
                <a:solidFill>
                  <a:schemeClr val="tx1"/>
                </a:solidFill>
                <a:latin typeface="微軟正黑體" pitchFamily="34" charset="-120"/>
                <a:ea typeface="微軟正黑體" pitchFamily="34" charset="-120"/>
              </a:rPr>
              <a:t>揭露予第三方</a:t>
            </a:r>
          </a:p>
        </p:txBody>
      </p:sp>
      <p:sp>
        <p:nvSpPr>
          <p:cNvPr id="60" name="矩形 59"/>
          <p:cNvSpPr/>
          <p:nvPr/>
        </p:nvSpPr>
        <p:spPr>
          <a:xfrm>
            <a:off x="5946776" y="5585096"/>
            <a:ext cx="2716213" cy="212725"/>
          </a:xfrm>
          <a:prstGeom prst="rect">
            <a:avLst/>
          </a:prstGeom>
          <a:solidFill>
            <a:schemeClr val="tx2">
              <a:lumMod val="20000"/>
              <a:lumOff val="80000"/>
            </a:schemeClr>
          </a:solidFill>
          <a:ln>
            <a:solidFill>
              <a:schemeClr val="tx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lIns="82027" tIns="41014" rIns="82027" bIns="41014" anchor="ctr"/>
          <a:lstStyle/>
          <a:p>
            <a:pPr>
              <a:defRPr/>
            </a:pPr>
            <a:r>
              <a:rPr lang="en-US" altLang="zh-TW" sz="1200" dirty="0">
                <a:solidFill>
                  <a:schemeClr val="tx1"/>
                </a:solidFill>
                <a:latin typeface="微軟正黑體" pitchFamily="34" charset="-120"/>
                <a:ea typeface="微軟正黑體" pitchFamily="34" charset="-120"/>
              </a:rPr>
              <a:t>4.16</a:t>
            </a:r>
            <a:r>
              <a:rPr lang="zh-TW" altLang="en-US" sz="1200" dirty="0">
                <a:solidFill>
                  <a:schemeClr val="tx1"/>
                </a:solidFill>
                <a:latin typeface="微軟正黑體" pitchFamily="34" charset="-120"/>
                <a:ea typeface="微軟正黑體" pitchFamily="34" charset="-120"/>
              </a:rPr>
              <a:t>轉包處理</a:t>
            </a:r>
          </a:p>
        </p:txBody>
      </p:sp>
      <p:sp>
        <p:nvSpPr>
          <p:cNvPr id="61" name="矩形 60"/>
          <p:cNvSpPr/>
          <p:nvPr/>
        </p:nvSpPr>
        <p:spPr>
          <a:xfrm>
            <a:off x="5946776" y="5853385"/>
            <a:ext cx="2716213" cy="214312"/>
          </a:xfrm>
          <a:prstGeom prst="rect">
            <a:avLst/>
          </a:prstGeom>
          <a:solidFill>
            <a:schemeClr val="tx2">
              <a:lumMod val="20000"/>
              <a:lumOff val="80000"/>
            </a:schemeClr>
          </a:solidFill>
          <a:ln>
            <a:solidFill>
              <a:schemeClr val="tx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lIns="82027" tIns="41014" rIns="82027" bIns="41014" anchor="ctr"/>
          <a:lstStyle/>
          <a:p>
            <a:pPr>
              <a:defRPr/>
            </a:pPr>
            <a:r>
              <a:rPr lang="en-US" altLang="zh-TW" sz="1200" dirty="0">
                <a:solidFill>
                  <a:schemeClr val="tx1"/>
                </a:solidFill>
                <a:latin typeface="微軟正黑體" pitchFamily="34" charset="-120"/>
                <a:ea typeface="微軟正黑體" pitchFamily="34" charset="-120"/>
              </a:rPr>
              <a:t>4.17</a:t>
            </a:r>
            <a:r>
              <a:rPr lang="zh-TW" altLang="en-US" sz="1200" dirty="0">
                <a:solidFill>
                  <a:schemeClr val="tx1"/>
                </a:solidFill>
                <a:latin typeface="微軟正黑體" pitchFamily="34" charset="-120"/>
                <a:ea typeface="微軟正黑體" pitchFamily="34" charset="-120"/>
              </a:rPr>
              <a:t>維護</a:t>
            </a:r>
          </a:p>
        </p:txBody>
      </p:sp>
      <p:cxnSp>
        <p:nvCxnSpPr>
          <p:cNvPr id="63" name="直線單箭頭接點 62"/>
          <p:cNvCxnSpPr>
            <a:stCxn id="16" idx="3"/>
            <a:endCxn id="5" idx="1"/>
          </p:cNvCxnSpPr>
          <p:nvPr/>
        </p:nvCxnSpPr>
        <p:spPr>
          <a:xfrm>
            <a:off x="2797176" y="1927225"/>
            <a:ext cx="492125" cy="1588"/>
          </a:xfrm>
          <a:prstGeom prst="straightConnector1">
            <a:avLst/>
          </a:prstGeom>
          <a:ln>
            <a:solidFill>
              <a:srgbClr val="0070C0"/>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74" name="直線單箭頭接點 73"/>
          <p:cNvCxnSpPr>
            <a:stCxn id="17" idx="3"/>
            <a:endCxn id="6" idx="1"/>
          </p:cNvCxnSpPr>
          <p:nvPr/>
        </p:nvCxnSpPr>
        <p:spPr>
          <a:xfrm>
            <a:off x="2797176" y="2290764"/>
            <a:ext cx="492125" cy="1587"/>
          </a:xfrm>
          <a:prstGeom prst="straightConnector1">
            <a:avLst/>
          </a:prstGeom>
          <a:ln>
            <a:solidFill>
              <a:srgbClr val="0070C0"/>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77" name="直線單箭頭接點 76"/>
          <p:cNvCxnSpPr>
            <a:stCxn id="18" idx="3"/>
            <a:endCxn id="7" idx="1"/>
          </p:cNvCxnSpPr>
          <p:nvPr/>
        </p:nvCxnSpPr>
        <p:spPr>
          <a:xfrm>
            <a:off x="2797176" y="2655888"/>
            <a:ext cx="492125" cy="0"/>
          </a:xfrm>
          <a:prstGeom prst="straightConnector1">
            <a:avLst/>
          </a:prstGeom>
          <a:ln>
            <a:solidFill>
              <a:srgbClr val="0070C0"/>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80" name="直線單箭頭接點 79"/>
          <p:cNvCxnSpPr>
            <a:stCxn id="19" idx="3"/>
            <a:endCxn id="8" idx="1"/>
          </p:cNvCxnSpPr>
          <p:nvPr/>
        </p:nvCxnSpPr>
        <p:spPr>
          <a:xfrm>
            <a:off x="2797176" y="3017839"/>
            <a:ext cx="492125" cy="1587"/>
          </a:xfrm>
          <a:prstGeom prst="straightConnector1">
            <a:avLst/>
          </a:prstGeom>
          <a:ln>
            <a:solidFill>
              <a:srgbClr val="0070C0"/>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83" name="直線單箭頭接點 82"/>
          <p:cNvCxnSpPr>
            <a:stCxn id="20" idx="3"/>
            <a:endCxn id="9" idx="1"/>
          </p:cNvCxnSpPr>
          <p:nvPr/>
        </p:nvCxnSpPr>
        <p:spPr>
          <a:xfrm>
            <a:off x="2797176" y="3381375"/>
            <a:ext cx="492125" cy="1588"/>
          </a:xfrm>
          <a:prstGeom prst="straightConnector1">
            <a:avLst/>
          </a:prstGeom>
          <a:ln>
            <a:solidFill>
              <a:srgbClr val="0070C0"/>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86" name="直線單箭頭接點 85"/>
          <p:cNvCxnSpPr>
            <a:stCxn id="21" idx="3"/>
            <a:endCxn id="10" idx="1"/>
          </p:cNvCxnSpPr>
          <p:nvPr/>
        </p:nvCxnSpPr>
        <p:spPr>
          <a:xfrm>
            <a:off x="2797176" y="3746500"/>
            <a:ext cx="492125" cy="1588"/>
          </a:xfrm>
          <a:prstGeom prst="straightConnector1">
            <a:avLst/>
          </a:prstGeom>
          <a:ln>
            <a:solidFill>
              <a:srgbClr val="0070C0"/>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89" name="直線單箭頭接點 88"/>
          <p:cNvCxnSpPr>
            <a:stCxn id="22" idx="3"/>
            <a:endCxn id="11" idx="1"/>
          </p:cNvCxnSpPr>
          <p:nvPr/>
        </p:nvCxnSpPr>
        <p:spPr>
          <a:xfrm>
            <a:off x="2797176" y="4108450"/>
            <a:ext cx="492125" cy="1588"/>
          </a:xfrm>
          <a:prstGeom prst="straightConnector1">
            <a:avLst/>
          </a:prstGeom>
          <a:ln>
            <a:solidFill>
              <a:srgbClr val="0070C0"/>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92" name="直線單箭頭接點 91"/>
          <p:cNvCxnSpPr>
            <a:stCxn id="23" idx="3"/>
            <a:endCxn id="12" idx="1"/>
          </p:cNvCxnSpPr>
          <p:nvPr/>
        </p:nvCxnSpPr>
        <p:spPr>
          <a:xfrm>
            <a:off x="2797176" y="4473575"/>
            <a:ext cx="492125" cy="1588"/>
          </a:xfrm>
          <a:prstGeom prst="straightConnector1">
            <a:avLst/>
          </a:prstGeom>
          <a:ln>
            <a:solidFill>
              <a:srgbClr val="0070C0"/>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95" name="直線單箭頭接點 94"/>
          <p:cNvCxnSpPr>
            <a:stCxn id="24" idx="3"/>
            <a:endCxn id="13" idx="1"/>
          </p:cNvCxnSpPr>
          <p:nvPr/>
        </p:nvCxnSpPr>
        <p:spPr>
          <a:xfrm>
            <a:off x="2797176" y="4837114"/>
            <a:ext cx="492125" cy="1587"/>
          </a:xfrm>
          <a:prstGeom prst="straightConnector1">
            <a:avLst/>
          </a:prstGeom>
          <a:ln>
            <a:solidFill>
              <a:srgbClr val="0070C0"/>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99" name="直線接點 98"/>
          <p:cNvCxnSpPr>
            <a:stCxn id="5" idx="3"/>
            <a:endCxn id="57" idx="1"/>
          </p:cNvCxnSpPr>
          <p:nvPr/>
        </p:nvCxnSpPr>
        <p:spPr>
          <a:xfrm>
            <a:off x="5024438" y="1926433"/>
            <a:ext cx="922338" cy="2964344"/>
          </a:xfrm>
          <a:prstGeom prst="line">
            <a:avLst/>
          </a:prstGeom>
          <a:ln>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100" name="直線接點 99"/>
          <p:cNvCxnSpPr>
            <a:stCxn id="5" idx="3"/>
            <a:endCxn id="45" idx="1"/>
          </p:cNvCxnSpPr>
          <p:nvPr/>
        </p:nvCxnSpPr>
        <p:spPr>
          <a:xfrm flipV="1">
            <a:off x="5024438" y="1649895"/>
            <a:ext cx="922338" cy="276538"/>
          </a:xfrm>
          <a:prstGeom prst="line">
            <a:avLst/>
          </a:prstGeom>
          <a:ln>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106" name="直線接點 105"/>
          <p:cNvCxnSpPr>
            <a:stCxn id="6" idx="3"/>
            <a:endCxn id="51" idx="1"/>
          </p:cNvCxnSpPr>
          <p:nvPr/>
        </p:nvCxnSpPr>
        <p:spPr>
          <a:xfrm>
            <a:off x="5024438" y="2291558"/>
            <a:ext cx="922338" cy="979175"/>
          </a:xfrm>
          <a:prstGeom prst="line">
            <a:avLst/>
          </a:prstGeom>
          <a:ln>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110" name="直線接點 109"/>
          <p:cNvCxnSpPr>
            <a:stCxn id="7" idx="3"/>
            <a:endCxn id="46" idx="1"/>
          </p:cNvCxnSpPr>
          <p:nvPr/>
        </p:nvCxnSpPr>
        <p:spPr>
          <a:xfrm flipV="1">
            <a:off x="5024438" y="1920564"/>
            <a:ext cx="922338" cy="734530"/>
          </a:xfrm>
          <a:prstGeom prst="line">
            <a:avLst/>
          </a:prstGeom>
          <a:ln>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113" name="直線接點 112"/>
          <p:cNvCxnSpPr>
            <a:stCxn id="7" idx="3"/>
            <a:endCxn id="51" idx="1"/>
          </p:cNvCxnSpPr>
          <p:nvPr/>
        </p:nvCxnSpPr>
        <p:spPr>
          <a:xfrm>
            <a:off x="5024438" y="2655094"/>
            <a:ext cx="922338" cy="615639"/>
          </a:xfrm>
          <a:prstGeom prst="line">
            <a:avLst/>
          </a:prstGeom>
          <a:ln>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116" name="直線接點 115"/>
          <p:cNvCxnSpPr>
            <a:stCxn id="8" idx="3"/>
            <a:endCxn id="52" idx="1"/>
          </p:cNvCxnSpPr>
          <p:nvPr/>
        </p:nvCxnSpPr>
        <p:spPr>
          <a:xfrm>
            <a:off x="5024438" y="3018633"/>
            <a:ext cx="922338" cy="521181"/>
          </a:xfrm>
          <a:prstGeom prst="line">
            <a:avLst/>
          </a:prstGeom>
          <a:ln>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119" name="直線接點 118"/>
          <p:cNvCxnSpPr>
            <a:stCxn id="7" idx="3"/>
            <a:endCxn id="53" idx="1"/>
          </p:cNvCxnSpPr>
          <p:nvPr/>
        </p:nvCxnSpPr>
        <p:spPr>
          <a:xfrm>
            <a:off x="5024438" y="2655094"/>
            <a:ext cx="922338" cy="1154595"/>
          </a:xfrm>
          <a:prstGeom prst="line">
            <a:avLst/>
          </a:prstGeom>
          <a:ln>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122" name="直線接點 121"/>
          <p:cNvCxnSpPr>
            <a:stCxn id="8" idx="3"/>
            <a:endCxn id="53" idx="1"/>
          </p:cNvCxnSpPr>
          <p:nvPr/>
        </p:nvCxnSpPr>
        <p:spPr>
          <a:xfrm>
            <a:off x="5024438" y="3018633"/>
            <a:ext cx="922338" cy="791056"/>
          </a:xfrm>
          <a:prstGeom prst="line">
            <a:avLst/>
          </a:prstGeom>
          <a:ln>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125" name="直線接點 124"/>
          <p:cNvCxnSpPr>
            <a:stCxn id="10" idx="3"/>
            <a:endCxn id="54" idx="1"/>
          </p:cNvCxnSpPr>
          <p:nvPr/>
        </p:nvCxnSpPr>
        <p:spPr>
          <a:xfrm>
            <a:off x="5024438" y="3745708"/>
            <a:ext cx="922338" cy="334651"/>
          </a:xfrm>
          <a:prstGeom prst="line">
            <a:avLst/>
          </a:prstGeom>
          <a:ln>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128" name="直線接點 127"/>
          <p:cNvCxnSpPr>
            <a:stCxn id="11" idx="3"/>
            <a:endCxn id="55" idx="1"/>
          </p:cNvCxnSpPr>
          <p:nvPr/>
        </p:nvCxnSpPr>
        <p:spPr>
          <a:xfrm>
            <a:off x="5024438" y="4109244"/>
            <a:ext cx="922338" cy="240990"/>
          </a:xfrm>
          <a:prstGeom prst="line">
            <a:avLst/>
          </a:prstGeom>
          <a:ln>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131" name="直線接點 130"/>
          <p:cNvCxnSpPr>
            <a:stCxn id="12" idx="3"/>
            <a:endCxn id="54" idx="1"/>
          </p:cNvCxnSpPr>
          <p:nvPr/>
        </p:nvCxnSpPr>
        <p:spPr>
          <a:xfrm flipV="1">
            <a:off x="5024438" y="4080359"/>
            <a:ext cx="922338" cy="392424"/>
          </a:xfrm>
          <a:prstGeom prst="line">
            <a:avLst/>
          </a:prstGeom>
          <a:ln>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135" name="直線接點 134"/>
          <p:cNvCxnSpPr>
            <a:stCxn id="9" idx="3"/>
            <a:endCxn id="56" idx="1"/>
          </p:cNvCxnSpPr>
          <p:nvPr/>
        </p:nvCxnSpPr>
        <p:spPr>
          <a:xfrm>
            <a:off x="5024438" y="3382169"/>
            <a:ext cx="922338" cy="1237940"/>
          </a:xfrm>
          <a:prstGeom prst="line">
            <a:avLst/>
          </a:prstGeom>
          <a:ln>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138" name="直線接點 137"/>
          <p:cNvCxnSpPr>
            <a:stCxn id="13" idx="3"/>
            <a:endCxn id="58" idx="1"/>
          </p:cNvCxnSpPr>
          <p:nvPr/>
        </p:nvCxnSpPr>
        <p:spPr>
          <a:xfrm>
            <a:off x="5024438" y="4837113"/>
            <a:ext cx="922338" cy="313010"/>
          </a:xfrm>
          <a:prstGeom prst="line">
            <a:avLst/>
          </a:prstGeom>
          <a:ln>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141" name="直線接點 140"/>
          <p:cNvCxnSpPr>
            <a:stCxn id="13" idx="3"/>
            <a:endCxn id="59" idx="1"/>
          </p:cNvCxnSpPr>
          <p:nvPr/>
        </p:nvCxnSpPr>
        <p:spPr>
          <a:xfrm>
            <a:off x="5024438" y="4837113"/>
            <a:ext cx="922338" cy="584472"/>
          </a:xfrm>
          <a:prstGeom prst="line">
            <a:avLst/>
          </a:prstGeom>
          <a:ln>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144" name="直線接點 143"/>
          <p:cNvCxnSpPr>
            <a:stCxn id="13" idx="3"/>
            <a:endCxn id="60" idx="1"/>
          </p:cNvCxnSpPr>
          <p:nvPr/>
        </p:nvCxnSpPr>
        <p:spPr>
          <a:xfrm>
            <a:off x="5024438" y="4837113"/>
            <a:ext cx="922338" cy="854346"/>
          </a:xfrm>
          <a:prstGeom prst="line">
            <a:avLst/>
          </a:prstGeom>
          <a:ln>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147" name="直線接點 146"/>
          <p:cNvCxnSpPr>
            <a:stCxn id="13" idx="3"/>
            <a:endCxn id="61" idx="1"/>
          </p:cNvCxnSpPr>
          <p:nvPr/>
        </p:nvCxnSpPr>
        <p:spPr>
          <a:xfrm>
            <a:off x="5024438" y="4837113"/>
            <a:ext cx="922338" cy="1123428"/>
          </a:xfrm>
          <a:prstGeom prst="line">
            <a:avLst/>
          </a:prstGeom>
          <a:ln>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152" name="直線接點 151"/>
          <p:cNvCxnSpPr>
            <a:stCxn id="5" idx="3"/>
            <a:endCxn id="47" idx="1"/>
          </p:cNvCxnSpPr>
          <p:nvPr/>
        </p:nvCxnSpPr>
        <p:spPr>
          <a:xfrm>
            <a:off x="5024438" y="1926433"/>
            <a:ext cx="922338" cy="264006"/>
          </a:xfrm>
          <a:prstGeom prst="line">
            <a:avLst/>
          </a:prstGeom>
          <a:ln>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155" name="直線接點 154"/>
          <p:cNvCxnSpPr>
            <a:stCxn id="5" idx="3"/>
            <a:endCxn id="48" idx="1"/>
          </p:cNvCxnSpPr>
          <p:nvPr/>
        </p:nvCxnSpPr>
        <p:spPr>
          <a:xfrm>
            <a:off x="5024438" y="1926433"/>
            <a:ext cx="922338" cy="533882"/>
          </a:xfrm>
          <a:prstGeom prst="line">
            <a:avLst/>
          </a:prstGeom>
          <a:ln>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158" name="直線接點 157"/>
          <p:cNvCxnSpPr>
            <a:stCxn id="13" idx="3"/>
            <a:endCxn id="49" idx="1"/>
          </p:cNvCxnSpPr>
          <p:nvPr/>
        </p:nvCxnSpPr>
        <p:spPr>
          <a:xfrm flipV="1">
            <a:off x="5024438" y="2729396"/>
            <a:ext cx="922338" cy="2107717"/>
          </a:xfrm>
          <a:prstGeom prst="line">
            <a:avLst/>
          </a:prstGeom>
          <a:ln>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162" name="直線接點 161"/>
          <p:cNvCxnSpPr>
            <a:stCxn id="13" idx="3"/>
            <a:endCxn id="50" idx="1"/>
          </p:cNvCxnSpPr>
          <p:nvPr/>
        </p:nvCxnSpPr>
        <p:spPr>
          <a:xfrm flipV="1">
            <a:off x="5024438" y="3000859"/>
            <a:ext cx="922338" cy="1836254"/>
          </a:xfrm>
          <a:prstGeom prst="line">
            <a:avLst/>
          </a:prstGeom>
          <a:ln>
            <a:solidFill>
              <a:srgbClr val="0070C0"/>
            </a:solidFill>
          </a:ln>
        </p:spPr>
        <p:style>
          <a:lnRef idx="1">
            <a:schemeClr val="accent1"/>
          </a:lnRef>
          <a:fillRef idx="0">
            <a:schemeClr val="accent1"/>
          </a:fillRef>
          <a:effectRef idx="0">
            <a:schemeClr val="accent1"/>
          </a:effectRef>
          <a:fontRef idx="minor">
            <a:schemeClr val="tx1"/>
          </a:fontRef>
        </p:style>
      </p:cxnSp>
      <p:sp>
        <p:nvSpPr>
          <p:cNvPr id="165" name="矩形 164"/>
          <p:cNvSpPr/>
          <p:nvPr/>
        </p:nvSpPr>
        <p:spPr>
          <a:xfrm>
            <a:off x="6456364" y="980728"/>
            <a:ext cx="1731962" cy="317500"/>
          </a:xfrm>
          <a:prstGeom prst="rect">
            <a:avLst/>
          </a:prstGeom>
          <a:noFill/>
          <a:ln w="3175">
            <a:noFill/>
          </a:ln>
        </p:spPr>
        <p:style>
          <a:lnRef idx="2">
            <a:schemeClr val="accent1">
              <a:shade val="50000"/>
            </a:schemeClr>
          </a:lnRef>
          <a:fillRef idx="1">
            <a:schemeClr val="accent1"/>
          </a:fillRef>
          <a:effectRef idx="0">
            <a:schemeClr val="accent1"/>
          </a:effectRef>
          <a:fontRef idx="minor">
            <a:schemeClr val="lt1"/>
          </a:fontRef>
        </p:style>
        <p:txBody>
          <a:bodyPr lIns="82027" tIns="41014" rIns="82027" bIns="41014" anchor="ctr"/>
          <a:lstStyle/>
          <a:p>
            <a:pPr algn="ctr">
              <a:defRPr/>
            </a:pPr>
            <a:r>
              <a:rPr lang="en-US" altLang="zh-TW" sz="1300" b="1" u="sng" dirty="0" smtClean="0">
                <a:solidFill>
                  <a:schemeClr val="tx1"/>
                </a:solidFill>
                <a:latin typeface="微軟正黑體" pitchFamily="34" charset="-120"/>
                <a:ea typeface="微軟正黑體" pitchFamily="34" charset="-120"/>
              </a:rPr>
              <a:t>BS10012:2009</a:t>
            </a:r>
            <a:endParaRPr lang="zh-TW" altLang="en-US" sz="1300" b="1" u="sng" dirty="0">
              <a:solidFill>
                <a:schemeClr val="tx1"/>
              </a:solidFill>
              <a:latin typeface="微軟正黑體" pitchFamily="34" charset="-120"/>
              <a:ea typeface="微軟正黑體" pitchFamily="34" charset="-120"/>
            </a:endParaRPr>
          </a:p>
        </p:txBody>
      </p:sp>
      <p:sp>
        <p:nvSpPr>
          <p:cNvPr id="79" name="矩形 78"/>
          <p:cNvSpPr/>
          <p:nvPr/>
        </p:nvSpPr>
        <p:spPr>
          <a:xfrm>
            <a:off x="5949951" y="1267307"/>
            <a:ext cx="2714625" cy="212725"/>
          </a:xfrm>
          <a:prstGeom prst="rect">
            <a:avLst/>
          </a:prstGeom>
          <a:solidFill>
            <a:schemeClr val="accent2">
              <a:lumMod val="50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82027" tIns="41014" rIns="82027" bIns="41014" anchor="ctr"/>
          <a:lstStyle/>
          <a:p>
            <a:pPr>
              <a:defRPr/>
            </a:pPr>
            <a:r>
              <a:rPr lang="en-US" altLang="zh-TW" sz="1200" dirty="0">
                <a:latin typeface="微軟正黑體" pitchFamily="34" charset="-120"/>
                <a:ea typeface="微軟正黑體" pitchFamily="34" charset="-120"/>
              </a:rPr>
              <a:t>3 </a:t>
            </a:r>
            <a:r>
              <a:rPr lang="zh-TW" altLang="en-US" sz="1200" dirty="0">
                <a:latin typeface="微軟正黑體" pitchFamily="34" charset="-120"/>
                <a:ea typeface="微軟正黑體" pitchFamily="34" charset="-120"/>
              </a:rPr>
              <a:t>規劃個人資訊管理系統</a:t>
            </a:r>
            <a:endParaRPr lang="en-US" altLang="zh-TW" sz="1200" dirty="0">
              <a:latin typeface="微軟正黑體" pitchFamily="34" charset="-120"/>
              <a:ea typeface="微軟正黑體" pitchFamily="34" charset="-120"/>
            </a:endParaRPr>
          </a:p>
        </p:txBody>
      </p:sp>
      <p:sp>
        <p:nvSpPr>
          <p:cNvPr id="81" name="矩形 80"/>
          <p:cNvSpPr/>
          <p:nvPr/>
        </p:nvSpPr>
        <p:spPr>
          <a:xfrm>
            <a:off x="5946776" y="6131196"/>
            <a:ext cx="2716213" cy="212725"/>
          </a:xfrm>
          <a:prstGeom prst="rect">
            <a:avLst/>
          </a:prstGeom>
          <a:solidFill>
            <a:schemeClr val="accent2">
              <a:lumMod val="50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82027" tIns="41014" rIns="82027" bIns="41014" anchor="ctr"/>
          <a:lstStyle/>
          <a:p>
            <a:pPr>
              <a:defRPr/>
            </a:pPr>
            <a:r>
              <a:rPr lang="en-US" altLang="zh-TW" sz="1200" dirty="0">
                <a:latin typeface="微軟正黑體" pitchFamily="34" charset="-120"/>
                <a:ea typeface="微軟正黑體" pitchFamily="34" charset="-120"/>
              </a:rPr>
              <a:t>5</a:t>
            </a:r>
            <a:r>
              <a:rPr lang="zh-TW" altLang="en-US" sz="1200" dirty="0">
                <a:latin typeface="微軟正黑體" pitchFamily="34" charset="-120"/>
                <a:ea typeface="微軟正黑體" pitchFamily="34" charset="-120"/>
              </a:rPr>
              <a:t>監視與審查個人資訊管理系統</a:t>
            </a:r>
            <a:endParaRPr lang="en-US" altLang="zh-TW" sz="1200" dirty="0">
              <a:latin typeface="微軟正黑體" pitchFamily="34" charset="-120"/>
              <a:ea typeface="微軟正黑體" pitchFamily="34" charset="-120"/>
            </a:endParaRPr>
          </a:p>
        </p:txBody>
      </p:sp>
      <p:sp>
        <p:nvSpPr>
          <p:cNvPr id="82" name="矩形 81"/>
          <p:cNvSpPr/>
          <p:nvPr/>
        </p:nvSpPr>
        <p:spPr>
          <a:xfrm>
            <a:off x="5946776" y="6409010"/>
            <a:ext cx="2716213" cy="214312"/>
          </a:xfrm>
          <a:prstGeom prst="rect">
            <a:avLst/>
          </a:prstGeom>
          <a:solidFill>
            <a:schemeClr val="accent2">
              <a:lumMod val="50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82027" tIns="41014" rIns="82027" bIns="41014" anchor="ctr"/>
          <a:lstStyle/>
          <a:p>
            <a:pPr>
              <a:defRPr/>
            </a:pPr>
            <a:r>
              <a:rPr lang="en-US" altLang="zh-TW" sz="1200" dirty="0">
                <a:latin typeface="微軟正黑體" pitchFamily="34" charset="-120"/>
                <a:ea typeface="微軟正黑體" pitchFamily="34" charset="-120"/>
              </a:rPr>
              <a:t>6 </a:t>
            </a:r>
            <a:r>
              <a:rPr lang="zh-TW" altLang="en-US" sz="1200" dirty="0">
                <a:latin typeface="微軟正黑體" pitchFamily="34" charset="-120"/>
                <a:ea typeface="微軟正黑體" pitchFamily="34" charset="-120"/>
              </a:rPr>
              <a:t>改進個人資訊管理系統</a:t>
            </a:r>
            <a:endParaRPr lang="en-US" altLang="zh-TW" sz="1200" dirty="0">
              <a:latin typeface="微軟正黑體" pitchFamily="34" charset="-120"/>
              <a:ea typeface="微軟正黑體" pitchFamily="34" charset="-120"/>
            </a:endParaRPr>
          </a:p>
        </p:txBody>
      </p:sp>
      <p:sp>
        <p:nvSpPr>
          <p:cNvPr id="87" name="矩形 86"/>
          <p:cNvSpPr/>
          <p:nvPr/>
        </p:nvSpPr>
        <p:spPr>
          <a:xfrm>
            <a:off x="1062039" y="1425575"/>
            <a:ext cx="1735137" cy="274638"/>
          </a:xfrm>
          <a:prstGeom prst="rect">
            <a:avLst/>
          </a:prstGeom>
          <a:solidFill>
            <a:schemeClr val="bg1"/>
          </a:solidFill>
          <a:ln w="317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lIns="82027" tIns="41014" rIns="82027" bIns="41014" anchor="ctr"/>
          <a:lstStyle/>
          <a:p>
            <a:pPr algn="ctr">
              <a:defRPr/>
            </a:pPr>
            <a:r>
              <a:rPr lang="en-US" altLang="zh-TW" sz="1300" dirty="0">
                <a:solidFill>
                  <a:schemeClr val="tx1"/>
                </a:solidFill>
                <a:latin typeface="微軟正黑體" pitchFamily="34" charset="-120"/>
                <a:ea typeface="微軟正黑體" pitchFamily="34" charset="-120"/>
              </a:rPr>
              <a:t>§2,4</a:t>
            </a:r>
            <a:endParaRPr lang="zh-TW" altLang="en-US" sz="1300" dirty="0">
              <a:solidFill>
                <a:schemeClr val="tx1"/>
              </a:solidFill>
              <a:latin typeface="微軟正黑體" pitchFamily="34" charset="-120"/>
              <a:ea typeface="微軟正黑體" pitchFamily="34" charset="-120"/>
            </a:endParaRPr>
          </a:p>
        </p:txBody>
      </p:sp>
      <p:sp>
        <p:nvSpPr>
          <p:cNvPr id="88" name="矩形 87"/>
          <p:cNvSpPr/>
          <p:nvPr/>
        </p:nvSpPr>
        <p:spPr>
          <a:xfrm>
            <a:off x="220663" y="1411289"/>
            <a:ext cx="884237" cy="306387"/>
          </a:xfrm>
          <a:prstGeom prst="rect">
            <a:avLst/>
          </a:prstGeom>
          <a:noFill/>
          <a:ln w="3175">
            <a:noFill/>
          </a:ln>
        </p:spPr>
        <p:style>
          <a:lnRef idx="2">
            <a:schemeClr val="accent1">
              <a:shade val="50000"/>
            </a:schemeClr>
          </a:lnRef>
          <a:fillRef idx="1">
            <a:schemeClr val="accent1"/>
          </a:fillRef>
          <a:effectRef idx="0">
            <a:schemeClr val="accent1"/>
          </a:effectRef>
          <a:fontRef idx="minor">
            <a:schemeClr val="lt1"/>
          </a:fontRef>
        </p:style>
        <p:txBody>
          <a:bodyPr lIns="82027" tIns="41014" rIns="82027" bIns="41014" anchor="ctr"/>
          <a:lstStyle/>
          <a:p>
            <a:pPr algn="r">
              <a:defRPr/>
            </a:pPr>
            <a:r>
              <a:rPr lang="zh-TW" altLang="en-US" sz="1300" dirty="0">
                <a:solidFill>
                  <a:schemeClr val="tx1"/>
                </a:solidFill>
                <a:latin typeface="微軟正黑體" pitchFamily="34" charset="-120"/>
                <a:ea typeface="微軟正黑體" pitchFamily="34" charset="-120"/>
              </a:rPr>
              <a:t>名詞解釋</a:t>
            </a:r>
          </a:p>
        </p:txBody>
      </p:sp>
      <p:sp>
        <p:nvSpPr>
          <p:cNvPr id="90" name="矩形 89"/>
          <p:cNvSpPr/>
          <p:nvPr/>
        </p:nvSpPr>
        <p:spPr>
          <a:xfrm>
            <a:off x="1065213" y="6116639"/>
            <a:ext cx="1733550" cy="274637"/>
          </a:xfrm>
          <a:prstGeom prst="rect">
            <a:avLst/>
          </a:prstGeom>
          <a:solidFill>
            <a:schemeClr val="bg1"/>
          </a:solidFill>
          <a:ln w="317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lIns="82027" tIns="41014" rIns="82027" bIns="41014" anchor="ctr"/>
          <a:lstStyle/>
          <a:p>
            <a:pPr algn="ctr">
              <a:defRPr/>
            </a:pPr>
            <a:r>
              <a:rPr lang="en-US" altLang="zh-TW" sz="1300" dirty="0">
                <a:solidFill>
                  <a:schemeClr val="tx1"/>
                </a:solidFill>
                <a:latin typeface="微軟正黑體" pitchFamily="34" charset="-120"/>
                <a:ea typeface="微軟正黑體" pitchFamily="34" charset="-120"/>
              </a:rPr>
              <a:t>§51,52,53,54,55,56</a:t>
            </a:r>
            <a:endParaRPr lang="zh-TW" altLang="en-US" sz="1300" dirty="0">
              <a:solidFill>
                <a:schemeClr val="tx1"/>
              </a:solidFill>
              <a:latin typeface="微軟正黑體" pitchFamily="34" charset="-120"/>
              <a:ea typeface="微軟正黑體" pitchFamily="34" charset="-120"/>
            </a:endParaRPr>
          </a:p>
        </p:txBody>
      </p:sp>
      <p:sp>
        <p:nvSpPr>
          <p:cNvPr id="91" name="矩形 90"/>
          <p:cNvSpPr/>
          <p:nvPr/>
        </p:nvSpPr>
        <p:spPr>
          <a:xfrm>
            <a:off x="220663" y="6086475"/>
            <a:ext cx="884237" cy="304800"/>
          </a:xfrm>
          <a:prstGeom prst="rect">
            <a:avLst/>
          </a:prstGeom>
          <a:noFill/>
          <a:ln w="3175">
            <a:noFill/>
          </a:ln>
        </p:spPr>
        <p:style>
          <a:lnRef idx="2">
            <a:schemeClr val="accent1">
              <a:shade val="50000"/>
            </a:schemeClr>
          </a:lnRef>
          <a:fillRef idx="1">
            <a:schemeClr val="accent1"/>
          </a:fillRef>
          <a:effectRef idx="0">
            <a:schemeClr val="accent1"/>
          </a:effectRef>
          <a:fontRef idx="minor">
            <a:schemeClr val="lt1"/>
          </a:fontRef>
        </p:style>
        <p:txBody>
          <a:bodyPr lIns="82027" tIns="41014" rIns="82027" bIns="41014" anchor="ctr"/>
          <a:lstStyle/>
          <a:p>
            <a:pPr algn="r">
              <a:defRPr/>
            </a:pPr>
            <a:r>
              <a:rPr lang="zh-TW" altLang="en-US" sz="1300" dirty="0">
                <a:solidFill>
                  <a:schemeClr val="tx1"/>
                </a:solidFill>
                <a:latin typeface="微軟正黑體" pitchFamily="34" charset="-120"/>
                <a:ea typeface="微軟正黑體" pitchFamily="34" charset="-120"/>
              </a:rPr>
              <a:t>附則</a:t>
            </a:r>
          </a:p>
        </p:txBody>
      </p:sp>
      <p:sp>
        <p:nvSpPr>
          <p:cNvPr id="14421" name="文字方塊 92"/>
          <p:cNvSpPr txBox="1">
            <a:spLocks noChangeArrowheads="1"/>
          </p:cNvSpPr>
          <p:nvPr/>
        </p:nvSpPr>
        <p:spPr bwMode="auto">
          <a:xfrm>
            <a:off x="8636000" y="1176820"/>
            <a:ext cx="547688" cy="359828"/>
          </a:xfrm>
          <a:prstGeom prst="rect">
            <a:avLst/>
          </a:prstGeom>
          <a:noFill/>
          <a:ln w="9525">
            <a:noFill/>
            <a:miter lim="800000"/>
            <a:headEnd/>
            <a:tailEnd/>
          </a:ln>
        </p:spPr>
        <p:txBody>
          <a:bodyPr lIns="82027" tIns="41014" rIns="82027" bIns="41014">
            <a:spAutoFit/>
          </a:bodyPr>
          <a:lstStyle/>
          <a:p>
            <a:r>
              <a:rPr lang="en-US" altLang="zh-TW">
                <a:latin typeface="微軟正黑體" pitchFamily="34" charset="-120"/>
                <a:ea typeface="微軟正黑體" pitchFamily="34" charset="-120"/>
              </a:rPr>
              <a:t>P</a:t>
            </a:r>
            <a:endParaRPr lang="zh-TW" altLang="en-US">
              <a:latin typeface="微軟正黑體" pitchFamily="34" charset="-120"/>
              <a:ea typeface="微軟正黑體" pitchFamily="34" charset="-120"/>
            </a:endParaRPr>
          </a:p>
        </p:txBody>
      </p:sp>
      <p:sp>
        <p:nvSpPr>
          <p:cNvPr id="14422" name="文字方塊 93"/>
          <p:cNvSpPr txBox="1">
            <a:spLocks noChangeArrowheads="1"/>
          </p:cNvSpPr>
          <p:nvPr/>
        </p:nvSpPr>
        <p:spPr bwMode="auto">
          <a:xfrm>
            <a:off x="8636000" y="3548546"/>
            <a:ext cx="547688" cy="359828"/>
          </a:xfrm>
          <a:prstGeom prst="rect">
            <a:avLst/>
          </a:prstGeom>
          <a:noFill/>
          <a:ln w="9525">
            <a:noFill/>
            <a:miter lim="800000"/>
            <a:headEnd/>
            <a:tailEnd/>
          </a:ln>
        </p:spPr>
        <p:txBody>
          <a:bodyPr lIns="82027" tIns="41014" rIns="82027" bIns="41014">
            <a:spAutoFit/>
          </a:bodyPr>
          <a:lstStyle/>
          <a:p>
            <a:r>
              <a:rPr lang="en-US" altLang="zh-TW">
                <a:latin typeface="微軟正黑體" pitchFamily="34" charset="-120"/>
                <a:ea typeface="微軟正黑體" pitchFamily="34" charset="-120"/>
              </a:rPr>
              <a:t>D</a:t>
            </a:r>
            <a:endParaRPr lang="zh-TW" altLang="en-US">
              <a:latin typeface="微軟正黑體" pitchFamily="34" charset="-120"/>
              <a:ea typeface="微軟正黑體" pitchFamily="34" charset="-120"/>
            </a:endParaRPr>
          </a:p>
        </p:txBody>
      </p:sp>
      <p:sp>
        <p:nvSpPr>
          <p:cNvPr id="14423" name="文字方塊 95"/>
          <p:cNvSpPr txBox="1">
            <a:spLocks noChangeArrowheads="1"/>
          </p:cNvSpPr>
          <p:nvPr/>
        </p:nvSpPr>
        <p:spPr bwMode="auto">
          <a:xfrm>
            <a:off x="8636000" y="6016897"/>
            <a:ext cx="547688" cy="359828"/>
          </a:xfrm>
          <a:prstGeom prst="rect">
            <a:avLst/>
          </a:prstGeom>
          <a:noFill/>
          <a:ln w="9525">
            <a:noFill/>
            <a:miter lim="800000"/>
            <a:headEnd/>
            <a:tailEnd/>
          </a:ln>
        </p:spPr>
        <p:txBody>
          <a:bodyPr lIns="82027" tIns="41014" rIns="82027" bIns="41014">
            <a:spAutoFit/>
          </a:bodyPr>
          <a:lstStyle/>
          <a:p>
            <a:r>
              <a:rPr lang="en-US" altLang="zh-TW">
                <a:latin typeface="微軟正黑體" pitchFamily="34" charset="-120"/>
                <a:ea typeface="微軟正黑體" pitchFamily="34" charset="-120"/>
              </a:rPr>
              <a:t>C</a:t>
            </a:r>
            <a:endParaRPr lang="zh-TW" altLang="en-US">
              <a:latin typeface="微軟正黑體" pitchFamily="34" charset="-120"/>
              <a:ea typeface="微軟正黑體" pitchFamily="34" charset="-120"/>
            </a:endParaRPr>
          </a:p>
        </p:txBody>
      </p:sp>
      <p:sp>
        <p:nvSpPr>
          <p:cNvPr id="14424" name="文字方塊 96"/>
          <p:cNvSpPr txBox="1">
            <a:spLocks noChangeArrowheads="1"/>
          </p:cNvSpPr>
          <p:nvPr/>
        </p:nvSpPr>
        <p:spPr bwMode="auto">
          <a:xfrm>
            <a:off x="8636000" y="6307409"/>
            <a:ext cx="547688" cy="359828"/>
          </a:xfrm>
          <a:prstGeom prst="rect">
            <a:avLst/>
          </a:prstGeom>
          <a:noFill/>
          <a:ln w="9525">
            <a:noFill/>
            <a:miter lim="800000"/>
            <a:headEnd/>
            <a:tailEnd/>
          </a:ln>
        </p:spPr>
        <p:txBody>
          <a:bodyPr lIns="82027" tIns="41014" rIns="82027" bIns="41014">
            <a:spAutoFit/>
          </a:bodyPr>
          <a:lstStyle/>
          <a:p>
            <a:r>
              <a:rPr lang="en-US" altLang="zh-TW">
                <a:latin typeface="微軟正黑體" pitchFamily="34" charset="-120"/>
                <a:ea typeface="微軟正黑體" pitchFamily="34" charset="-120"/>
              </a:rPr>
              <a:t>A</a:t>
            </a:r>
            <a:endParaRPr lang="zh-TW" altLang="en-US">
              <a:latin typeface="微軟正黑體" pitchFamily="34" charset="-120"/>
              <a:ea typeface="微軟正黑體" pitchFamily="34" charset="-120"/>
            </a:endParaRPr>
          </a:p>
        </p:txBody>
      </p:sp>
      <p:cxnSp>
        <p:nvCxnSpPr>
          <p:cNvPr id="98" name="直線接點 97"/>
          <p:cNvCxnSpPr>
            <a:stCxn id="11" idx="3"/>
            <a:endCxn id="57" idx="1"/>
          </p:cNvCxnSpPr>
          <p:nvPr/>
        </p:nvCxnSpPr>
        <p:spPr>
          <a:xfrm>
            <a:off x="5024438" y="4109244"/>
            <a:ext cx="922338" cy="781533"/>
          </a:xfrm>
          <a:prstGeom prst="line">
            <a:avLst/>
          </a:prstGeom>
          <a:ln>
            <a:solidFill>
              <a:srgbClr val="0070C0"/>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zh-TW" b="1" dirty="0"/>
              <a:t>矯正及預防措施處理</a:t>
            </a:r>
            <a:r>
              <a:rPr lang="zh-TW" altLang="zh-TW" b="1" dirty="0" smtClean="0"/>
              <a:t>單</a:t>
            </a:r>
            <a:r>
              <a:rPr lang="en-US" altLang="zh-TW" b="1" dirty="0" smtClean="0"/>
              <a:t>(5/9</a:t>
            </a:r>
            <a:r>
              <a:rPr lang="en-US" altLang="zh-TW" b="1" dirty="0"/>
              <a:t>)</a:t>
            </a:r>
            <a:endParaRPr lang="zh-TW" altLang="en-US" dirty="0"/>
          </a:p>
        </p:txBody>
      </p:sp>
      <p:graphicFrame>
        <p:nvGraphicFramePr>
          <p:cNvPr id="4" name="表格 3"/>
          <p:cNvGraphicFramePr>
            <a:graphicFrameLocks noGrp="1"/>
          </p:cNvGraphicFramePr>
          <p:nvPr>
            <p:extLst>
              <p:ext uri="{D42A27DB-BD31-4B8C-83A1-F6EECF244321}">
                <p14:modId xmlns:p14="http://schemas.microsoft.com/office/powerpoint/2010/main" val="147894920"/>
              </p:ext>
            </p:extLst>
          </p:nvPr>
        </p:nvGraphicFramePr>
        <p:xfrm>
          <a:off x="683568" y="1196753"/>
          <a:ext cx="8208912" cy="4210771"/>
        </p:xfrm>
        <a:graphic>
          <a:graphicData uri="http://schemas.openxmlformats.org/drawingml/2006/table">
            <a:tbl>
              <a:tblPr firstRow="1" bandRow="1">
                <a:tableStyleId>{5C22544A-7EE6-4342-B048-85BDC9FD1C3A}</a:tableStyleId>
              </a:tblPr>
              <a:tblGrid>
                <a:gridCol w="1296144"/>
                <a:gridCol w="6912768"/>
              </a:tblGrid>
              <a:tr h="432047">
                <a:tc>
                  <a:txBody>
                    <a:bodyPr/>
                    <a:lstStyle/>
                    <a:p>
                      <a:pPr algn="ctr"/>
                      <a:r>
                        <a:rPr lang="zh-TW" altLang="en-US" sz="1400" dirty="0" smtClean="0">
                          <a:latin typeface="微軟正黑體" panose="020B0604030504040204" pitchFamily="34" charset="-120"/>
                          <a:ea typeface="微軟正黑體" panose="020B0604030504040204" pitchFamily="34" charset="-120"/>
                        </a:rPr>
                        <a:t>項目</a:t>
                      </a:r>
                      <a:endParaRPr lang="zh-TW" altLang="en-US" sz="1400" dirty="0">
                        <a:latin typeface="微軟正黑體" panose="020B0604030504040204" pitchFamily="34" charset="-120"/>
                        <a:ea typeface="微軟正黑體" panose="020B0604030504040204" pitchFamily="34" charset="-120"/>
                      </a:endParaRPr>
                    </a:p>
                  </a:txBody>
                  <a:tcPr/>
                </a:tc>
                <a:tc>
                  <a:txBody>
                    <a:bodyPr/>
                    <a:lstStyle/>
                    <a:p>
                      <a:pPr algn="ctr"/>
                      <a:r>
                        <a:rPr lang="zh-TW" altLang="en-US" sz="1400" dirty="0" smtClean="0">
                          <a:latin typeface="微軟正黑體" panose="020B0604030504040204" pitchFamily="34" charset="-120"/>
                          <a:ea typeface="微軟正黑體" panose="020B0604030504040204" pitchFamily="34" charset="-120"/>
                        </a:rPr>
                        <a:t>內容說明</a:t>
                      </a:r>
                      <a:endParaRPr lang="zh-TW" altLang="en-US" sz="1400" dirty="0">
                        <a:latin typeface="微軟正黑體" panose="020B0604030504040204" pitchFamily="34" charset="-120"/>
                        <a:ea typeface="微軟正黑體" panose="020B0604030504040204" pitchFamily="34" charset="-120"/>
                      </a:endParaRPr>
                    </a:p>
                  </a:txBody>
                  <a:tcPr/>
                </a:tc>
              </a:tr>
              <a:tr h="532462">
                <a:tc>
                  <a:txBody>
                    <a:bodyPr/>
                    <a:lstStyle/>
                    <a:p>
                      <a:r>
                        <a:rPr lang="zh-TW" altLang="zh-TW" sz="1400" kern="1200" dirty="0" smtClean="0">
                          <a:solidFill>
                            <a:schemeClr val="dk1"/>
                          </a:solidFill>
                          <a:effectLst/>
                          <a:latin typeface="微軟正黑體" panose="020B0604030504040204" pitchFamily="34" charset="-120"/>
                          <a:ea typeface="微軟正黑體" panose="020B0604030504040204" pitchFamily="34" charset="-120"/>
                          <a:cs typeface="+mn-cs"/>
                        </a:rPr>
                        <a:t>查核缺失項目</a:t>
                      </a:r>
                      <a:endParaRPr lang="zh-TW" altLang="en-US" sz="1400" dirty="0">
                        <a:latin typeface="微軟正黑體" panose="020B0604030504040204" pitchFamily="34" charset="-120"/>
                        <a:ea typeface="微軟正黑體" panose="020B0604030504040204" pitchFamily="34" charset="-120"/>
                      </a:endParaRPr>
                    </a:p>
                  </a:txBody>
                  <a:tcPr/>
                </a:tc>
                <a:tc>
                  <a:txBody>
                    <a:bodyPr/>
                    <a:lstStyle/>
                    <a:p>
                      <a:pPr>
                        <a:spcBef>
                          <a:spcPts val="300"/>
                        </a:spcBef>
                        <a:spcAft>
                          <a:spcPts val="600"/>
                        </a:spcAft>
                      </a:pPr>
                      <a:r>
                        <a:rPr lang="zh-TW" altLang="zh-TW" sz="1400" kern="1200" dirty="0" smtClean="0">
                          <a:solidFill>
                            <a:schemeClr val="dk1"/>
                          </a:solidFill>
                          <a:effectLst/>
                          <a:latin typeface="微軟正黑體" panose="020B0604030504040204" pitchFamily="34" charset="-120"/>
                          <a:ea typeface="微軟正黑體" panose="020B0604030504040204" pitchFamily="34" charset="-120"/>
                          <a:cs typeface="+mn-cs"/>
                        </a:rPr>
                        <a:t>絕對機密（含）以上個資文件應由該業務承辦人親送親收或將個資文件彌封並置於不透明信封袋中，並留存相關簽收紀錄。</a:t>
                      </a:r>
                      <a:endParaRPr lang="zh-TW" sz="1400" kern="1200" dirty="0">
                        <a:solidFill>
                          <a:schemeClr val="dk1"/>
                        </a:solidFill>
                        <a:effectLst/>
                        <a:latin typeface="微軟正黑體" panose="020B0604030504040204" pitchFamily="34" charset="-120"/>
                        <a:ea typeface="微軟正黑體" panose="020B0604030504040204" pitchFamily="34" charset="-120"/>
                        <a:cs typeface="+mn-cs"/>
                      </a:endParaRPr>
                    </a:p>
                  </a:txBody>
                  <a:tcPr marL="17780" marR="17780" marT="0" marB="0" anchor="ctr"/>
                </a:tc>
              </a:tr>
              <a:tr h="578425">
                <a:tc>
                  <a:txBody>
                    <a:bodyPr/>
                    <a:lstStyle/>
                    <a:p>
                      <a:r>
                        <a:rPr lang="zh-TW" altLang="zh-TW" sz="1400" kern="1200" dirty="0" smtClean="0">
                          <a:solidFill>
                            <a:schemeClr val="dk1"/>
                          </a:solidFill>
                          <a:effectLst/>
                          <a:latin typeface="微軟正黑體" panose="020B0604030504040204" pitchFamily="34" charset="-120"/>
                          <a:ea typeface="微軟正黑體" panose="020B0604030504040204" pitchFamily="34" charset="-120"/>
                          <a:cs typeface="+mn-cs"/>
                        </a:rPr>
                        <a:t>缺失狀況說明</a:t>
                      </a:r>
                      <a:endParaRPr lang="zh-TW" altLang="en-US" sz="1400" dirty="0">
                        <a:latin typeface="微軟正黑體" panose="020B0604030504040204" pitchFamily="34" charset="-120"/>
                        <a:ea typeface="微軟正黑體" panose="020B0604030504040204" pitchFamily="34" charset="-120"/>
                      </a:endParaRPr>
                    </a:p>
                  </a:txBody>
                  <a:tcPr/>
                </a:tc>
                <a:tc>
                  <a:txBody>
                    <a:bodyPr/>
                    <a:lstStyle/>
                    <a:p>
                      <a:pPr lvl="0"/>
                      <a:r>
                        <a:rPr lang="zh-TW" altLang="zh-TW" sz="1400" kern="1200" dirty="0" smtClean="0">
                          <a:solidFill>
                            <a:schemeClr val="dk1"/>
                          </a:solidFill>
                          <a:effectLst/>
                          <a:latin typeface="微軟正黑體" panose="020B0604030504040204" pitchFamily="34" charset="-120"/>
                          <a:ea typeface="微軟正黑體" panose="020B0604030504040204" pitchFamily="34" charset="-120"/>
                          <a:cs typeface="+mn-cs"/>
                        </a:rPr>
                        <a:t>絕對機密文件傳遞，雖由部門業務經辦親自送件收發，但並未作成簽收紀錄或其他稽核軌跡。</a:t>
                      </a:r>
                      <a:endParaRPr lang="zh-TW" altLang="en-US" sz="1400" dirty="0">
                        <a:latin typeface="微軟正黑體" panose="020B0604030504040204" pitchFamily="34" charset="-120"/>
                        <a:ea typeface="微軟正黑體" panose="020B0604030504040204" pitchFamily="34" charset="-120"/>
                      </a:endParaRPr>
                    </a:p>
                  </a:txBody>
                  <a:tcPr/>
                </a:tc>
              </a:tr>
              <a:tr h="541755">
                <a:tc>
                  <a:txBody>
                    <a:bodyPr/>
                    <a:lstStyle/>
                    <a:p>
                      <a:pPr marL="0" marR="0" indent="0" algn="l" defTabSz="914253" rtl="0" eaLnBrk="1" fontAlgn="auto" latinLnBrk="0" hangingPunct="1">
                        <a:lnSpc>
                          <a:spcPct val="100000"/>
                        </a:lnSpc>
                        <a:spcBef>
                          <a:spcPts val="0"/>
                        </a:spcBef>
                        <a:spcAft>
                          <a:spcPts val="0"/>
                        </a:spcAft>
                        <a:buClrTx/>
                        <a:buSzTx/>
                        <a:buFontTx/>
                        <a:buNone/>
                        <a:tabLst/>
                        <a:defRPr/>
                      </a:pPr>
                      <a:r>
                        <a:rPr lang="zh-TW" altLang="zh-TW" sz="1400" kern="1200" dirty="0" smtClean="0">
                          <a:solidFill>
                            <a:schemeClr val="dk1"/>
                          </a:solidFill>
                          <a:effectLst/>
                          <a:latin typeface="微軟正黑體" panose="020B0604030504040204" pitchFamily="34" charset="-120"/>
                          <a:ea typeface="微軟正黑體" panose="020B0604030504040204" pitchFamily="34" charset="-120"/>
                          <a:cs typeface="+mn-cs"/>
                        </a:rPr>
                        <a:t>原因分析</a:t>
                      </a:r>
                      <a:endParaRPr lang="zh-TW" altLang="en-US" sz="1400" dirty="0" smtClean="0">
                        <a:latin typeface="微軟正黑體" panose="020B0604030504040204" pitchFamily="34" charset="-120"/>
                        <a:ea typeface="微軟正黑體" panose="020B0604030504040204" pitchFamily="34" charset="-120"/>
                      </a:endParaRPr>
                    </a:p>
                  </a:txBody>
                  <a:tcPr/>
                </a:tc>
                <a:tc>
                  <a:txBody>
                    <a:bodyPr/>
                    <a:lstStyle/>
                    <a:p>
                      <a:pPr lvl="0"/>
                      <a:r>
                        <a:rPr lang="zh-TW" altLang="zh-TW" sz="1400" kern="1200" dirty="0" smtClean="0">
                          <a:solidFill>
                            <a:schemeClr val="dk1"/>
                          </a:solidFill>
                          <a:effectLst/>
                          <a:latin typeface="微軟正黑體" panose="020B0604030504040204" pitchFamily="34" charset="-120"/>
                          <a:ea typeface="微軟正黑體" panose="020B0604030504040204" pitchFamily="34" charset="-120"/>
                          <a:cs typeface="+mn-cs"/>
                        </a:rPr>
                        <a:t>尚未依照個人資料管理作業守則，傳輸絕對機密之個人資料檔案予其他部門時，應製作並留存相關簽收紀錄。</a:t>
                      </a:r>
                      <a:endParaRPr lang="zh-TW" altLang="en-US" sz="1400" dirty="0">
                        <a:latin typeface="微軟正黑體" panose="020B0604030504040204" pitchFamily="34" charset="-120"/>
                        <a:ea typeface="微軟正黑體" panose="020B0604030504040204" pitchFamily="34" charset="-120"/>
                      </a:endParaRPr>
                    </a:p>
                  </a:txBody>
                  <a:tcPr/>
                </a:tc>
              </a:tr>
              <a:tr h="1036154">
                <a:tc>
                  <a:txBody>
                    <a:bodyPr/>
                    <a:lstStyle/>
                    <a:p>
                      <a:r>
                        <a:rPr lang="zh-TW" altLang="zh-TW" sz="1400" kern="1200" dirty="0" smtClean="0">
                          <a:solidFill>
                            <a:schemeClr val="dk1"/>
                          </a:solidFill>
                          <a:effectLst/>
                          <a:latin typeface="微軟正黑體" panose="020B0604030504040204" pitchFamily="34" charset="-120"/>
                          <a:ea typeface="微軟正黑體" panose="020B0604030504040204" pitchFamily="34" charset="-120"/>
                          <a:cs typeface="+mn-cs"/>
                        </a:rPr>
                        <a:t>矯正措施</a:t>
                      </a:r>
                      <a:endParaRPr lang="zh-TW" altLang="en-US" sz="1400" dirty="0">
                        <a:latin typeface="微軟正黑體" panose="020B0604030504040204" pitchFamily="34" charset="-120"/>
                        <a:ea typeface="微軟正黑體" panose="020B0604030504040204" pitchFamily="34" charset="-120"/>
                      </a:endParaRPr>
                    </a:p>
                  </a:txBody>
                  <a:tcPr/>
                </a:tc>
                <a:tc>
                  <a:txBody>
                    <a:bodyPr/>
                    <a:lstStyle/>
                    <a:p>
                      <a:pPr lvl="0"/>
                      <a:r>
                        <a:rPr lang="en-US" altLang="zh-TW" sz="1400" kern="1200" dirty="0" smtClean="0">
                          <a:solidFill>
                            <a:schemeClr val="dk1"/>
                          </a:solidFill>
                          <a:effectLst/>
                          <a:latin typeface="微軟正黑體" panose="020B0604030504040204" pitchFamily="34" charset="-120"/>
                          <a:ea typeface="微軟正黑體" panose="020B0604030504040204" pitchFamily="34" charset="-120"/>
                          <a:cs typeface="+mn-cs"/>
                        </a:rPr>
                        <a:t>1.</a:t>
                      </a:r>
                      <a:r>
                        <a:rPr lang="zh-TW" altLang="zh-TW" sz="1400" kern="1200" dirty="0" smtClean="0">
                          <a:solidFill>
                            <a:schemeClr val="dk1"/>
                          </a:solidFill>
                          <a:effectLst/>
                          <a:latin typeface="微軟正黑體" panose="020B0604030504040204" pitchFamily="34" charset="-120"/>
                          <a:ea typeface="微軟正黑體" panose="020B0604030504040204" pitchFamily="34" charset="-120"/>
                          <a:cs typeface="+mn-cs"/>
                        </a:rPr>
                        <a:t>部門應依個人資料檔案清冊盤點結果，將絕對機密之檔案名稱列出，宣導同仁應作成傳輸簽收紀錄。</a:t>
                      </a:r>
                    </a:p>
                    <a:p>
                      <a:pPr lvl="0"/>
                      <a:r>
                        <a:rPr lang="en-US" altLang="zh-TW" sz="1400" kern="1200" dirty="0" smtClean="0">
                          <a:solidFill>
                            <a:schemeClr val="dk1"/>
                          </a:solidFill>
                          <a:effectLst/>
                          <a:latin typeface="微軟正黑體" panose="020B0604030504040204" pitchFamily="34" charset="-120"/>
                          <a:ea typeface="微軟正黑體" panose="020B0604030504040204" pitchFamily="34" charset="-120"/>
                          <a:cs typeface="+mn-cs"/>
                        </a:rPr>
                        <a:t>2.</a:t>
                      </a:r>
                      <a:r>
                        <a:rPr lang="zh-TW" altLang="zh-TW" sz="1400" kern="1200" dirty="0" smtClean="0">
                          <a:solidFill>
                            <a:schemeClr val="dk1"/>
                          </a:solidFill>
                          <a:effectLst/>
                          <a:latin typeface="微軟正黑體" panose="020B0604030504040204" pitchFamily="34" charset="-120"/>
                          <a:ea typeface="微軟正黑體" panose="020B0604030504040204" pitchFamily="34" charset="-120"/>
                          <a:cs typeface="+mn-cs"/>
                        </a:rPr>
                        <a:t>傳輸上開絕對機密之個人資料檔案時，應設置簽收回條或簽收本以留存軌跡紀錄。</a:t>
                      </a:r>
                    </a:p>
                    <a:p>
                      <a:pPr marL="0" marR="0" indent="0" algn="r" defTabSz="914253" rtl="0" eaLnBrk="1" fontAlgn="auto" latinLnBrk="0" hangingPunct="1">
                        <a:lnSpc>
                          <a:spcPct val="100000"/>
                        </a:lnSpc>
                        <a:spcBef>
                          <a:spcPts val="0"/>
                        </a:spcBef>
                        <a:spcAft>
                          <a:spcPts val="0"/>
                        </a:spcAft>
                        <a:buClrTx/>
                        <a:buSzTx/>
                        <a:buFontTx/>
                        <a:buNone/>
                        <a:tabLst/>
                        <a:defRPr/>
                      </a:pPr>
                      <a:endParaRPr lang="en-US" altLang="zh-TW" sz="1400" kern="1200" dirty="0" smtClean="0">
                        <a:solidFill>
                          <a:schemeClr val="dk1"/>
                        </a:solidFill>
                        <a:effectLst/>
                        <a:latin typeface="微軟正黑體" panose="020B0604030504040204" pitchFamily="34" charset="-120"/>
                        <a:ea typeface="微軟正黑體" panose="020B0604030504040204" pitchFamily="34" charset="-120"/>
                        <a:cs typeface="+mn-cs"/>
                      </a:endParaRPr>
                    </a:p>
                    <a:p>
                      <a:pPr marL="0" marR="0" indent="0" algn="r" defTabSz="914253" rtl="0" eaLnBrk="1" fontAlgn="auto" latinLnBrk="0" hangingPunct="1">
                        <a:lnSpc>
                          <a:spcPct val="100000"/>
                        </a:lnSpc>
                        <a:spcBef>
                          <a:spcPts val="0"/>
                        </a:spcBef>
                        <a:spcAft>
                          <a:spcPts val="0"/>
                        </a:spcAft>
                        <a:buClrTx/>
                        <a:buSzTx/>
                        <a:buFontTx/>
                        <a:buNone/>
                        <a:tabLst/>
                        <a:defRPr/>
                      </a:pPr>
                      <a:r>
                        <a:rPr lang="zh-TW" altLang="zh-TW" sz="1400" kern="1200" dirty="0" smtClean="0">
                          <a:solidFill>
                            <a:schemeClr val="dk1"/>
                          </a:solidFill>
                          <a:effectLst/>
                          <a:latin typeface="微軟正黑體" panose="020B0604030504040204" pitchFamily="34" charset="-120"/>
                          <a:ea typeface="微軟正黑體" panose="020B0604030504040204" pitchFamily="34" charset="-120"/>
                          <a:cs typeface="+mn-cs"/>
                        </a:rPr>
                        <a:t>部預計改善期限：</a:t>
                      </a:r>
                      <a:r>
                        <a:rPr lang="en-US" altLang="zh-TW" sz="1400" kern="1200" dirty="0" smtClean="0">
                          <a:solidFill>
                            <a:schemeClr val="dk1"/>
                          </a:solidFill>
                          <a:effectLst/>
                          <a:latin typeface="微軟正黑體" panose="020B0604030504040204" pitchFamily="34" charset="-120"/>
                          <a:ea typeface="微軟正黑體" panose="020B0604030504040204" pitchFamily="34" charset="-120"/>
                          <a:cs typeface="+mn-cs"/>
                        </a:rPr>
                        <a:t>  104  </a:t>
                      </a:r>
                      <a:r>
                        <a:rPr lang="zh-TW" altLang="zh-TW" sz="1400" kern="1200" dirty="0" smtClean="0">
                          <a:solidFill>
                            <a:schemeClr val="dk1"/>
                          </a:solidFill>
                          <a:effectLst/>
                          <a:latin typeface="微軟正黑體" panose="020B0604030504040204" pitchFamily="34" charset="-120"/>
                          <a:ea typeface="微軟正黑體" panose="020B0604030504040204" pitchFamily="34" charset="-120"/>
                          <a:cs typeface="+mn-cs"/>
                        </a:rPr>
                        <a:t>年  </a:t>
                      </a:r>
                      <a:r>
                        <a:rPr lang="en-US" altLang="zh-TW" sz="1400" kern="1200" dirty="0" smtClean="0">
                          <a:solidFill>
                            <a:schemeClr val="dk1"/>
                          </a:solidFill>
                          <a:effectLst/>
                          <a:latin typeface="微軟正黑體" panose="020B0604030504040204" pitchFamily="34" charset="-120"/>
                          <a:ea typeface="微軟正黑體" panose="020B0604030504040204" pitchFamily="34" charset="-120"/>
                          <a:cs typeface="+mn-cs"/>
                        </a:rPr>
                        <a:t>2  </a:t>
                      </a:r>
                      <a:r>
                        <a:rPr lang="zh-TW" altLang="zh-TW" sz="1400" kern="1200" dirty="0" smtClean="0">
                          <a:solidFill>
                            <a:schemeClr val="dk1"/>
                          </a:solidFill>
                          <a:effectLst/>
                          <a:latin typeface="微軟正黑體" panose="020B0604030504040204" pitchFamily="34" charset="-120"/>
                          <a:ea typeface="微軟正黑體" panose="020B0604030504040204" pitchFamily="34" charset="-120"/>
                          <a:cs typeface="+mn-cs"/>
                        </a:rPr>
                        <a:t>月</a:t>
                      </a:r>
                      <a:r>
                        <a:rPr lang="en-US" altLang="zh-TW" sz="1400" kern="1200" dirty="0" smtClean="0">
                          <a:solidFill>
                            <a:schemeClr val="dk1"/>
                          </a:solidFill>
                          <a:effectLst/>
                          <a:latin typeface="微軟正黑體" panose="020B0604030504040204" pitchFamily="34" charset="-120"/>
                          <a:ea typeface="微軟正黑體" panose="020B0604030504040204" pitchFamily="34" charset="-120"/>
                          <a:cs typeface="+mn-cs"/>
                        </a:rPr>
                        <a:t>  8 </a:t>
                      </a:r>
                      <a:r>
                        <a:rPr lang="zh-TW" altLang="zh-TW" sz="1400" kern="1200" dirty="0" smtClean="0">
                          <a:solidFill>
                            <a:schemeClr val="dk1"/>
                          </a:solidFill>
                          <a:effectLst/>
                          <a:latin typeface="微軟正黑體" panose="020B0604030504040204" pitchFamily="34" charset="-120"/>
                          <a:ea typeface="微軟正黑體" panose="020B0604030504040204" pitchFamily="34" charset="-120"/>
                          <a:cs typeface="+mn-cs"/>
                        </a:rPr>
                        <a:t>日</a:t>
                      </a:r>
                    </a:p>
                  </a:txBody>
                  <a:tcPr/>
                </a:tc>
              </a:tr>
              <a:tr h="967842">
                <a:tc>
                  <a:txBody>
                    <a:bodyPr/>
                    <a:lstStyle/>
                    <a:p>
                      <a:pPr algn="l"/>
                      <a:r>
                        <a:rPr lang="zh-TW" altLang="zh-TW" sz="1400" kern="1200" dirty="0" smtClean="0">
                          <a:solidFill>
                            <a:schemeClr val="dk1"/>
                          </a:solidFill>
                          <a:effectLst/>
                          <a:latin typeface="微軟正黑體" panose="020B0604030504040204" pitchFamily="34" charset="-120"/>
                          <a:ea typeface="微軟正黑體" panose="020B0604030504040204" pitchFamily="34" charset="-120"/>
                          <a:cs typeface="+mn-cs"/>
                        </a:rPr>
                        <a:t>預防措施</a:t>
                      </a:r>
                      <a:endParaRPr lang="zh-TW" altLang="en-US" sz="1400" dirty="0">
                        <a:latin typeface="微軟正黑體" panose="020B0604030504040204" pitchFamily="34" charset="-120"/>
                        <a:ea typeface="微軟正黑體" panose="020B0604030504040204" pitchFamily="34" charset="-120"/>
                      </a:endParaRPr>
                    </a:p>
                  </a:txBody>
                  <a:tcPr/>
                </a:tc>
                <a:tc>
                  <a:txBody>
                    <a:bodyPr/>
                    <a:lstStyle/>
                    <a:p>
                      <a:pPr lvl="0" algn="l"/>
                      <a:r>
                        <a:rPr lang="en-US" altLang="zh-TW" sz="1400" kern="1200" dirty="0" smtClean="0">
                          <a:solidFill>
                            <a:schemeClr val="dk1"/>
                          </a:solidFill>
                          <a:effectLst/>
                          <a:latin typeface="微軟正黑體" panose="020B0604030504040204" pitchFamily="34" charset="-120"/>
                          <a:ea typeface="微軟正黑體" panose="020B0604030504040204" pitchFamily="34" charset="-120"/>
                          <a:cs typeface="+mn-cs"/>
                        </a:rPr>
                        <a:t>1.</a:t>
                      </a:r>
                      <a:r>
                        <a:rPr lang="zh-TW" altLang="zh-TW" sz="1400" kern="1200" dirty="0" smtClean="0">
                          <a:solidFill>
                            <a:schemeClr val="dk1"/>
                          </a:solidFill>
                          <a:effectLst/>
                          <a:latin typeface="微軟正黑體" panose="020B0604030504040204" pitchFamily="34" charset="-120"/>
                          <a:ea typeface="微軟正黑體" panose="020B0604030504040204" pitchFamily="34" charset="-120"/>
                          <a:cs typeface="+mn-cs"/>
                        </a:rPr>
                        <a:t>部門應不定期抽查勾稽簽收紀錄之正確性。</a:t>
                      </a:r>
                    </a:p>
                    <a:p>
                      <a:pPr lvl="0" algn="l"/>
                      <a:r>
                        <a:rPr lang="en-US" altLang="zh-TW" sz="1400" kern="1200" dirty="0" smtClean="0">
                          <a:solidFill>
                            <a:schemeClr val="dk1"/>
                          </a:solidFill>
                          <a:effectLst/>
                          <a:latin typeface="微軟正黑體" panose="020B0604030504040204" pitchFamily="34" charset="-120"/>
                          <a:ea typeface="微軟正黑體" panose="020B0604030504040204" pitchFamily="34" charset="-120"/>
                          <a:cs typeface="+mn-cs"/>
                        </a:rPr>
                        <a:t>2.</a:t>
                      </a:r>
                      <a:r>
                        <a:rPr lang="zh-TW" altLang="zh-TW" sz="1400" kern="1200" dirty="0" smtClean="0">
                          <a:solidFill>
                            <a:schemeClr val="dk1"/>
                          </a:solidFill>
                          <a:effectLst/>
                          <a:latin typeface="微軟正黑體" panose="020B0604030504040204" pitchFamily="34" charset="-120"/>
                          <a:ea typeface="微軟正黑體" panose="020B0604030504040204" pitchFamily="34" charset="-120"/>
                          <a:cs typeface="+mn-cs"/>
                        </a:rPr>
                        <a:t>加強宣導個資檔案傳輸規範。</a:t>
                      </a:r>
                    </a:p>
                    <a:p>
                      <a:pPr marL="0" marR="0" indent="0" algn="l" defTabSz="914253" rtl="0" eaLnBrk="1" fontAlgn="auto" latinLnBrk="0" hangingPunct="1">
                        <a:lnSpc>
                          <a:spcPct val="100000"/>
                        </a:lnSpc>
                        <a:spcBef>
                          <a:spcPts val="0"/>
                        </a:spcBef>
                        <a:spcAft>
                          <a:spcPts val="0"/>
                        </a:spcAft>
                        <a:buClrTx/>
                        <a:buSzTx/>
                        <a:buFontTx/>
                        <a:buNone/>
                        <a:tabLst/>
                        <a:defRPr/>
                      </a:pPr>
                      <a:endParaRPr lang="en-US" altLang="zh-TW" sz="1400" kern="1200" dirty="0" smtClean="0">
                        <a:solidFill>
                          <a:schemeClr val="dk1"/>
                        </a:solidFill>
                        <a:effectLst/>
                        <a:latin typeface="微軟正黑體" panose="020B0604030504040204" pitchFamily="34" charset="-120"/>
                        <a:ea typeface="微軟正黑體" panose="020B0604030504040204" pitchFamily="34" charset="-120"/>
                        <a:cs typeface="+mn-cs"/>
                      </a:endParaRPr>
                    </a:p>
                    <a:p>
                      <a:pPr marL="0" marR="0" indent="0" algn="r" defTabSz="914253" rtl="0" eaLnBrk="1" fontAlgn="auto" latinLnBrk="0" hangingPunct="1">
                        <a:lnSpc>
                          <a:spcPct val="100000"/>
                        </a:lnSpc>
                        <a:spcBef>
                          <a:spcPts val="0"/>
                        </a:spcBef>
                        <a:spcAft>
                          <a:spcPts val="0"/>
                        </a:spcAft>
                        <a:buClrTx/>
                        <a:buSzTx/>
                        <a:buFontTx/>
                        <a:buNone/>
                        <a:tabLst/>
                        <a:defRPr/>
                      </a:pPr>
                      <a:r>
                        <a:rPr lang="zh-TW" altLang="zh-TW" sz="1400" kern="1200" dirty="0" smtClean="0">
                          <a:solidFill>
                            <a:schemeClr val="dk1"/>
                          </a:solidFill>
                          <a:effectLst/>
                          <a:latin typeface="微軟正黑體" panose="020B0604030504040204" pitchFamily="34" charset="-120"/>
                          <a:ea typeface="微軟正黑體" panose="020B0604030504040204" pitchFamily="34" charset="-120"/>
                          <a:cs typeface="+mn-cs"/>
                        </a:rPr>
                        <a:t>預計改善期限：</a:t>
                      </a:r>
                      <a:r>
                        <a:rPr lang="en-US" altLang="zh-TW" sz="1400" kern="1200" dirty="0" smtClean="0">
                          <a:solidFill>
                            <a:schemeClr val="dk1"/>
                          </a:solidFill>
                          <a:effectLst/>
                          <a:latin typeface="微軟正黑體" panose="020B0604030504040204" pitchFamily="34" charset="-120"/>
                          <a:ea typeface="微軟正黑體" panose="020B0604030504040204" pitchFamily="34" charset="-120"/>
                          <a:cs typeface="+mn-cs"/>
                        </a:rPr>
                        <a:t>  104  </a:t>
                      </a:r>
                      <a:r>
                        <a:rPr lang="zh-TW" altLang="zh-TW" sz="1400" kern="1200" dirty="0" smtClean="0">
                          <a:solidFill>
                            <a:schemeClr val="dk1"/>
                          </a:solidFill>
                          <a:effectLst/>
                          <a:latin typeface="微軟正黑體" panose="020B0604030504040204" pitchFamily="34" charset="-120"/>
                          <a:ea typeface="微軟正黑體" panose="020B0604030504040204" pitchFamily="34" charset="-120"/>
                          <a:cs typeface="+mn-cs"/>
                        </a:rPr>
                        <a:t>年  </a:t>
                      </a:r>
                      <a:r>
                        <a:rPr lang="en-US" altLang="zh-TW" sz="1400" kern="1200" dirty="0" smtClean="0">
                          <a:solidFill>
                            <a:schemeClr val="dk1"/>
                          </a:solidFill>
                          <a:effectLst/>
                          <a:latin typeface="微軟正黑體" panose="020B0604030504040204" pitchFamily="34" charset="-120"/>
                          <a:ea typeface="微軟正黑體" panose="020B0604030504040204" pitchFamily="34" charset="-120"/>
                          <a:cs typeface="+mn-cs"/>
                        </a:rPr>
                        <a:t>4  </a:t>
                      </a:r>
                      <a:r>
                        <a:rPr lang="zh-TW" altLang="zh-TW" sz="1400" kern="1200" dirty="0" smtClean="0">
                          <a:solidFill>
                            <a:schemeClr val="dk1"/>
                          </a:solidFill>
                          <a:effectLst/>
                          <a:latin typeface="微軟正黑體" panose="020B0604030504040204" pitchFamily="34" charset="-120"/>
                          <a:ea typeface="微軟正黑體" panose="020B0604030504040204" pitchFamily="34" charset="-120"/>
                          <a:cs typeface="+mn-cs"/>
                        </a:rPr>
                        <a:t>月 </a:t>
                      </a:r>
                      <a:r>
                        <a:rPr lang="en-US" altLang="zh-TW" sz="1400" kern="1200" dirty="0" smtClean="0">
                          <a:solidFill>
                            <a:schemeClr val="dk1"/>
                          </a:solidFill>
                          <a:effectLst/>
                          <a:latin typeface="微軟正黑體" panose="020B0604030504040204" pitchFamily="34" charset="-120"/>
                          <a:ea typeface="微軟正黑體" panose="020B0604030504040204" pitchFamily="34" charset="-120"/>
                          <a:cs typeface="+mn-cs"/>
                        </a:rPr>
                        <a:t>8  </a:t>
                      </a:r>
                      <a:r>
                        <a:rPr lang="zh-TW" altLang="zh-TW" sz="1400" kern="1200" dirty="0" smtClean="0">
                          <a:solidFill>
                            <a:schemeClr val="dk1"/>
                          </a:solidFill>
                          <a:effectLst/>
                          <a:latin typeface="微軟正黑體" panose="020B0604030504040204" pitchFamily="34" charset="-120"/>
                          <a:ea typeface="微軟正黑體" panose="020B0604030504040204" pitchFamily="34" charset="-120"/>
                          <a:cs typeface="+mn-cs"/>
                        </a:rPr>
                        <a:t>日</a:t>
                      </a:r>
                    </a:p>
                  </a:txBody>
                  <a:tcPr/>
                </a:tc>
              </a:tr>
            </a:tbl>
          </a:graphicData>
        </a:graphic>
      </p:graphicFrame>
    </p:spTree>
    <p:extLst>
      <p:ext uri="{BB962C8B-B14F-4D97-AF65-F5344CB8AC3E}">
        <p14:creationId xmlns:p14="http://schemas.microsoft.com/office/powerpoint/2010/main" val="3025619159"/>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zh-TW" b="1" dirty="0"/>
              <a:t>矯正及預防措施處理</a:t>
            </a:r>
            <a:r>
              <a:rPr lang="zh-TW" altLang="zh-TW" b="1" dirty="0" smtClean="0"/>
              <a:t>單</a:t>
            </a:r>
            <a:r>
              <a:rPr lang="en-US" altLang="zh-TW" b="1" dirty="0" smtClean="0"/>
              <a:t>(6/9</a:t>
            </a:r>
            <a:r>
              <a:rPr lang="en-US" altLang="zh-TW" b="1" dirty="0"/>
              <a:t>)</a:t>
            </a:r>
            <a:endParaRPr lang="zh-TW" altLang="en-US" dirty="0"/>
          </a:p>
        </p:txBody>
      </p:sp>
      <p:graphicFrame>
        <p:nvGraphicFramePr>
          <p:cNvPr id="4" name="表格 3"/>
          <p:cNvGraphicFramePr>
            <a:graphicFrameLocks noGrp="1"/>
          </p:cNvGraphicFramePr>
          <p:nvPr>
            <p:extLst>
              <p:ext uri="{D42A27DB-BD31-4B8C-83A1-F6EECF244321}">
                <p14:modId xmlns:p14="http://schemas.microsoft.com/office/powerpoint/2010/main" val="39279571"/>
              </p:ext>
            </p:extLst>
          </p:nvPr>
        </p:nvGraphicFramePr>
        <p:xfrm>
          <a:off x="683568" y="1196753"/>
          <a:ext cx="8208912" cy="4012299"/>
        </p:xfrm>
        <a:graphic>
          <a:graphicData uri="http://schemas.openxmlformats.org/drawingml/2006/table">
            <a:tbl>
              <a:tblPr firstRow="1" bandRow="1">
                <a:tableStyleId>{5C22544A-7EE6-4342-B048-85BDC9FD1C3A}</a:tableStyleId>
              </a:tblPr>
              <a:tblGrid>
                <a:gridCol w="1296144"/>
                <a:gridCol w="6912768"/>
              </a:tblGrid>
              <a:tr h="360039">
                <a:tc>
                  <a:txBody>
                    <a:bodyPr/>
                    <a:lstStyle/>
                    <a:p>
                      <a:pPr algn="ctr"/>
                      <a:r>
                        <a:rPr lang="zh-TW" altLang="en-US" sz="1400" dirty="0" smtClean="0">
                          <a:latin typeface="微軟正黑體" panose="020B0604030504040204" pitchFamily="34" charset="-120"/>
                          <a:ea typeface="微軟正黑體" panose="020B0604030504040204" pitchFamily="34" charset="-120"/>
                        </a:rPr>
                        <a:t>項目</a:t>
                      </a:r>
                      <a:endParaRPr lang="zh-TW" altLang="en-US" sz="1400" dirty="0">
                        <a:latin typeface="微軟正黑體" panose="020B0604030504040204" pitchFamily="34" charset="-120"/>
                        <a:ea typeface="微軟正黑體" panose="020B0604030504040204" pitchFamily="34" charset="-120"/>
                      </a:endParaRPr>
                    </a:p>
                  </a:txBody>
                  <a:tcPr/>
                </a:tc>
                <a:tc>
                  <a:txBody>
                    <a:bodyPr/>
                    <a:lstStyle/>
                    <a:p>
                      <a:pPr algn="ctr"/>
                      <a:r>
                        <a:rPr lang="zh-TW" altLang="en-US" sz="1400" dirty="0" smtClean="0">
                          <a:latin typeface="微軟正黑體" panose="020B0604030504040204" pitchFamily="34" charset="-120"/>
                          <a:ea typeface="微軟正黑體" panose="020B0604030504040204" pitchFamily="34" charset="-120"/>
                        </a:rPr>
                        <a:t>內容說明</a:t>
                      </a:r>
                      <a:endParaRPr lang="zh-TW" altLang="en-US" sz="1400" dirty="0">
                        <a:latin typeface="微軟正黑體" panose="020B0604030504040204" pitchFamily="34" charset="-120"/>
                        <a:ea typeface="微軟正黑體" panose="020B0604030504040204" pitchFamily="34" charset="-120"/>
                      </a:endParaRPr>
                    </a:p>
                  </a:txBody>
                  <a:tcPr/>
                </a:tc>
              </a:tr>
              <a:tr h="532462">
                <a:tc>
                  <a:txBody>
                    <a:bodyPr/>
                    <a:lstStyle/>
                    <a:p>
                      <a:r>
                        <a:rPr lang="zh-TW" altLang="zh-TW" sz="1400" kern="1200" dirty="0" smtClean="0">
                          <a:solidFill>
                            <a:schemeClr val="dk1"/>
                          </a:solidFill>
                          <a:effectLst/>
                          <a:latin typeface="微軟正黑體" panose="020B0604030504040204" pitchFamily="34" charset="-120"/>
                          <a:ea typeface="微軟正黑體" panose="020B0604030504040204" pitchFamily="34" charset="-120"/>
                          <a:cs typeface="+mn-cs"/>
                        </a:rPr>
                        <a:t>查核缺失項目</a:t>
                      </a:r>
                      <a:endParaRPr lang="zh-TW" altLang="en-US" sz="1400" dirty="0">
                        <a:latin typeface="微軟正黑體" panose="020B0604030504040204" pitchFamily="34" charset="-120"/>
                        <a:ea typeface="微軟正黑體" panose="020B0604030504040204" pitchFamily="34" charset="-120"/>
                      </a:endParaRPr>
                    </a:p>
                  </a:txBody>
                  <a:tcPr/>
                </a:tc>
                <a:tc>
                  <a:txBody>
                    <a:bodyPr/>
                    <a:lstStyle/>
                    <a:p>
                      <a:pPr>
                        <a:spcBef>
                          <a:spcPts val="300"/>
                        </a:spcBef>
                        <a:spcAft>
                          <a:spcPts val="600"/>
                        </a:spcAft>
                      </a:pPr>
                      <a:r>
                        <a:rPr lang="zh-TW" altLang="zh-TW" sz="1400" kern="1200" dirty="0" smtClean="0">
                          <a:solidFill>
                            <a:schemeClr val="dk1"/>
                          </a:solidFill>
                          <a:effectLst/>
                          <a:latin typeface="微軟正黑體" panose="020B0604030504040204" pitchFamily="34" charset="-120"/>
                          <a:ea typeface="微軟正黑體" panose="020B0604030504040204" pitchFamily="34" charset="-120"/>
                          <a:cs typeface="+mn-cs"/>
                        </a:rPr>
                        <a:t>共用檔案室中各部門之個資文件檔案，應有明顯權限區隔並及保護機制。</a:t>
                      </a:r>
                      <a:endParaRPr lang="zh-TW" sz="1400" kern="1200" dirty="0">
                        <a:solidFill>
                          <a:schemeClr val="dk1"/>
                        </a:solidFill>
                        <a:effectLst/>
                        <a:latin typeface="微軟正黑體" panose="020B0604030504040204" pitchFamily="34" charset="-120"/>
                        <a:ea typeface="微軟正黑體" panose="020B0604030504040204" pitchFamily="34" charset="-120"/>
                        <a:cs typeface="+mn-cs"/>
                      </a:endParaRPr>
                    </a:p>
                  </a:txBody>
                  <a:tcPr marL="17780" marR="17780" marT="0" marB="0" anchor="ctr"/>
                </a:tc>
              </a:tr>
              <a:tr h="578425">
                <a:tc>
                  <a:txBody>
                    <a:bodyPr/>
                    <a:lstStyle/>
                    <a:p>
                      <a:r>
                        <a:rPr lang="zh-TW" altLang="zh-TW" sz="1400" kern="1200" dirty="0" smtClean="0">
                          <a:solidFill>
                            <a:schemeClr val="dk1"/>
                          </a:solidFill>
                          <a:effectLst/>
                          <a:latin typeface="微軟正黑體" panose="020B0604030504040204" pitchFamily="34" charset="-120"/>
                          <a:ea typeface="微軟正黑體" panose="020B0604030504040204" pitchFamily="34" charset="-120"/>
                          <a:cs typeface="+mn-cs"/>
                        </a:rPr>
                        <a:t>缺失狀況說明</a:t>
                      </a:r>
                      <a:endParaRPr lang="zh-TW" altLang="en-US" sz="1400" dirty="0">
                        <a:latin typeface="微軟正黑體" panose="020B0604030504040204" pitchFamily="34" charset="-120"/>
                        <a:ea typeface="微軟正黑體" panose="020B0604030504040204" pitchFamily="34" charset="-120"/>
                      </a:endParaRPr>
                    </a:p>
                  </a:txBody>
                  <a:tcPr/>
                </a:tc>
                <a:tc>
                  <a:txBody>
                    <a:bodyPr/>
                    <a:lstStyle/>
                    <a:p>
                      <a:pPr lvl="0"/>
                      <a:r>
                        <a:rPr lang="zh-TW" altLang="zh-TW" sz="1400" kern="1200" dirty="0" smtClean="0">
                          <a:solidFill>
                            <a:schemeClr val="dk1"/>
                          </a:solidFill>
                          <a:effectLst/>
                          <a:latin typeface="微軟正黑體" panose="020B0604030504040204" pitchFamily="34" charset="-120"/>
                          <a:ea typeface="微軟正黑體" panose="020B0604030504040204" pitchFamily="34" charset="-120"/>
                          <a:cs typeface="+mn-cs"/>
                        </a:rPr>
                        <a:t>金庫開放空間中發現有私人物品，且開封紙箱中放置過期保單等待銷毀個資文件。</a:t>
                      </a:r>
                      <a:endParaRPr lang="zh-TW" altLang="en-US" sz="1400" dirty="0">
                        <a:latin typeface="微軟正黑體" panose="020B0604030504040204" pitchFamily="34" charset="-120"/>
                        <a:ea typeface="微軟正黑體" panose="020B0604030504040204" pitchFamily="34" charset="-120"/>
                      </a:endParaRPr>
                    </a:p>
                  </a:txBody>
                  <a:tcPr/>
                </a:tc>
              </a:tr>
              <a:tr h="651613">
                <a:tc>
                  <a:txBody>
                    <a:bodyPr/>
                    <a:lstStyle/>
                    <a:p>
                      <a:pPr marL="0" marR="0" indent="0" algn="l" defTabSz="914253" rtl="0" eaLnBrk="1" fontAlgn="auto" latinLnBrk="0" hangingPunct="1">
                        <a:lnSpc>
                          <a:spcPct val="100000"/>
                        </a:lnSpc>
                        <a:spcBef>
                          <a:spcPts val="0"/>
                        </a:spcBef>
                        <a:spcAft>
                          <a:spcPts val="0"/>
                        </a:spcAft>
                        <a:buClrTx/>
                        <a:buSzTx/>
                        <a:buFontTx/>
                        <a:buNone/>
                        <a:tabLst/>
                        <a:defRPr/>
                      </a:pPr>
                      <a:r>
                        <a:rPr lang="zh-TW" altLang="zh-TW" sz="1400" kern="1200" dirty="0" smtClean="0">
                          <a:solidFill>
                            <a:schemeClr val="dk1"/>
                          </a:solidFill>
                          <a:effectLst/>
                          <a:latin typeface="微軟正黑體" panose="020B0604030504040204" pitchFamily="34" charset="-120"/>
                          <a:ea typeface="微軟正黑體" panose="020B0604030504040204" pitchFamily="34" charset="-120"/>
                          <a:cs typeface="+mn-cs"/>
                        </a:rPr>
                        <a:t>原因分析</a:t>
                      </a:r>
                      <a:endParaRPr lang="zh-TW" altLang="en-US" sz="1400" dirty="0" smtClean="0">
                        <a:latin typeface="微軟正黑體" panose="020B0604030504040204" pitchFamily="34" charset="-120"/>
                        <a:ea typeface="微軟正黑體" panose="020B0604030504040204" pitchFamily="34" charset="-120"/>
                      </a:endParaRPr>
                    </a:p>
                  </a:txBody>
                  <a:tcPr/>
                </a:tc>
                <a:tc>
                  <a:txBody>
                    <a:bodyPr/>
                    <a:lstStyle/>
                    <a:p>
                      <a:r>
                        <a:rPr lang="zh-TW" altLang="zh-TW" sz="1400" kern="1200" dirty="0" smtClean="0">
                          <a:solidFill>
                            <a:schemeClr val="dk1"/>
                          </a:solidFill>
                          <a:effectLst/>
                          <a:latin typeface="微軟正黑體" panose="020B0604030504040204" pitchFamily="34" charset="-120"/>
                          <a:ea typeface="微軟正黑體" panose="020B0604030504040204" pitchFamily="34" charset="-120"/>
                          <a:cs typeface="+mn-cs"/>
                        </a:rPr>
                        <a:t>金庫內上鎖櫃空間不足以存放極機密（含）以上實體紙本，致有部分暴露於開放空間。</a:t>
                      </a:r>
                      <a:endParaRPr lang="zh-TW" altLang="en-US" sz="1400" dirty="0">
                        <a:latin typeface="微軟正黑體" panose="020B0604030504040204" pitchFamily="34" charset="-120"/>
                        <a:ea typeface="微軟正黑體" panose="020B0604030504040204" pitchFamily="34" charset="-120"/>
                      </a:endParaRPr>
                    </a:p>
                  </a:txBody>
                  <a:tcPr/>
                </a:tc>
              </a:tr>
              <a:tr h="757930">
                <a:tc>
                  <a:txBody>
                    <a:bodyPr/>
                    <a:lstStyle/>
                    <a:p>
                      <a:r>
                        <a:rPr lang="zh-TW" altLang="zh-TW" sz="1400" kern="1200" dirty="0" smtClean="0">
                          <a:solidFill>
                            <a:schemeClr val="dk1"/>
                          </a:solidFill>
                          <a:effectLst/>
                          <a:latin typeface="微軟正黑體" panose="020B0604030504040204" pitchFamily="34" charset="-120"/>
                          <a:ea typeface="微軟正黑體" panose="020B0604030504040204" pitchFamily="34" charset="-120"/>
                          <a:cs typeface="+mn-cs"/>
                        </a:rPr>
                        <a:t>矯正措施</a:t>
                      </a:r>
                      <a:endParaRPr lang="zh-TW" altLang="en-US" sz="1400" dirty="0">
                        <a:latin typeface="微軟正黑體" panose="020B0604030504040204" pitchFamily="34" charset="-120"/>
                        <a:ea typeface="微軟正黑體" panose="020B0604030504040204" pitchFamily="34" charset="-120"/>
                      </a:endParaRPr>
                    </a:p>
                  </a:txBody>
                  <a:tcPr/>
                </a:tc>
                <a:tc>
                  <a:txBody>
                    <a:bodyPr/>
                    <a:lstStyle/>
                    <a:p>
                      <a:pPr lvl="0"/>
                      <a:r>
                        <a:rPr lang="en-US" altLang="zh-TW" sz="1400" kern="1200" dirty="0" smtClean="0">
                          <a:solidFill>
                            <a:schemeClr val="dk1"/>
                          </a:solidFill>
                          <a:effectLst/>
                          <a:latin typeface="微軟正黑體" panose="020B0604030504040204" pitchFamily="34" charset="-120"/>
                          <a:ea typeface="微軟正黑體" panose="020B0604030504040204" pitchFamily="34" charset="-120"/>
                          <a:cs typeface="+mn-cs"/>
                        </a:rPr>
                        <a:t>1.</a:t>
                      </a:r>
                      <a:r>
                        <a:rPr lang="zh-TW" altLang="zh-TW" sz="1400" kern="1200" dirty="0" smtClean="0">
                          <a:solidFill>
                            <a:schemeClr val="dk1"/>
                          </a:solidFill>
                          <a:effectLst/>
                          <a:latin typeface="微軟正黑體" panose="020B0604030504040204" pitchFamily="34" charset="-120"/>
                          <a:ea typeface="微軟正黑體" panose="020B0604030504040204" pitchFamily="34" charset="-120"/>
                          <a:cs typeface="+mn-cs"/>
                        </a:rPr>
                        <a:t>立即將私人物品移出金庫，並依相應之管理辦法採取對應之保護措施。</a:t>
                      </a:r>
                    </a:p>
                    <a:p>
                      <a:pPr lvl="0"/>
                      <a:r>
                        <a:rPr lang="en-US" altLang="zh-TW" sz="1400" kern="1200" dirty="0" smtClean="0">
                          <a:solidFill>
                            <a:schemeClr val="dk1"/>
                          </a:solidFill>
                          <a:effectLst/>
                          <a:latin typeface="微軟正黑體" panose="020B0604030504040204" pitchFamily="34" charset="-120"/>
                          <a:ea typeface="微軟正黑體" panose="020B0604030504040204" pitchFamily="34" charset="-120"/>
                          <a:cs typeface="+mn-cs"/>
                        </a:rPr>
                        <a:t>2.</a:t>
                      </a:r>
                      <a:r>
                        <a:rPr lang="zh-TW" altLang="zh-TW" sz="1400" kern="1200" dirty="0" smtClean="0">
                          <a:solidFill>
                            <a:schemeClr val="dk1"/>
                          </a:solidFill>
                          <a:effectLst/>
                          <a:latin typeface="微軟正黑體" panose="020B0604030504040204" pitchFamily="34" charset="-120"/>
                          <a:ea typeface="微軟正黑體" panose="020B0604030504040204" pitchFamily="34" charset="-120"/>
                          <a:cs typeface="+mn-cs"/>
                        </a:rPr>
                        <a:t>評估共用檔案室之管理方式，以達權限區隔效果。</a:t>
                      </a:r>
                      <a:endParaRPr lang="en-US" altLang="zh-TW" sz="1400" kern="1200" dirty="0" smtClean="0">
                        <a:solidFill>
                          <a:schemeClr val="dk1"/>
                        </a:solidFill>
                        <a:effectLst/>
                        <a:latin typeface="微軟正黑體" panose="020B0604030504040204" pitchFamily="34" charset="-120"/>
                        <a:ea typeface="微軟正黑體" panose="020B0604030504040204" pitchFamily="34" charset="-120"/>
                        <a:cs typeface="+mn-cs"/>
                      </a:endParaRPr>
                    </a:p>
                    <a:p>
                      <a:pPr lvl="0"/>
                      <a:endParaRPr lang="en-US" altLang="zh-TW" sz="1400" kern="1200" dirty="0" smtClean="0">
                        <a:solidFill>
                          <a:schemeClr val="dk1"/>
                        </a:solidFill>
                        <a:effectLst/>
                        <a:latin typeface="微軟正黑體" panose="020B0604030504040204" pitchFamily="34" charset="-120"/>
                        <a:ea typeface="微軟正黑體" panose="020B0604030504040204" pitchFamily="34" charset="-120"/>
                        <a:cs typeface="+mn-cs"/>
                      </a:endParaRPr>
                    </a:p>
                    <a:p>
                      <a:pPr marL="0" marR="0" indent="0" algn="r" defTabSz="914253" rtl="0" eaLnBrk="1" fontAlgn="auto" latinLnBrk="0" hangingPunct="1">
                        <a:lnSpc>
                          <a:spcPct val="100000"/>
                        </a:lnSpc>
                        <a:spcBef>
                          <a:spcPts val="0"/>
                        </a:spcBef>
                        <a:spcAft>
                          <a:spcPts val="0"/>
                        </a:spcAft>
                        <a:buClrTx/>
                        <a:buSzTx/>
                        <a:buFontTx/>
                        <a:buNone/>
                        <a:tabLst/>
                        <a:defRPr/>
                      </a:pPr>
                      <a:r>
                        <a:rPr lang="zh-TW" altLang="zh-TW" sz="1400" kern="1200" dirty="0" smtClean="0">
                          <a:solidFill>
                            <a:schemeClr val="dk1"/>
                          </a:solidFill>
                          <a:effectLst/>
                          <a:latin typeface="微軟正黑體" panose="020B0604030504040204" pitchFamily="34" charset="-120"/>
                          <a:ea typeface="微軟正黑體" panose="020B0604030504040204" pitchFamily="34" charset="-120"/>
                          <a:cs typeface="+mn-cs"/>
                        </a:rPr>
                        <a:t>部預計改善期限：</a:t>
                      </a:r>
                      <a:r>
                        <a:rPr lang="en-US" altLang="zh-TW" sz="1400" kern="1200" dirty="0" smtClean="0">
                          <a:solidFill>
                            <a:schemeClr val="dk1"/>
                          </a:solidFill>
                          <a:effectLst/>
                          <a:latin typeface="微軟正黑體" panose="020B0604030504040204" pitchFamily="34" charset="-120"/>
                          <a:ea typeface="微軟正黑體" panose="020B0604030504040204" pitchFamily="34" charset="-120"/>
                          <a:cs typeface="+mn-cs"/>
                        </a:rPr>
                        <a:t>  104  </a:t>
                      </a:r>
                      <a:r>
                        <a:rPr lang="zh-TW" altLang="zh-TW" sz="1400" kern="1200" dirty="0" smtClean="0">
                          <a:solidFill>
                            <a:schemeClr val="dk1"/>
                          </a:solidFill>
                          <a:effectLst/>
                          <a:latin typeface="微軟正黑體" panose="020B0604030504040204" pitchFamily="34" charset="-120"/>
                          <a:ea typeface="微軟正黑體" panose="020B0604030504040204" pitchFamily="34" charset="-120"/>
                          <a:cs typeface="+mn-cs"/>
                        </a:rPr>
                        <a:t>年  </a:t>
                      </a:r>
                      <a:r>
                        <a:rPr lang="en-US" altLang="zh-TW" sz="1400" kern="1200" dirty="0" smtClean="0">
                          <a:solidFill>
                            <a:schemeClr val="dk1"/>
                          </a:solidFill>
                          <a:effectLst/>
                          <a:latin typeface="微軟正黑體" panose="020B0604030504040204" pitchFamily="34" charset="-120"/>
                          <a:ea typeface="微軟正黑體" panose="020B0604030504040204" pitchFamily="34" charset="-120"/>
                          <a:cs typeface="+mn-cs"/>
                        </a:rPr>
                        <a:t>2  </a:t>
                      </a:r>
                      <a:r>
                        <a:rPr lang="zh-TW" altLang="zh-TW" sz="1400" kern="1200" dirty="0" smtClean="0">
                          <a:solidFill>
                            <a:schemeClr val="dk1"/>
                          </a:solidFill>
                          <a:effectLst/>
                          <a:latin typeface="微軟正黑體" panose="020B0604030504040204" pitchFamily="34" charset="-120"/>
                          <a:ea typeface="微軟正黑體" panose="020B0604030504040204" pitchFamily="34" charset="-120"/>
                          <a:cs typeface="+mn-cs"/>
                        </a:rPr>
                        <a:t>月</a:t>
                      </a:r>
                      <a:r>
                        <a:rPr lang="en-US" altLang="zh-TW" sz="1400" kern="1200" dirty="0" smtClean="0">
                          <a:solidFill>
                            <a:schemeClr val="dk1"/>
                          </a:solidFill>
                          <a:effectLst/>
                          <a:latin typeface="微軟正黑體" panose="020B0604030504040204" pitchFamily="34" charset="-120"/>
                          <a:ea typeface="微軟正黑體" panose="020B0604030504040204" pitchFamily="34" charset="-120"/>
                          <a:cs typeface="+mn-cs"/>
                        </a:rPr>
                        <a:t>  8 </a:t>
                      </a:r>
                      <a:r>
                        <a:rPr lang="zh-TW" altLang="zh-TW" sz="1400" kern="1200" dirty="0" smtClean="0">
                          <a:solidFill>
                            <a:schemeClr val="dk1"/>
                          </a:solidFill>
                          <a:effectLst/>
                          <a:latin typeface="微軟正黑體" panose="020B0604030504040204" pitchFamily="34" charset="-120"/>
                          <a:ea typeface="微軟正黑體" panose="020B0604030504040204" pitchFamily="34" charset="-120"/>
                          <a:cs typeface="+mn-cs"/>
                        </a:rPr>
                        <a:t>日</a:t>
                      </a:r>
                    </a:p>
                  </a:txBody>
                  <a:tcPr/>
                </a:tc>
              </a:tr>
              <a:tr h="793346">
                <a:tc>
                  <a:txBody>
                    <a:bodyPr/>
                    <a:lstStyle/>
                    <a:p>
                      <a:r>
                        <a:rPr lang="zh-TW" altLang="zh-TW" sz="1400" kern="1200" dirty="0" smtClean="0">
                          <a:solidFill>
                            <a:schemeClr val="dk1"/>
                          </a:solidFill>
                          <a:effectLst/>
                          <a:latin typeface="微軟正黑體" panose="020B0604030504040204" pitchFamily="34" charset="-120"/>
                          <a:ea typeface="微軟正黑體" panose="020B0604030504040204" pitchFamily="34" charset="-120"/>
                          <a:cs typeface="+mn-cs"/>
                        </a:rPr>
                        <a:t>預防措施</a:t>
                      </a:r>
                      <a:endParaRPr lang="zh-TW" altLang="en-US" sz="1400" dirty="0">
                        <a:latin typeface="微軟正黑體" panose="020B0604030504040204" pitchFamily="34" charset="-120"/>
                        <a:ea typeface="微軟正黑體" panose="020B0604030504040204" pitchFamily="34" charset="-120"/>
                      </a:endParaRPr>
                    </a:p>
                  </a:txBody>
                  <a:tcPr/>
                </a:tc>
                <a:tc>
                  <a:txBody>
                    <a:bodyPr/>
                    <a:lstStyle/>
                    <a:p>
                      <a:r>
                        <a:rPr lang="en-US" altLang="zh-TW" sz="1400" kern="1200" dirty="0" smtClean="0">
                          <a:solidFill>
                            <a:schemeClr val="dk1"/>
                          </a:solidFill>
                          <a:effectLst/>
                          <a:latin typeface="微軟正黑體" panose="020B0604030504040204" pitchFamily="34" charset="-120"/>
                          <a:ea typeface="微軟正黑體" panose="020B0604030504040204" pitchFamily="34" charset="-120"/>
                          <a:cs typeface="+mn-cs"/>
                        </a:rPr>
                        <a:t>1.</a:t>
                      </a:r>
                      <a:r>
                        <a:rPr lang="zh-TW" altLang="zh-TW" sz="1400" kern="1200" dirty="0" smtClean="0">
                          <a:solidFill>
                            <a:schemeClr val="dk1"/>
                          </a:solidFill>
                          <a:effectLst/>
                          <a:latin typeface="微軟正黑體" panose="020B0604030504040204" pitchFamily="34" charset="-120"/>
                          <a:ea typeface="微軟正黑體" panose="020B0604030504040204" pitchFamily="34" charset="-120"/>
                          <a:cs typeface="+mn-cs"/>
                        </a:rPr>
                        <a:t>評估具有上鎖等保護機制之櫃體空間是否足夠，並進行對應之檔案清理或歸檔。</a:t>
                      </a:r>
                      <a:endParaRPr lang="en-US" altLang="zh-TW" sz="1400" kern="1200" dirty="0" smtClean="0">
                        <a:solidFill>
                          <a:schemeClr val="dk1"/>
                        </a:solidFill>
                        <a:effectLst/>
                        <a:latin typeface="微軟正黑體" panose="020B0604030504040204" pitchFamily="34" charset="-120"/>
                        <a:ea typeface="微軟正黑體" panose="020B0604030504040204" pitchFamily="34" charset="-120"/>
                        <a:cs typeface="+mn-cs"/>
                      </a:endParaRPr>
                    </a:p>
                    <a:p>
                      <a:endParaRPr lang="en-US" altLang="zh-TW" sz="1400" kern="1200" dirty="0" smtClean="0">
                        <a:solidFill>
                          <a:schemeClr val="dk1"/>
                        </a:solidFill>
                        <a:effectLst/>
                        <a:latin typeface="微軟正黑體" panose="020B0604030504040204" pitchFamily="34" charset="-120"/>
                        <a:ea typeface="微軟正黑體" panose="020B0604030504040204" pitchFamily="34" charset="-120"/>
                        <a:cs typeface="+mn-cs"/>
                      </a:endParaRPr>
                    </a:p>
                    <a:p>
                      <a:endParaRPr lang="zh-TW" altLang="zh-TW" sz="1400" kern="1200" dirty="0" smtClean="0">
                        <a:solidFill>
                          <a:schemeClr val="dk1"/>
                        </a:solidFill>
                        <a:effectLst/>
                        <a:latin typeface="微軟正黑體" panose="020B0604030504040204" pitchFamily="34" charset="-120"/>
                        <a:ea typeface="微軟正黑體" panose="020B0604030504040204" pitchFamily="34" charset="-120"/>
                        <a:cs typeface="+mn-cs"/>
                      </a:endParaRPr>
                    </a:p>
                    <a:p>
                      <a:pPr marL="0" marR="0" indent="0" algn="r" defTabSz="914253" rtl="0" eaLnBrk="1" fontAlgn="auto" latinLnBrk="0" hangingPunct="1">
                        <a:lnSpc>
                          <a:spcPct val="100000"/>
                        </a:lnSpc>
                        <a:spcBef>
                          <a:spcPts val="0"/>
                        </a:spcBef>
                        <a:spcAft>
                          <a:spcPts val="0"/>
                        </a:spcAft>
                        <a:buClrTx/>
                        <a:buSzTx/>
                        <a:buFontTx/>
                        <a:buNone/>
                        <a:tabLst/>
                        <a:defRPr/>
                      </a:pPr>
                      <a:r>
                        <a:rPr lang="zh-TW" altLang="zh-TW" sz="1400" kern="1200" dirty="0" smtClean="0">
                          <a:solidFill>
                            <a:schemeClr val="dk1"/>
                          </a:solidFill>
                          <a:effectLst/>
                          <a:latin typeface="微軟正黑體" panose="020B0604030504040204" pitchFamily="34" charset="-120"/>
                          <a:ea typeface="微軟正黑體" panose="020B0604030504040204" pitchFamily="34" charset="-120"/>
                          <a:cs typeface="+mn-cs"/>
                        </a:rPr>
                        <a:t>預計改善期限：</a:t>
                      </a:r>
                      <a:r>
                        <a:rPr lang="en-US" altLang="zh-TW" sz="1400" kern="1200" dirty="0" smtClean="0">
                          <a:solidFill>
                            <a:schemeClr val="dk1"/>
                          </a:solidFill>
                          <a:effectLst/>
                          <a:latin typeface="微軟正黑體" panose="020B0604030504040204" pitchFamily="34" charset="-120"/>
                          <a:ea typeface="微軟正黑體" panose="020B0604030504040204" pitchFamily="34" charset="-120"/>
                          <a:cs typeface="+mn-cs"/>
                        </a:rPr>
                        <a:t>  104  </a:t>
                      </a:r>
                      <a:r>
                        <a:rPr lang="zh-TW" altLang="zh-TW" sz="1400" kern="1200" dirty="0" smtClean="0">
                          <a:solidFill>
                            <a:schemeClr val="dk1"/>
                          </a:solidFill>
                          <a:effectLst/>
                          <a:latin typeface="微軟正黑體" panose="020B0604030504040204" pitchFamily="34" charset="-120"/>
                          <a:ea typeface="微軟正黑體" panose="020B0604030504040204" pitchFamily="34" charset="-120"/>
                          <a:cs typeface="+mn-cs"/>
                        </a:rPr>
                        <a:t>年  </a:t>
                      </a:r>
                      <a:r>
                        <a:rPr lang="en-US" altLang="zh-TW" sz="1400" kern="1200" dirty="0" smtClean="0">
                          <a:solidFill>
                            <a:schemeClr val="dk1"/>
                          </a:solidFill>
                          <a:effectLst/>
                          <a:latin typeface="微軟正黑體" panose="020B0604030504040204" pitchFamily="34" charset="-120"/>
                          <a:ea typeface="微軟正黑體" panose="020B0604030504040204" pitchFamily="34" charset="-120"/>
                          <a:cs typeface="+mn-cs"/>
                        </a:rPr>
                        <a:t>4  </a:t>
                      </a:r>
                      <a:r>
                        <a:rPr lang="zh-TW" altLang="zh-TW" sz="1400" kern="1200" dirty="0" smtClean="0">
                          <a:solidFill>
                            <a:schemeClr val="dk1"/>
                          </a:solidFill>
                          <a:effectLst/>
                          <a:latin typeface="微軟正黑體" panose="020B0604030504040204" pitchFamily="34" charset="-120"/>
                          <a:ea typeface="微軟正黑體" panose="020B0604030504040204" pitchFamily="34" charset="-120"/>
                          <a:cs typeface="+mn-cs"/>
                        </a:rPr>
                        <a:t>月 </a:t>
                      </a:r>
                      <a:r>
                        <a:rPr lang="en-US" altLang="zh-TW" sz="1400" kern="1200" dirty="0" smtClean="0">
                          <a:solidFill>
                            <a:schemeClr val="dk1"/>
                          </a:solidFill>
                          <a:effectLst/>
                          <a:latin typeface="微軟正黑體" panose="020B0604030504040204" pitchFamily="34" charset="-120"/>
                          <a:ea typeface="微軟正黑體" panose="020B0604030504040204" pitchFamily="34" charset="-120"/>
                          <a:cs typeface="+mn-cs"/>
                        </a:rPr>
                        <a:t>8  </a:t>
                      </a:r>
                      <a:r>
                        <a:rPr lang="zh-TW" altLang="zh-TW" sz="1400" kern="1200" dirty="0" smtClean="0">
                          <a:solidFill>
                            <a:schemeClr val="dk1"/>
                          </a:solidFill>
                          <a:effectLst/>
                          <a:latin typeface="微軟正黑體" panose="020B0604030504040204" pitchFamily="34" charset="-120"/>
                          <a:ea typeface="微軟正黑體" panose="020B0604030504040204" pitchFamily="34" charset="-120"/>
                          <a:cs typeface="+mn-cs"/>
                        </a:rPr>
                        <a:t>日</a:t>
                      </a:r>
                    </a:p>
                  </a:txBody>
                  <a:tcPr/>
                </a:tc>
              </a:tr>
            </a:tbl>
          </a:graphicData>
        </a:graphic>
      </p:graphicFrame>
    </p:spTree>
    <p:extLst>
      <p:ext uri="{BB962C8B-B14F-4D97-AF65-F5344CB8AC3E}">
        <p14:creationId xmlns:p14="http://schemas.microsoft.com/office/powerpoint/2010/main" val="1171099077"/>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zh-TW" b="1" dirty="0"/>
              <a:t>矯正及預防措施處理</a:t>
            </a:r>
            <a:r>
              <a:rPr lang="zh-TW" altLang="zh-TW" b="1" dirty="0" smtClean="0"/>
              <a:t>單</a:t>
            </a:r>
            <a:r>
              <a:rPr lang="en-US" altLang="zh-TW" b="1" dirty="0" smtClean="0"/>
              <a:t>(7/9</a:t>
            </a:r>
            <a:r>
              <a:rPr lang="en-US" altLang="zh-TW" b="1" dirty="0"/>
              <a:t>)</a:t>
            </a:r>
            <a:endParaRPr lang="zh-TW" altLang="en-US" dirty="0"/>
          </a:p>
        </p:txBody>
      </p:sp>
      <p:graphicFrame>
        <p:nvGraphicFramePr>
          <p:cNvPr id="4" name="表格 3"/>
          <p:cNvGraphicFramePr>
            <a:graphicFrameLocks noGrp="1"/>
          </p:cNvGraphicFramePr>
          <p:nvPr>
            <p:extLst>
              <p:ext uri="{D42A27DB-BD31-4B8C-83A1-F6EECF244321}">
                <p14:modId xmlns:p14="http://schemas.microsoft.com/office/powerpoint/2010/main" val="1480762501"/>
              </p:ext>
            </p:extLst>
          </p:nvPr>
        </p:nvGraphicFramePr>
        <p:xfrm>
          <a:off x="683568" y="1196753"/>
          <a:ext cx="8208912" cy="4614529"/>
        </p:xfrm>
        <a:graphic>
          <a:graphicData uri="http://schemas.openxmlformats.org/drawingml/2006/table">
            <a:tbl>
              <a:tblPr firstRow="1" bandRow="1">
                <a:tableStyleId>{5C22544A-7EE6-4342-B048-85BDC9FD1C3A}</a:tableStyleId>
              </a:tblPr>
              <a:tblGrid>
                <a:gridCol w="1296144"/>
                <a:gridCol w="6912768"/>
              </a:tblGrid>
              <a:tr h="432047">
                <a:tc>
                  <a:txBody>
                    <a:bodyPr/>
                    <a:lstStyle/>
                    <a:p>
                      <a:pPr algn="ctr"/>
                      <a:r>
                        <a:rPr lang="zh-TW" altLang="en-US" sz="1400" dirty="0" smtClean="0">
                          <a:latin typeface="微軟正黑體" panose="020B0604030504040204" pitchFamily="34" charset="-120"/>
                          <a:ea typeface="微軟正黑體" panose="020B0604030504040204" pitchFamily="34" charset="-120"/>
                        </a:rPr>
                        <a:t>項目</a:t>
                      </a:r>
                      <a:endParaRPr lang="zh-TW" altLang="en-US" sz="1400" dirty="0">
                        <a:latin typeface="微軟正黑體" panose="020B0604030504040204" pitchFamily="34" charset="-120"/>
                        <a:ea typeface="微軟正黑體" panose="020B0604030504040204" pitchFamily="34" charset="-120"/>
                      </a:endParaRPr>
                    </a:p>
                  </a:txBody>
                  <a:tcPr/>
                </a:tc>
                <a:tc>
                  <a:txBody>
                    <a:bodyPr/>
                    <a:lstStyle/>
                    <a:p>
                      <a:pPr algn="ctr"/>
                      <a:r>
                        <a:rPr lang="zh-TW" altLang="en-US" sz="1400" dirty="0" smtClean="0">
                          <a:latin typeface="微軟正黑體" panose="020B0604030504040204" pitchFamily="34" charset="-120"/>
                          <a:ea typeface="微軟正黑體" panose="020B0604030504040204" pitchFamily="34" charset="-120"/>
                        </a:rPr>
                        <a:t>內容說明</a:t>
                      </a:r>
                      <a:endParaRPr lang="zh-TW" altLang="en-US" sz="1400" dirty="0">
                        <a:latin typeface="微軟正黑體" panose="020B0604030504040204" pitchFamily="34" charset="-120"/>
                        <a:ea typeface="微軟正黑體" panose="020B0604030504040204" pitchFamily="34" charset="-120"/>
                      </a:endParaRPr>
                    </a:p>
                  </a:txBody>
                  <a:tcPr/>
                </a:tc>
              </a:tr>
              <a:tr h="532462">
                <a:tc>
                  <a:txBody>
                    <a:bodyPr/>
                    <a:lstStyle/>
                    <a:p>
                      <a:r>
                        <a:rPr lang="zh-TW" altLang="zh-TW" sz="1400" kern="1200" dirty="0" smtClean="0">
                          <a:solidFill>
                            <a:schemeClr val="dk1"/>
                          </a:solidFill>
                          <a:effectLst/>
                          <a:latin typeface="微軟正黑體" panose="020B0604030504040204" pitchFamily="34" charset="-120"/>
                          <a:ea typeface="微軟正黑體" panose="020B0604030504040204" pitchFamily="34" charset="-120"/>
                          <a:cs typeface="+mn-cs"/>
                        </a:rPr>
                        <a:t>查核缺失項目</a:t>
                      </a:r>
                      <a:endParaRPr lang="zh-TW" altLang="en-US" sz="1400" dirty="0">
                        <a:latin typeface="微軟正黑體" panose="020B0604030504040204" pitchFamily="34" charset="-120"/>
                        <a:ea typeface="微軟正黑體" panose="020B0604030504040204" pitchFamily="34" charset="-120"/>
                      </a:endParaRPr>
                    </a:p>
                  </a:txBody>
                  <a:tcPr/>
                </a:tc>
                <a:tc>
                  <a:txBody>
                    <a:bodyPr/>
                    <a:lstStyle/>
                    <a:p>
                      <a:pPr>
                        <a:spcBef>
                          <a:spcPts val="300"/>
                        </a:spcBef>
                        <a:spcAft>
                          <a:spcPts val="600"/>
                        </a:spcAft>
                      </a:pPr>
                      <a:r>
                        <a:rPr lang="zh-TW" altLang="zh-TW" sz="1400" kern="1200" dirty="0" smtClean="0">
                          <a:solidFill>
                            <a:schemeClr val="dk1"/>
                          </a:solidFill>
                          <a:effectLst/>
                          <a:latin typeface="微軟正黑體" panose="020B0604030504040204" pitchFamily="34" charset="-120"/>
                          <a:ea typeface="微軟正黑體" panose="020B0604030504040204" pitchFamily="34" charset="-120"/>
                          <a:cs typeface="+mn-cs"/>
                        </a:rPr>
                        <a:t>重要應用系統及資料庫應有存取稽核紀錄，並定期檢視異常存取紀錄且由權責主管定期覆核。</a:t>
                      </a:r>
                      <a:endParaRPr lang="zh-TW" sz="1400" kern="1200" dirty="0">
                        <a:solidFill>
                          <a:schemeClr val="dk1"/>
                        </a:solidFill>
                        <a:effectLst/>
                        <a:latin typeface="微軟正黑體" panose="020B0604030504040204" pitchFamily="34" charset="-120"/>
                        <a:ea typeface="微軟正黑體" panose="020B0604030504040204" pitchFamily="34" charset="-120"/>
                        <a:cs typeface="+mn-cs"/>
                      </a:endParaRPr>
                    </a:p>
                  </a:txBody>
                  <a:tcPr marL="17780" marR="17780" marT="0" marB="0" anchor="ctr"/>
                </a:tc>
              </a:tr>
              <a:tr h="578425">
                <a:tc>
                  <a:txBody>
                    <a:bodyPr/>
                    <a:lstStyle/>
                    <a:p>
                      <a:r>
                        <a:rPr lang="zh-TW" altLang="zh-TW" sz="1400" kern="1200" dirty="0" smtClean="0">
                          <a:solidFill>
                            <a:schemeClr val="dk1"/>
                          </a:solidFill>
                          <a:effectLst/>
                          <a:latin typeface="微軟正黑體" panose="020B0604030504040204" pitchFamily="34" charset="-120"/>
                          <a:ea typeface="微軟正黑體" panose="020B0604030504040204" pitchFamily="34" charset="-120"/>
                          <a:cs typeface="+mn-cs"/>
                        </a:rPr>
                        <a:t>缺失狀況說明</a:t>
                      </a:r>
                      <a:endParaRPr lang="zh-TW" altLang="en-US" sz="1400" dirty="0">
                        <a:latin typeface="微軟正黑體" panose="020B0604030504040204" pitchFamily="34" charset="-120"/>
                        <a:ea typeface="微軟正黑體" panose="020B0604030504040204" pitchFamily="34" charset="-120"/>
                      </a:endParaRPr>
                    </a:p>
                  </a:txBody>
                  <a:tcPr/>
                </a:tc>
                <a:tc>
                  <a:txBody>
                    <a:bodyPr/>
                    <a:lstStyle/>
                    <a:p>
                      <a:pPr lvl="0"/>
                      <a:r>
                        <a:rPr lang="zh-TW" altLang="zh-TW" sz="1400" kern="1200" dirty="0" smtClean="0">
                          <a:solidFill>
                            <a:schemeClr val="dk1"/>
                          </a:solidFill>
                          <a:effectLst/>
                          <a:latin typeface="微軟正黑體" panose="020B0604030504040204" pitchFamily="34" charset="-120"/>
                          <a:ea typeface="微軟正黑體" panose="020B0604030504040204" pitchFamily="34" charset="-120"/>
                          <a:cs typeface="+mn-cs"/>
                        </a:rPr>
                        <a:t>資料庫現雖有存取稽核紀錄，惟無稽核軌跡分析報表可供定期檢視異常存取記錄，部門權責主管亦無從定期覆核。</a:t>
                      </a:r>
                      <a:endParaRPr lang="zh-TW" altLang="en-US" sz="1400" dirty="0">
                        <a:latin typeface="微軟正黑體" panose="020B0604030504040204" pitchFamily="34" charset="-120"/>
                        <a:ea typeface="微軟正黑體" panose="020B0604030504040204" pitchFamily="34" charset="-120"/>
                      </a:endParaRPr>
                    </a:p>
                  </a:txBody>
                  <a:tcPr/>
                </a:tc>
              </a:tr>
              <a:tr h="541755">
                <a:tc>
                  <a:txBody>
                    <a:bodyPr/>
                    <a:lstStyle/>
                    <a:p>
                      <a:pPr marL="0" marR="0" indent="0" algn="l" defTabSz="914253" rtl="0" eaLnBrk="1" fontAlgn="auto" latinLnBrk="0" hangingPunct="1">
                        <a:lnSpc>
                          <a:spcPct val="100000"/>
                        </a:lnSpc>
                        <a:spcBef>
                          <a:spcPts val="0"/>
                        </a:spcBef>
                        <a:spcAft>
                          <a:spcPts val="0"/>
                        </a:spcAft>
                        <a:buClrTx/>
                        <a:buSzTx/>
                        <a:buFontTx/>
                        <a:buNone/>
                        <a:tabLst/>
                        <a:defRPr/>
                      </a:pPr>
                      <a:r>
                        <a:rPr lang="zh-TW" altLang="zh-TW" sz="1400" kern="1200" dirty="0" smtClean="0">
                          <a:solidFill>
                            <a:schemeClr val="dk1"/>
                          </a:solidFill>
                          <a:effectLst/>
                          <a:latin typeface="微軟正黑體" panose="020B0604030504040204" pitchFamily="34" charset="-120"/>
                          <a:ea typeface="微軟正黑體" panose="020B0604030504040204" pitchFamily="34" charset="-120"/>
                          <a:cs typeface="+mn-cs"/>
                        </a:rPr>
                        <a:t>原因分析</a:t>
                      </a:r>
                      <a:endParaRPr lang="zh-TW" altLang="en-US" sz="1400" dirty="0" smtClean="0">
                        <a:latin typeface="微軟正黑體" panose="020B0604030504040204" pitchFamily="34" charset="-120"/>
                        <a:ea typeface="微軟正黑體" panose="020B0604030504040204" pitchFamily="34" charset="-120"/>
                      </a:endParaRPr>
                    </a:p>
                  </a:txBody>
                  <a:tcPr/>
                </a:tc>
                <a:tc>
                  <a:txBody>
                    <a:bodyPr/>
                    <a:lstStyle/>
                    <a:p>
                      <a:pPr lvl="0"/>
                      <a:r>
                        <a:rPr lang="zh-TW" altLang="zh-TW" sz="1400" kern="1200" dirty="0" smtClean="0">
                          <a:solidFill>
                            <a:schemeClr val="dk1"/>
                          </a:solidFill>
                          <a:effectLst/>
                          <a:latin typeface="微軟正黑體" panose="020B0604030504040204" pitchFamily="34" charset="-120"/>
                          <a:ea typeface="微軟正黑體" panose="020B0604030504040204" pitchFamily="34" charset="-120"/>
                          <a:cs typeface="+mn-cs"/>
                        </a:rPr>
                        <a:t>現況下尚未依個人資料保護管理要點規定，確實執行系統資料庫使用紀錄審查作業。</a:t>
                      </a:r>
                      <a:endParaRPr lang="zh-TW" altLang="en-US" sz="1400" dirty="0">
                        <a:latin typeface="微軟正黑體" panose="020B0604030504040204" pitchFamily="34" charset="-120"/>
                        <a:ea typeface="微軟正黑體" panose="020B0604030504040204" pitchFamily="34" charset="-120"/>
                      </a:endParaRPr>
                    </a:p>
                  </a:txBody>
                  <a:tcPr/>
                </a:tc>
              </a:tr>
              <a:tr h="1036154">
                <a:tc>
                  <a:txBody>
                    <a:bodyPr/>
                    <a:lstStyle/>
                    <a:p>
                      <a:r>
                        <a:rPr lang="zh-TW" altLang="zh-TW" sz="1400" kern="1200" dirty="0" smtClean="0">
                          <a:solidFill>
                            <a:schemeClr val="dk1"/>
                          </a:solidFill>
                          <a:effectLst/>
                          <a:latin typeface="微軟正黑體" panose="020B0604030504040204" pitchFamily="34" charset="-120"/>
                          <a:ea typeface="微軟正黑體" panose="020B0604030504040204" pitchFamily="34" charset="-120"/>
                          <a:cs typeface="+mn-cs"/>
                        </a:rPr>
                        <a:t>矯正措施</a:t>
                      </a:r>
                      <a:endParaRPr lang="zh-TW" altLang="en-US" sz="1400" dirty="0">
                        <a:latin typeface="微軟正黑體" panose="020B0604030504040204" pitchFamily="34" charset="-120"/>
                        <a:ea typeface="微軟正黑體" panose="020B0604030504040204" pitchFamily="34" charset="-120"/>
                      </a:endParaRPr>
                    </a:p>
                  </a:txBody>
                  <a:tcPr/>
                </a:tc>
                <a:tc>
                  <a:txBody>
                    <a:bodyPr/>
                    <a:lstStyle/>
                    <a:p>
                      <a:pPr lvl="0"/>
                      <a:r>
                        <a:rPr lang="en-US" altLang="zh-TW" sz="1400" kern="1200" dirty="0" smtClean="0">
                          <a:solidFill>
                            <a:schemeClr val="dk1"/>
                          </a:solidFill>
                          <a:effectLst/>
                          <a:latin typeface="微軟正黑體" panose="020B0604030504040204" pitchFamily="34" charset="-120"/>
                          <a:ea typeface="微軟正黑體" panose="020B0604030504040204" pitchFamily="34" charset="-120"/>
                          <a:cs typeface="+mn-cs"/>
                        </a:rPr>
                        <a:t>1.</a:t>
                      </a:r>
                      <a:r>
                        <a:rPr lang="zh-TW" altLang="zh-TW" sz="1400" kern="1200" dirty="0" smtClean="0">
                          <a:solidFill>
                            <a:schemeClr val="dk1"/>
                          </a:solidFill>
                          <a:effectLst/>
                          <a:latin typeface="微軟正黑體" panose="020B0604030504040204" pitchFamily="34" charset="-120"/>
                          <a:ea typeface="微軟正黑體" panose="020B0604030504040204" pitchFamily="34" charset="-120"/>
                          <a:cs typeface="+mn-cs"/>
                        </a:rPr>
                        <a:t>部門應要求資訊部門協助掃描所使用系統資料庫之使用紀錄，並作成合理性之審查確認。</a:t>
                      </a:r>
                    </a:p>
                    <a:p>
                      <a:pPr lvl="0"/>
                      <a:r>
                        <a:rPr lang="en-US" altLang="zh-TW" sz="1400" kern="1200" dirty="0" smtClean="0">
                          <a:solidFill>
                            <a:schemeClr val="dk1"/>
                          </a:solidFill>
                          <a:effectLst/>
                          <a:latin typeface="微軟正黑體" panose="020B0604030504040204" pitchFamily="34" charset="-120"/>
                          <a:ea typeface="微軟正黑體" panose="020B0604030504040204" pitchFamily="34" charset="-120"/>
                          <a:cs typeface="+mn-cs"/>
                        </a:rPr>
                        <a:t>2.</a:t>
                      </a:r>
                      <a:r>
                        <a:rPr lang="zh-TW" altLang="zh-TW" sz="1400" kern="1200" dirty="0" smtClean="0">
                          <a:solidFill>
                            <a:schemeClr val="dk1"/>
                          </a:solidFill>
                          <a:effectLst/>
                          <a:latin typeface="微軟正黑體" panose="020B0604030504040204" pitchFamily="34" charset="-120"/>
                          <a:ea typeface="微軟正黑體" panose="020B0604030504040204" pitchFamily="34" charset="-120"/>
                          <a:cs typeface="+mn-cs"/>
                        </a:rPr>
                        <a:t>部門應與資訊部門規劃系統資料庫活動異常使用警示標準及關鍵稽核熱點。</a:t>
                      </a:r>
                      <a:endParaRPr lang="en-US" altLang="zh-TW" sz="1400" kern="1200" dirty="0" smtClean="0">
                        <a:solidFill>
                          <a:schemeClr val="dk1"/>
                        </a:solidFill>
                        <a:effectLst/>
                        <a:latin typeface="微軟正黑體" panose="020B0604030504040204" pitchFamily="34" charset="-120"/>
                        <a:ea typeface="微軟正黑體" panose="020B0604030504040204" pitchFamily="34" charset="-120"/>
                        <a:cs typeface="+mn-cs"/>
                      </a:endParaRPr>
                    </a:p>
                    <a:p>
                      <a:pPr marL="0" marR="0" indent="0" algn="r" defTabSz="914253" rtl="0" eaLnBrk="1" fontAlgn="auto" latinLnBrk="0" hangingPunct="1">
                        <a:lnSpc>
                          <a:spcPct val="100000"/>
                        </a:lnSpc>
                        <a:spcBef>
                          <a:spcPts val="0"/>
                        </a:spcBef>
                        <a:spcAft>
                          <a:spcPts val="0"/>
                        </a:spcAft>
                        <a:buClrTx/>
                        <a:buSzTx/>
                        <a:buFontTx/>
                        <a:buNone/>
                        <a:tabLst/>
                        <a:defRPr/>
                      </a:pPr>
                      <a:endParaRPr lang="en-US" altLang="zh-TW" sz="1400" kern="1200" dirty="0" smtClean="0">
                        <a:solidFill>
                          <a:schemeClr val="dk1"/>
                        </a:solidFill>
                        <a:effectLst/>
                        <a:latin typeface="微軟正黑體" panose="020B0604030504040204" pitchFamily="34" charset="-120"/>
                        <a:ea typeface="微軟正黑體" panose="020B0604030504040204" pitchFamily="34" charset="-120"/>
                        <a:cs typeface="+mn-cs"/>
                      </a:endParaRPr>
                    </a:p>
                    <a:p>
                      <a:pPr marL="0" marR="0" indent="0" algn="r" defTabSz="914253" rtl="0" eaLnBrk="1" fontAlgn="auto" latinLnBrk="0" hangingPunct="1">
                        <a:lnSpc>
                          <a:spcPct val="100000"/>
                        </a:lnSpc>
                        <a:spcBef>
                          <a:spcPts val="0"/>
                        </a:spcBef>
                        <a:spcAft>
                          <a:spcPts val="0"/>
                        </a:spcAft>
                        <a:buClrTx/>
                        <a:buSzTx/>
                        <a:buFontTx/>
                        <a:buNone/>
                        <a:tabLst/>
                        <a:defRPr/>
                      </a:pPr>
                      <a:r>
                        <a:rPr lang="zh-TW" altLang="zh-TW" sz="1400" kern="1200" dirty="0" smtClean="0">
                          <a:solidFill>
                            <a:schemeClr val="dk1"/>
                          </a:solidFill>
                          <a:effectLst/>
                          <a:latin typeface="微軟正黑體" panose="020B0604030504040204" pitchFamily="34" charset="-120"/>
                          <a:ea typeface="微軟正黑體" panose="020B0604030504040204" pitchFamily="34" charset="-120"/>
                          <a:cs typeface="+mn-cs"/>
                        </a:rPr>
                        <a:t>部預計改善期限：</a:t>
                      </a:r>
                      <a:r>
                        <a:rPr lang="en-US" altLang="zh-TW" sz="1400" kern="1200" dirty="0" smtClean="0">
                          <a:solidFill>
                            <a:schemeClr val="dk1"/>
                          </a:solidFill>
                          <a:effectLst/>
                          <a:latin typeface="微軟正黑體" panose="020B0604030504040204" pitchFamily="34" charset="-120"/>
                          <a:ea typeface="微軟正黑體" panose="020B0604030504040204" pitchFamily="34" charset="-120"/>
                          <a:cs typeface="+mn-cs"/>
                        </a:rPr>
                        <a:t>  104  </a:t>
                      </a:r>
                      <a:r>
                        <a:rPr lang="zh-TW" altLang="zh-TW" sz="1400" kern="1200" dirty="0" smtClean="0">
                          <a:solidFill>
                            <a:schemeClr val="dk1"/>
                          </a:solidFill>
                          <a:effectLst/>
                          <a:latin typeface="微軟正黑體" panose="020B0604030504040204" pitchFamily="34" charset="-120"/>
                          <a:ea typeface="微軟正黑體" panose="020B0604030504040204" pitchFamily="34" charset="-120"/>
                          <a:cs typeface="+mn-cs"/>
                        </a:rPr>
                        <a:t>年  </a:t>
                      </a:r>
                      <a:r>
                        <a:rPr lang="en-US" altLang="zh-TW" sz="1400" kern="1200" dirty="0" smtClean="0">
                          <a:solidFill>
                            <a:schemeClr val="dk1"/>
                          </a:solidFill>
                          <a:effectLst/>
                          <a:latin typeface="微軟正黑體" panose="020B0604030504040204" pitchFamily="34" charset="-120"/>
                          <a:ea typeface="微軟正黑體" panose="020B0604030504040204" pitchFamily="34" charset="-120"/>
                          <a:cs typeface="+mn-cs"/>
                        </a:rPr>
                        <a:t>2  </a:t>
                      </a:r>
                      <a:r>
                        <a:rPr lang="zh-TW" altLang="zh-TW" sz="1400" kern="1200" dirty="0" smtClean="0">
                          <a:solidFill>
                            <a:schemeClr val="dk1"/>
                          </a:solidFill>
                          <a:effectLst/>
                          <a:latin typeface="微軟正黑體" panose="020B0604030504040204" pitchFamily="34" charset="-120"/>
                          <a:ea typeface="微軟正黑體" panose="020B0604030504040204" pitchFamily="34" charset="-120"/>
                          <a:cs typeface="+mn-cs"/>
                        </a:rPr>
                        <a:t>月</a:t>
                      </a:r>
                      <a:r>
                        <a:rPr lang="en-US" altLang="zh-TW" sz="1400" kern="1200" dirty="0" smtClean="0">
                          <a:solidFill>
                            <a:schemeClr val="dk1"/>
                          </a:solidFill>
                          <a:effectLst/>
                          <a:latin typeface="微軟正黑體" panose="020B0604030504040204" pitchFamily="34" charset="-120"/>
                          <a:ea typeface="微軟正黑體" panose="020B0604030504040204" pitchFamily="34" charset="-120"/>
                          <a:cs typeface="+mn-cs"/>
                        </a:rPr>
                        <a:t>  8 </a:t>
                      </a:r>
                      <a:r>
                        <a:rPr lang="zh-TW" altLang="zh-TW" sz="1400" kern="1200" dirty="0" smtClean="0">
                          <a:solidFill>
                            <a:schemeClr val="dk1"/>
                          </a:solidFill>
                          <a:effectLst/>
                          <a:latin typeface="微軟正黑體" panose="020B0604030504040204" pitchFamily="34" charset="-120"/>
                          <a:ea typeface="微軟正黑體" panose="020B0604030504040204" pitchFamily="34" charset="-120"/>
                          <a:cs typeface="+mn-cs"/>
                        </a:rPr>
                        <a:t>日</a:t>
                      </a:r>
                    </a:p>
                  </a:txBody>
                  <a:tcPr/>
                </a:tc>
              </a:tr>
              <a:tr h="1255874">
                <a:tc>
                  <a:txBody>
                    <a:bodyPr/>
                    <a:lstStyle/>
                    <a:p>
                      <a:r>
                        <a:rPr lang="zh-TW" altLang="zh-TW" sz="1400" kern="1200" dirty="0" smtClean="0">
                          <a:solidFill>
                            <a:schemeClr val="dk1"/>
                          </a:solidFill>
                          <a:effectLst/>
                          <a:latin typeface="微軟正黑體" panose="020B0604030504040204" pitchFamily="34" charset="-120"/>
                          <a:ea typeface="微軟正黑體" panose="020B0604030504040204" pitchFamily="34" charset="-120"/>
                          <a:cs typeface="+mn-cs"/>
                        </a:rPr>
                        <a:t>預防措施</a:t>
                      </a:r>
                      <a:endParaRPr lang="zh-TW" altLang="en-US" sz="1400" dirty="0">
                        <a:latin typeface="微軟正黑體" panose="020B0604030504040204" pitchFamily="34" charset="-120"/>
                        <a:ea typeface="微軟正黑體" panose="020B0604030504040204" pitchFamily="34" charset="-120"/>
                      </a:endParaRPr>
                    </a:p>
                  </a:txBody>
                  <a:tcPr/>
                </a:tc>
                <a:tc>
                  <a:txBody>
                    <a:bodyPr/>
                    <a:lstStyle/>
                    <a:p>
                      <a:r>
                        <a:rPr lang="en-US" altLang="zh-TW" sz="1400" kern="1200" dirty="0" smtClean="0">
                          <a:solidFill>
                            <a:schemeClr val="dk1"/>
                          </a:solidFill>
                          <a:effectLst/>
                          <a:latin typeface="微軟正黑體" panose="020B0604030504040204" pitchFamily="34" charset="-120"/>
                          <a:ea typeface="微軟正黑體" panose="020B0604030504040204" pitchFamily="34" charset="-120"/>
                          <a:cs typeface="+mn-cs"/>
                        </a:rPr>
                        <a:t>1.</a:t>
                      </a:r>
                      <a:r>
                        <a:rPr lang="zh-TW" altLang="zh-TW" sz="1400" kern="1200" dirty="0" smtClean="0">
                          <a:solidFill>
                            <a:schemeClr val="dk1"/>
                          </a:solidFill>
                          <a:effectLst/>
                          <a:latin typeface="微軟正黑體" panose="020B0604030504040204" pitchFamily="34" charset="-120"/>
                          <a:ea typeface="微軟正黑體" panose="020B0604030504040204" pitchFamily="34" charset="-120"/>
                          <a:cs typeface="+mn-cs"/>
                        </a:rPr>
                        <a:t>部門主管定期抽查系統資料庫存取使用紀錄，若有達異常警示標準者，應立即通報資訊部門及緊急應變小組。</a:t>
                      </a:r>
                    </a:p>
                    <a:p>
                      <a:r>
                        <a:rPr lang="en-US" altLang="zh-TW" sz="1400" kern="1200" dirty="0" smtClean="0">
                          <a:solidFill>
                            <a:schemeClr val="dk1"/>
                          </a:solidFill>
                          <a:effectLst/>
                          <a:latin typeface="微軟正黑體" panose="020B0604030504040204" pitchFamily="34" charset="-120"/>
                          <a:ea typeface="微軟正黑體" panose="020B0604030504040204" pitchFamily="34" charset="-120"/>
                          <a:cs typeface="+mn-cs"/>
                        </a:rPr>
                        <a:t>2.</a:t>
                      </a:r>
                      <a:r>
                        <a:rPr lang="zh-TW" altLang="zh-TW" sz="1400" kern="1200" dirty="0" smtClean="0">
                          <a:solidFill>
                            <a:schemeClr val="dk1"/>
                          </a:solidFill>
                          <a:effectLst/>
                          <a:latin typeface="微軟正黑體" panose="020B0604030504040204" pitchFamily="34" charset="-120"/>
                          <a:ea typeface="微軟正黑體" panose="020B0604030504040204" pitchFamily="34" charset="-120"/>
                          <a:cs typeface="+mn-cs"/>
                        </a:rPr>
                        <a:t>系統資料庫存取使用紀錄審查結果應妥善保存。</a:t>
                      </a:r>
                      <a:endParaRPr lang="en-US" altLang="zh-TW" sz="1400" kern="1200" dirty="0" smtClean="0">
                        <a:solidFill>
                          <a:schemeClr val="dk1"/>
                        </a:solidFill>
                        <a:effectLst/>
                        <a:latin typeface="微軟正黑體" panose="020B0604030504040204" pitchFamily="34" charset="-120"/>
                        <a:ea typeface="微軟正黑體" panose="020B0604030504040204" pitchFamily="34" charset="-120"/>
                        <a:cs typeface="+mn-cs"/>
                      </a:endParaRPr>
                    </a:p>
                    <a:p>
                      <a:pPr marL="0" marR="0" indent="0" algn="r" defTabSz="914253" rtl="0" eaLnBrk="1" fontAlgn="auto" latinLnBrk="0" hangingPunct="1">
                        <a:lnSpc>
                          <a:spcPct val="100000"/>
                        </a:lnSpc>
                        <a:spcBef>
                          <a:spcPts val="0"/>
                        </a:spcBef>
                        <a:spcAft>
                          <a:spcPts val="0"/>
                        </a:spcAft>
                        <a:buClrTx/>
                        <a:buSzTx/>
                        <a:buFontTx/>
                        <a:buNone/>
                        <a:tabLst/>
                        <a:defRPr/>
                      </a:pPr>
                      <a:endParaRPr lang="en-US" altLang="zh-TW" sz="1400" kern="1200" dirty="0" smtClean="0">
                        <a:solidFill>
                          <a:schemeClr val="dk1"/>
                        </a:solidFill>
                        <a:effectLst/>
                        <a:latin typeface="微軟正黑體" panose="020B0604030504040204" pitchFamily="34" charset="-120"/>
                        <a:ea typeface="微軟正黑體" panose="020B0604030504040204" pitchFamily="34" charset="-120"/>
                        <a:cs typeface="+mn-cs"/>
                      </a:endParaRPr>
                    </a:p>
                    <a:p>
                      <a:pPr marL="0" marR="0" indent="0" algn="r" defTabSz="914253" rtl="0" eaLnBrk="1" fontAlgn="auto" latinLnBrk="0" hangingPunct="1">
                        <a:lnSpc>
                          <a:spcPct val="100000"/>
                        </a:lnSpc>
                        <a:spcBef>
                          <a:spcPts val="0"/>
                        </a:spcBef>
                        <a:spcAft>
                          <a:spcPts val="0"/>
                        </a:spcAft>
                        <a:buClrTx/>
                        <a:buSzTx/>
                        <a:buFontTx/>
                        <a:buNone/>
                        <a:tabLst/>
                        <a:defRPr/>
                      </a:pPr>
                      <a:endParaRPr lang="en-US" altLang="zh-TW" sz="1400" kern="1200" dirty="0" smtClean="0">
                        <a:solidFill>
                          <a:schemeClr val="dk1"/>
                        </a:solidFill>
                        <a:effectLst/>
                        <a:latin typeface="微軟正黑體" panose="020B0604030504040204" pitchFamily="34" charset="-120"/>
                        <a:ea typeface="微軟正黑體" panose="020B0604030504040204" pitchFamily="34" charset="-120"/>
                        <a:cs typeface="+mn-cs"/>
                      </a:endParaRPr>
                    </a:p>
                    <a:p>
                      <a:pPr marL="0" marR="0" indent="0" algn="r" defTabSz="914253" rtl="0" eaLnBrk="1" fontAlgn="auto" latinLnBrk="0" hangingPunct="1">
                        <a:lnSpc>
                          <a:spcPct val="100000"/>
                        </a:lnSpc>
                        <a:spcBef>
                          <a:spcPts val="0"/>
                        </a:spcBef>
                        <a:spcAft>
                          <a:spcPts val="0"/>
                        </a:spcAft>
                        <a:buClrTx/>
                        <a:buSzTx/>
                        <a:buFontTx/>
                        <a:buNone/>
                        <a:tabLst/>
                        <a:defRPr/>
                      </a:pPr>
                      <a:r>
                        <a:rPr lang="zh-TW" altLang="zh-TW" sz="1400" kern="1200" dirty="0" smtClean="0">
                          <a:solidFill>
                            <a:schemeClr val="dk1"/>
                          </a:solidFill>
                          <a:effectLst/>
                          <a:latin typeface="微軟正黑體" panose="020B0604030504040204" pitchFamily="34" charset="-120"/>
                          <a:ea typeface="微軟正黑體" panose="020B0604030504040204" pitchFamily="34" charset="-120"/>
                          <a:cs typeface="+mn-cs"/>
                        </a:rPr>
                        <a:t>預計改善期限：</a:t>
                      </a:r>
                      <a:r>
                        <a:rPr lang="en-US" altLang="zh-TW" sz="1400" kern="1200" dirty="0" smtClean="0">
                          <a:solidFill>
                            <a:schemeClr val="dk1"/>
                          </a:solidFill>
                          <a:effectLst/>
                          <a:latin typeface="微軟正黑體" panose="020B0604030504040204" pitchFamily="34" charset="-120"/>
                          <a:ea typeface="微軟正黑體" panose="020B0604030504040204" pitchFamily="34" charset="-120"/>
                          <a:cs typeface="+mn-cs"/>
                        </a:rPr>
                        <a:t>  104  </a:t>
                      </a:r>
                      <a:r>
                        <a:rPr lang="zh-TW" altLang="zh-TW" sz="1400" kern="1200" dirty="0" smtClean="0">
                          <a:solidFill>
                            <a:schemeClr val="dk1"/>
                          </a:solidFill>
                          <a:effectLst/>
                          <a:latin typeface="微軟正黑體" panose="020B0604030504040204" pitchFamily="34" charset="-120"/>
                          <a:ea typeface="微軟正黑體" panose="020B0604030504040204" pitchFamily="34" charset="-120"/>
                          <a:cs typeface="+mn-cs"/>
                        </a:rPr>
                        <a:t>年  </a:t>
                      </a:r>
                      <a:r>
                        <a:rPr lang="en-US" altLang="zh-TW" sz="1400" kern="1200" dirty="0" smtClean="0">
                          <a:solidFill>
                            <a:schemeClr val="dk1"/>
                          </a:solidFill>
                          <a:effectLst/>
                          <a:latin typeface="微軟正黑體" panose="020B0604030504040204" pitchFamily="34" charset="-120"/>
                          <a:ea typeface="微軟正黑體" panose="020B0604030504040204" pitchFamily="34" charset="-120"/>
                          <a:cs typeface="+mn-cs"/>
                        </a:rPr>
                        <a:t>4</a:t>
                      </a:r>
                      <a:r>
                        <a:rPr lang="zh-TW" altLang="zh-TW" sz="1400" kern="1200" dirty="0" smtClean="0">
                          <a:solidFill>
                            <a:schemeClr val="dk1"/>
                          </a:solidFill>
                          <a:effectLst/>
                          <a:latin typeface="微軟正黑體" panose="020B0604030504040204" pitchFamily="34" charset="-120"/>
                          <a:ea typeface="微軟正黑體" panose="020B0604030504040204" pitchFamily="34" charset="-120"/>
                          <a:cs typeface="+mn-cs"/>
                        </a:rPr>
                        <a:t>月 </a:t>
                      </a:r>
                      <a:r>
                        <a:rPr lang="en-US" altLang="zh-TW" sz="1400" kern="1200" dirty="0" smtClean="0">
                          <a:solidFill>
                            <a:schemeClr val="dk1"/>
                          </a:solidFill>
                          <a:effectLst/>
                          <a:latin typeface="微軟正黑體" panose="020B0604030504040204" pitchFamily="34" charset="-120"/>
                          <a:ea typeface="微軟正黑體" panose="020B0604030504040204" pitchFamily="34" charset="-120"/>
                          <a:cs typeface="+mn-cs"/>
                        </a:rPr>
                        <a:t>8  </a:t>
                      </a:r>
                      <a:r>
                        <a:rPr lang="zh-TW" altLang="zh-TW" sz="1400" kern="1200" dirty="0" smtClean="0">
                          <a:solidFill>
                            <a:schemeClr val="dk1"/>
                          </a:solidFill>
                          <a:effectLst/>
                          <a:latin typeface="微軟正黑體" panose="020B0604030504040204" pitchFamily="34" charset="-120"/>
                          <a:ea typeface="微軟正黑體" panose="020B0604030504040204" pitchFamily="34" charset="-120"/>
                          <a:cs typeface="+mn-cs"/>
                        </a:rPr>
                        <a:t>日</a:t>
                      </a:r>
                    </a:p>
                  </a:txBody>
                  <a:tcPr/>
                </a:tc>
              </a:tr>
            </a:tbl>
          </a:graphicData>
        </a:graphic>
      </p:graphicFrame>
    </p:spTree>
    <p:extLst>
      <p:ext uri="{BB962C8B-B14F-4D97-AF65-F5344CB8AC3E}">
        <p14:creationId xmlns:p14="http://schemas.microsoft.com/office/powerpoint/2010/main" val="3025619159"/>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zh-TW" b="1" dirty="0"/>
              <a:t>矯正及預防措施處理</a:t>
            </a:r>
            <a:r>
              <a:rPr lang="zh-TW" altLang="zh-TW" b="1" dirty="0" smtClean="0"/>
              <a:t>單</a:t>
            </a:r>
            <a:r>
              <a:rPr lang="en-US" altLang="zh-TW" b="1" dirty="0" smtClean="0"/>
              <a:t>(8/9</a:t>
            </a:r>
            <a:r>
              <a:rPr lang="en-US" altLang="zh-TW" b="1" dirty="0"/>
              <a:t>)</a:t>
            </a:r>
            <a:endParaRPr lang="zh-TW" altLang="en-US" dirty="0"/>
          </a:p>
        </p:txBody>
      </p:sp>
      <p:graphicFrame>
        <p:nvGraphicFramePr>
          <p:cNvPr id="4" name="表格 3"/>
          <p:cNvGraphicFramePr>
            <a:graphicFrameLocks noGrp="1"/>
          </p:cNvGraphicFramePr>
          <p:nvPr>
            <p:extLst>
              <p:ext uri="{D42A27DB-BD31-4B8C-83A1-F6EECF244321}">
                <p14:modId xmlns:p14="http://schemas.microsoft.com/office/powerpoint/2010/main" val="346520116"/>
              </p:ext>
            </p:extLst>
          </p:nvPr>
        </p:nvGraphicFramePr>
        <p:xfrm>
          <a:off x="683568" y="1196753"/>
          <a:ext cx="8208912" cy="4354787"/>
        </p:xfrm>
        <a:graphic>
          <a:graphicData uri="http://schemas.openxmlformats.org/drawingml/2006/table">
            <a:tbl>
              <a:tblPr firstRow="1" bandRow="1">
                <a:tableStyleId>{5C22544A-7EE6-4342-B048-85BDC9FD1C3A}</a:tableStyleId>
              </a:tblPr>
              <a:tblGrid>
                <a:gridCol w="1296144"/>
                <a:gridCol w="6912768"/>
              </a:tblGrid>
              <a:tr h="432047">
                <a:tc>
                  <a:txBody>
                    <a:bodyPr/>
                    <a:lstStyle/>
                    <a:p>
                      <a:pPr algn="ctr"/>
                      <a:r>
                        <a:rPr lang="zh-TW" altLang="en-US" sz="1400" dirty="0" smtClean="0">
                          <a:latin typeface="微軟正黑體" panose="020B0604030504040204" pitchFamily="34" charset="-120"/>
                          <a:ea typeface="微軟正黑體" panose="020B0604030504040204" pitchFamily="34" charset="-120"/>
                        </a:rPr>
                        <a:t>項目</a:t>
                      </a:r>
                      <a:endParaRPr lang="zh-TW" altLang="en-US" sz="1400" dirty="0">
                        <a:latin typeface="微軟正黑體" panose="020B0604030504040204" pitchFamily="34" charset="-120"/>
                        <a:ea typeface="微軟正黑體" panose="020B0604030504040204" pitchFamily="34" charset="-120"/>
                      </a:endParaRPr>
                    </a:p>
                  </a:txBody>
                  <a:tcPr/>
                </a:tc>
                <a:tc>
                  <a:txBody>
                    <a:bodyPr/>
                    <a:lstStyle/>
                    <a:p>
                      <a:pPr algn="ctr"/>
                      <a:r>
                        <a:rPr lang="zh-TW" altLang="en-US" sz="1400" dirty="0" smtClean="0">
                          <a:latin typeface="微軟正黑體" panose="020B0604030504040204" pitchFamily="34" charset="-120"/>
                          <a:ea typeface="微軟正黑體" panose="020B0604030504040204" pitchFamily="34" charset="-120"/>
                        </a:rPr>
                        <a:t>內容說明</a:t>
                      </a:r>
                      <a:endParaRPr lang="zh-TW" altLang="en-US" sz="1400" dirty="0">
                        <a:latin typeface="微軟正黑體" panose="020B0604030504040204" pitchFamily="34" charset="-120"/>
                        <a:ea typeface="微軟正黑體" panose="020B0604030504040204" pitchFamily="34" charset="-120"/>
                      </a:endParaRPr>
                    </a:p>
                  </a:txBody>
                  <a:tcPr/>
                </a:tc>
              </a:tr>
              <a:tr h="532462">
                <a:tc>
                  <a:txBody>
                    <a:bodyPr/>
                    <a:lstStyle/>
                    <a:p>
                      <a:r>
                        <a:rPr lang="zh-TW" altLang="zh-TW" sz="1400" kern="1200" dirty="0" smtClean="0">
                          <a:solidFill>
                            <a:schemeClr val="dk1"/>
                          </a:solidFill>
                          <a:effectLst/>
                          <a:latin typeface="微軟正黑體" panose="020B0604030504040204" pitchFamily="34" charset="-120"/>
                          <a:ea typeface="微軟正黑體" panose="020B0604030504040204" pitchFamily="34" charset="-120"/>
                          <a:cs typeface="+mn-cs"/>
                        </a:rPr>
                        <a:t>查核缺失項目</a:t>
                      </a:r>
                      <a:endParaRPr lang="zh-TW" altLang="en-US" sz="1400" dirty="0">
                        <a:latin typeface="微軟正黑體" panose="020B0604030504040204" pitchFamily="34" charset="-120"/>
                        <a:ea typeface="微軟正黑體" panose="020B0604030504040204" pitchFamily="34" charset="-120"/>
                      </a:endParaRPr>
                    </a:p>
                  </a:txBody>
                  <a:tcPr/>
                </a:tc>
                <a:tc>
                  <a:txBody>
                    <a:bodyPr/>
                    <a:lstStyle/>
                    <a:p>
                      <a:pPr>
                        <a:spcBef>
                          <a:spcPts val="300"/>
                        </a:spcBef>
                        <a:spcAft>
                          <a:spcPts val="600"/>
                        </a:spcAft>
                      </a:pPr>
                      <a:r>
                        <a:rPr lang="zh-TW" altLang="zh-TW" sz="1400" kern="1200" dirty="0" smtClean="0">
                          <a:solidFill>
                            <a:schemeClr val="dk1"/>
                          </a:solidFill>
                          <a:effectLst/>
                          <a:latin typeface="微軟正黑體" panose="020B0604030504040204" pitchFamily="34" charset="-120"/>
                          <a:ea typeface="微軟正黑體" panose="020B0604030504040204" pitchFamily="34" charset="-120"/>
                          <a:cs typeface="+mn-cs"/>
                        </a:rPr>
                        <a:t>可攜式儲存媒體之使用應有控管機制，且定期檢視使用紀錄之合理性。</a:t>
                      </a:r>
                      <a:endParaRPr lang="zh-TW" sz="1400" kern="1200" dirty="0">
                        <a:solidFill>
                          <a:schemeClr val="dk1"/>
                        </a:solidFill>
                        <a:effectLst/>
                        <a:latin typeface="微軟正黑體" panose="020B0604030504040204" pitchFamily="34" charset="-120"/>
                        <a:ea typeface="微軟正黑體" panose="020B0604030504040204" pitchFamily="34" charset="-120"/>
                        <a:cs typeface="+mn-cs"/>
                      </a:endParaRPr>
                    </a:p>
                  </a:txBody>
                  <a:tcPr marL="17780" marR="17780" marT="0" marB="0" anchor="ctr"/>
                </a:tc>
              </a:tr>
              <a:tr h="578425">
                <a:tc>
                  <a:txBody>
                    <a:bodyPr/>
                    <a:lstStyle/>
                    <a:p>
                      <a:r>
                        <a:rPr lang="zh-TW" altLang="zh-TW" sz="1400" kern="1200" dirty="0" smtClean="0">
                          <a:solidFill>
                            <a:schemeClr val="dk1"/>
                          </a:solidFill>
                          <a:effectLst/>
                          <a:latin typeface="微軟正黑體" panose="020B0604030504040204" pitchFamily="34" charset="-120"/>
                          <a:ea typeface="微軟正黑體" panose="020B0604030504040204" pitchFamily="34" charset="-120"/>
                          <a:cs typeface="+mn-cs"/>
                        </a:rPr>
                        <a:t>缺失狀況說明</a:t>
                      </a:r>
                      <a:endParaRPr lang="zh-TW" altLang="en-US" sz="1400" dirty="0">
                        <a:latin typeface="微軟正黑體" panose="020B0604030504040204" pitchFamily="34" charset="-120"/>
                        <a:ea typeface="微軟正黑體" panose="020B0604030504040204" pitchFamily="34" charset="-120"/>
                      </a:endParaRPr>
                    </a:p>
                  </a:txBody>
                  <a:tcPr/>
                </a:tc>
                <a:tc>
                  <a:txBody>
                    <a:bodyPr/>
                    <a:lstStyle/>
                    <a:p>
                      <a:pPr lvl="0"/>
                      <a:r>
                        <a:rPr lang="zh-TW" altLang="zh-TW" sz="1400" kern="1200" dirty="0" smtClean="0">
                          <a:solidFill>
                            <a:schemeClr val="dk1"/>
                          </a:solidFill>
                          <a:effectLst/>
                          <a:latin typeface="微軟正黑體" panose="020B0604030504040204" pitchFamily="34" charset="-120"/>
                          <a:ea typeface="微軟正黑體" panose="020B0604030504040204" pitchFamily="34" charset="-120"/>
                          <a:cs typeface="+mn-cs"/>
                        </a:rPr>
                        <a:t>可攜式儲存媒體之使用雖有控管機制，須向資訊單位申請始得使用，惟部門並未定期審查使用紀錄之合理性。</a:t>
                      </a:r>
                      <a:endParaRPr lang="zh-TW" altLang="en-US" sz="1400" dirty="0">
                        <a:latin typeface="微軟正黑體" panose="020B0604030504040204" pitchFamily="34" charset="-120"/>
                        <a:ea typeface="微軟正黑體" panose="020B0604030504040204" pitchFamily="34" charset="-120"/>
                      </a:endParaRPr>
                    </a:p>
                  </a:txBody>
                  <a:tcPr/>
                </a:tc>
              </a:tr>
              <a:tr h="541755">
                <a:tc>
                  <a:txBody>
                    <a:bodyPr/>
                    <a:lstStyle/>
                    <a:p>
                      <a:pPr marL="0" marR="0" indent="0" algn="l" defTabSz="914253" rtl="0" eaLnBrk="1" fontAlgn="auto" latinLnBrk="0" hangingPunct="1">
                        <a:lnSpc>
                          <a:spcPct val="100000"/>
                        </a:lnSpc>
                        <a:spcBef>
                          <a:spcPts val="0"/>
                        </a:spcBef>
                        <a:spcAft>
                          <a:spcPts val="0"/>
                        </a:spcAft>
                        <a:buClrTx/>
                        <a:buSzTx/>
                        <a:buFontTx/>
                        <a:buNone/>
                        <a:tabLst/>
                        <a:defRPr/>
                      </a:pPr>
                      <a:r>
                        <a:rPr lang="zh-TW" altLang="zh-TW" sz="1400" kern="1200" dirty="0" smtClean="0">
                          <a:solidFill>
                            <a:schemeClr val="dk1"/>
                          </a:solidFill>
                          <a:effectLst/>
                          <a:latin typeface="微軟正黑體" panose="020B0604030504040204" pitchFamily="34" charset="-120"/>
                          <a:ea typeface="微軟正黑體" panose="020B0604030504040204" pitchFamily="34" charset="-120"/>
                          <a:cs typeface="+mn-cs"/>
                        </a:rPr>
                        <a:t>原因分析</a:t>
                      </a:r>
                      <a:endParaRPr lang="zh-TW" altLang="en-US" sz="1400" dirty="0" smtClean="0">
                        <a:latin typeface="微軟正黑體" panose="020B0604030504040204" pitchFamily="34" charset="-120"/>
                        <a:ea typeface="微軟正黑體" panose="020B0604030504040204" pitchFamily="34" charset="-120"/>
                      </a:endParaRPr>
                    </a:p>
                  </a:txBody>
                  <a:tcPr/>
                </a:tc>
                <a:tc>
                  <a:txBody>
                    <a:bodyPr/>
                    <a:lstStyle/>
                    <a:p>
                      <a:pPr lvl="0"/>
                      <a:r>
                        <a:rPr lang="zh-TW" altLang="zh-TW" sz="1400" kern="1200" dirty="0" smtClean="0">
                          <a:solidFill>
                            <a:schemeClr val="dk1"/>
                          </a:solidFill>
                          <a:effectLst/>
                          <a:latin typeface="微軟正黑體" panose="020B0604030504040204" pitchFamily="34" charset="-120"/>
                          <a:ea typeface="微軟正黑體" panose="020B0604030504040204" pitchFamily="34" charset="-120"/>
                          <a:cs typeface="+mn-cs"/>
                        </a:rPr>
                        <a:t>尚未依個人資料保護管理要點規定，確實執行可攜式儲存媒體權限與紀錄之審查作業。</a:t>
                      </a:r>
                      <a:endParaRPr lang="zh-TW" altLang="en-US" sz="1400" dirty="0">
                        <a:latin typeface="微軟正黑體" panose="020B0604030504040204" pitchFamily="34" charset="-120"/>
                        <a:ea typeface="微軟正黑體" panose="020B0604030504040204" pitchFamily="34" charset="-120"/>
                      </a:endParaRPr>
                    </a:p>
                  </a:txBody>
                  <a:tcPr/>
                </a:tc>
              </a:tr>
              <a:tr h="1036154">
                <a:tc>
                  <a:txBody>
                    <a:bodyPr/>
                    <a:lstStyle/>
                    <a:p>
                      <a:r>
                        <a:rPr lang="zh-TW" altLang="zh-TW" sz="1400" kern="1200" dirty="0" smtClean="0">
                          <a:solidFill>
                            <a:schemeClr val="dk1"/>
                          </a:solidFill>
                          <a:effectLst/>
                          <a:latin typeface="微軟正黑體" panose="020B0604030504040204" pitchFamily="34" charset="-120"/>
                          <a:ea typeface="微軟正黑體" panose="020B0604030504040204" pitchFamily="34" charset="-120"/>
                          <a:cs typeface="+mn-cs"/>
                        </a:rPr>
                        <a:t>矯正措施</a:t>
                      </a:r>
                      <a:endParaRPr lang="zh-TW" altLang="en-US" sz="1400" dirty="0">
                        <a:latin typeface="微軟正黑體" panose="020B0604030504040204" pitchFamily="34" charset="-120"/>
                        <a:ea typeface="微軟正黑體" panose="020B0604030504040204" pitchFamily="34" charset="-120"/>
                      </a:endParaRPr>
                    </a:p>
                  </a:txBody>
                  <a:tcPr/>
                </a:tc>
                <a:tc>
                  <a:txBody>
                    <a:bodyPr/>
                    <a:lstStyle/>
                    <a:p>
                      <a:pPr lvl="0"/>
                      <a:r>
                        <a:rPr lang="zh-TW" altLang="zh-TW" sz="1400" kern="1200" dirty="0" smtClean="0">
                          <a:solidFill>
                            <a:schemeClr val="dk1"/>
                          </a:solidFill>
                          <a:effectLst/>
                          <a:latin typeface="微軟正黑體" panose="020B0604030504040204" pitchFamily="34" charset="-120"/>
                          <a:ea typeface="微軟正黑體" panose="020B0604030504040204" pitchFamily="34" charset="-120"/>
                          <a:cs typeface="+mn-cs"/>
                        </a:rPr>
                        <a:t>部門主管應要求資訊單位協助掃描可攜式儲存媒體申請紀錄，並由部門主管進行覆核確認其合理性，並留存審查紀錄。</a:t>
                      </a:r>
                    </a:p>
                    <a:p>
                      <a:pPr lvl="0"/>
                      <a:r>
                        <a:rPr lang="zh-TW" altLang="zh-TW" sz="1400" kern="1200" dirty="0" smtClean="0">
                          <a:solidFill>
                            <a:schemeClr val="dk1"/>
                          </a:solidFill>
                          <a:effectLst/>
                          <a:latin typeface="微軟正黑體" panose="020B0604030504040204" pitchFamily="34" charset="-120"/>
                          <a:ea typeface="微軟正黑體" panose="020B0604030504040204" pitchFamily="34" charset="-120"/>
                          <a:cs typeface="+mn-cs"/>
                        </a:rPr>
                        <a:t>若經審查現況下已無權限必要性者，應立即通知資訊單位註銷或終止其權限。</a:t>
                      </a:r>
                    </a:p>
                    <a:p>
                      <a:pPr marL="0" marR="0" indent="0" algn="l" defTabSz="914253" rtl="0" eaLnBrk="1" fontAlgn="auto" latinLnBrk="0" hangingPunct="1">
                        <a:lnSpc>
                          <a:spcPct val="100000"/>
                        </a:lnSpc>
                        <a:spcBef>
                          <a:spcPts val="0"/>
                        </a:spcBef>
                        <a:spcAft>
                          <a:spcPts val="0"/>
                        </a:spcAft>
                        <a:buClrTx/>
                        <a:buSzTx/>
                        <a:buFontTx/>
                        <a:buNone/>
                        <a:tabLst/>
                        <a:defRPr/>
                      </a:pPr>
                      <a:endParaRPr lang="en-US" altLang="zh-TW" sz="1400" kern="1200" dirty="0" smtClean="0">
                        <a:solidFill>
                          <a:schemeClr val="dk1"/>
                        </a:solidFill>
                        <a:effectLst/>
                        <a:latin typeface="微軟正黑體" panose="020B0604030504040204" pitchFamily="34" charset="-120"/>
                        <a:ea typeface="微軟正黑體" panose="020B0604030504040204" pitchFamily="34" charset="-120"/>
                        <a:cs typeface="+mn-cs"/>
                      </a:endParaRPr>
                    </a:p>
                    <a:p>
                      <a:pPr marL="0" marR="0" indent="0" algn="r" defTabSz="914253" rtl="0" eaLnBrk="1" fontAlgn="auto" latinLnBrk="0" hangingPunct="1">
                        <a:lnSpc>
                          <a:spcPct val="100000"/>
                        </a:lnSpc>
                        <a:spcBef>
                          <a:spcPts val="0"/>
                        </a:spcBef>
                        <a:spcAft>
                          <a:spcPts val="0"/>
                        </a:spcAft>
                        <a:buClrTx/>
                        <a:buSzTx/>
                        <a:buFontTx/>
                        <a:buNone/>
                        <a:tabLst/>
                        <a:defRPr/>
                      </a:pPr>
                      <a:endParaRPr lang="en-US" altLang="zh-TW" sz="1400" kern="1200" dirty="0" smtClean="0">
                        <a:solidFill>
                          <a:schemeClr val="dk1"/>
                        </a:solidFill>
                        <a:effectLst/>
                        <a:latin typeface="微軟正黑體" panose="020B0604030504040204" pitchFamily="34" charset="-120"/>
                        <a:ea typeface="微軟正黑體" panose="020B0604030504040204" pitchFamily="34" charset="-120"/>
                        <a:cs typeface="+mn-cs"/>
                      </a:endParaRPr>
                    </a:p>
                    <a:p>
                      <a:pPr marL="0" marR="0" indent="0" algn="r" defTabSz="914253" rtl="0" eaLnBrk="1" fontAlgn="auto" latinLnBrk="0" hangingPunct="1">
                        <a:lnSpc>
                          <a:spcPct val="100000"/>
                        </a:lnSpc>
                        <a:spcBef>
                          <a:spcPts val="0"/>
                        </a:spcBef>
                        <a:spcAft>
                          <a:spcPts val="0"/>
                        </a:spcAft>
                        <a:buClrTx/>
                        <a:buSzTx/>
                        <a:buFontTx/>
                        <a:buNone/>
                        <a:tabLst/>
                        <a:defRPr/>
                      </a:pPr>
                      <a:r>
                        <a:rPr lang="zh-TW" altLang="zh-TW" sz="1400" kern="1200" dirty="0" smtClean="0">
                          <a:solidFill>
                            <a:schemeClr val="dk1"/>
                          </a:solidFill>
                          <a:effectLst/>
                          <a:latin typeface="微軟正黑體" panose="020B0604030504040204" pitchFamily="34" charset="-120"/>
                          <a:ea typeface="微軟正黑體" panose="020B0604030504040204" pitchFamily="34" charset="-120"/>
                          <a:cs typeface="+mn-cs"/>
                        </a:rPr>
                        <a:t>部預計改善期限：</a:t>
                      </a:r>
                      <a:r>
                        <a:rPr lang="en-US" altLang="zh-TW" sz="1400" kern="1200" dirty="0" smtClean="0">
                          <a:solidFill>
                            <a:schemeClr val="dk1"/>
                          </a:solidFill>
                          <a:effectLst/>
                          <a:latin typeface="微軟正黑體" panose="020B0604030504040204" pitchFamily="34" charset="-120"/>
                          <a:ea typeface="微軟正黑體" panose="020B0604030504040204" pitchFamily="34" charset="-120"/>
                          <a:cs typeface="+mn-cs"/>
                        </a:rPr>
                        <a:t>  104  </a:t>
                      </a:r>
                      <a:r>
                        <a:rPr lang="zh-TW" altLang="zh-TW" sz="1400" kern="1200" dirty="0" smtClean="0">
                          <a:solidFill>
                            <a:schemeClr val="dk1"/>
                          </a:solidFill>
                          <a:effectLst/>
                          <a:latin typeface="微軟正黑體" panose="020B0604030504040204" pitchFamily="34" charset="-120"/>
                          <a:ea typeface="微軟正黑體" panose="020B0604030504040204" pitchFamily="34" charset="-120"/>
                          <a:cs typeface="+mn-cs"/>
                        </a:rPr>
                        <a:t>年  </a:t>
                      </a:r>
                      <a:r>
                        <a:rPr lang="en-US" altLang="zh-TW" sz="1400" kern="1200" dirty="0" smtClean="0">
                          <a:solidFill>
                            <a:schemeClr val="dk1"/>
                          </a:solidFill>
                          <a:effectLst/>
                          <a:latin typeface="微軟正黑體" panose="020B0604030504040204" pitchFamily="34" charset="-120"/>
                          <a:ea typeface="微軟正黑體" panose="020B0604030504040204" pitchFamily="34" charset="-120"/>
                          <a:cs typeface="+mn-cs"/>
                        </a:rPr>
                        <a:t>2  </a:t>
                      </a:r>
                      <a:r>
                        <a:rPr lang="zh-TW" altLang="zh-TW" sz="1400" kern="1200" dirty="0" smtClean="0">
                          <a:solidFill>
                            <a:schemeClr val="dk1"/>
                          </a:solidFill>
                          <a:effectLst/>
                          <a:latin typeface="微軟正黑體" panose="020B0604030504040204" pitchFamily="34" charset="-120"/>
                          <a:ea typeface="微軟正黑體" panose="020B0604030504040204" pitchFamily="34" charset="-120"/>
                          <a:cs typeface="+mn-cs"/>
                        </a:rPr>
                        <a:t>月</a:t>
                      </a:r>
                      <a:r>
                        <a:rPr lang="en-US" altLang="zh-TW" sz="1400" kern="1200" dirty="0" smtClean="0">
                          <a:solidFill>
                            <a:schemeClr val="dk1"/>
                          </a:solidFill>
                          <a:effectLst/>
                          <a:latin typeface="微軟正黑體" panose="020B0604030504040204" pitchFamily="34" charset="-120"/>
                          <a:ea typeface="微軟正黑體" panose="020B0604030504040204" pitchFamily="34" charset="-120"/>
                          <a:cs typeface="+mn-cs"/>
                        </a:rPr>
                        <a:t>  8 </a:t>
                      </a:r>
                      <a:r>
                        <a:rPr lang="zh-TW" altLang="zh-TW" sz="1400" kern="1200" dirty="0" smtClean="0">
                          <a:solidFill>
                            <a:schemeClr val="dk1"/>
                          </a:solidFill>
                          <a:effectLst/>
                          <a:latin typeface="微軟正黑體" panose="020B0604030504040204" pitchFamily="34" charset="-120"/>
                          <a:ea typeface="微軟正黑體" panose="020B0604030504040204" pitchFamily="34" charset="-120"/>
                          <a:cs typeface="+mn-cs"/>
                        </a:rPr>
                        <a:t>日</a:t>
                      </a:r>
                    </a:p>
                  </a:txBody>
                  <a:tcPr/>
                </a:tc>
              </a:tr>
              <a:tr h="898498">
                <a:tc>
                  <a:txBody>
                    <a:bodyPr/>
                    <a:lstStyle/>
                    <a:p>
                      <a:r>
                        <a:rPr lang="zh-TW" altLang="zh-TW" sz="1400" kern="1200" dirty="0" smtClean="0">
                          <a:solidFill>
                            <a:schemeClr val="dk1"/>
                          </a:solidFill>
                          <a:effectLst/>
                          <a:latin typeface="微軟正黑體" panose="020B0604030504040204" pitchFamily="34" charset="-120"/>
                          <a:ea typeface="微軟正黑體" panose="020B0604030504040204" pitchFamily="34" charset="-120"/>
                          <a:cs typeface="+mn-cs"/>
                        </a:rPr>
                        <a:t>預防措施</a:t>
                      </a:r>
                      <a:endParaRPr lang="zh-TW" altLang="en-US" sz="1400" dirty="0">
                        <a:latin typeface="微軟正黑體" panose="020B0604030504040204" pitchFamily="34" charset="-120"/>
                        <a:ea typeface="微軟正黑體" panose="020B0604030504040204" pitchFamily="34" charset="-120"/>
                      </a:endParaRPr>
                    </a:p>
                  </a:txBody>
                  <a:tcPr/>
                </a:tc>
                <a:tc>
                  <a:txBody>
                    <a:bodyPr/>
                    <a:lstStyle/>
                    <a:p>
                      <a:pPr marL="0" marR="0" indent="0" algn="l" defTabSz="914253" rtl="0" eaLnBrk="1" fontAlgn="auto" latinLnBrk="0" hangingPunct="1">
                        <a:lnSpc>
                          <a:spcPct val="100000"/>
                        </a:lnSpc>
                        <a:spcBef>
                          <a:spcPts val="0"/>
                        </a:spcBef>
                        <a:spcAft>
                          <a:spcPts val="0"/>
                        </a:spcAft>
                        <a:buClrTx/>
                        <a:buSzTx/>
                        <a:buFontTx/>
                        <a:buNone/>
                        <a:tabLst/>
                        <a:defRPr/>
                      </a:pPr>
                      <a:r>
                        <a:rPr lang="zh-TW" altLang="zh-TW" sz="1400" kern="1200" dirty="0" smtClean="0">
                          <a:solidFill>
                            <a:schemeClr val="dk1"/>
                          </a:solidFill>
                          <a:effectLst/>
                          <a:latin typeface="微軟正黑體" panose="020B0604030504040204" pitchFamily="34" charset="-120"/>
                          <a:ea typeface="微軟正黑體" panose="020B0604030504040204" pitchFamily="34" charset="-120"/>
                          <a:cs typeface="+mn-cs"/>
                        </a:rPr>
                        <a:t>部門應定期審查可攜式儲存媒體權限申請紀錄，並定期審查</a:t>
                      </a:r>
                      <a:r>
                        <a:rPr lang="en-US" altLang="zh-TW" sz="1400" kern="1200" dirty="0" smtClean="0">
                          <a:solidFill>
                            <a:schemeClr val="dk1"/>
                          </a:solidFill>
                          <a:effectLst/>
                          <a:latin typeface="微軟正黑體" panose="020B0604030504040204" pitchFamily="34" charset="-120"/>
                          <a:ea typeface="微軟正黑體" panose="020B0604030504040204" pitchFamily="34" charset="-120"/>
                          <a:cs typeface="+mn-cs"/>
                        </a:rPr>
                        <a:t>LOGS</a:t>
                      </a:r>
                      <a:r>
                        <a:rPr lang="zh-TW" altLang="zh-TW" sz="1400" kern="1200" dirty="0" smtClean="0">
                          <a:solidFill>
                            <a:schemeClr val="dk1"/>
                          </a:solidFill>
                          <a:effectLst/>
                          <a:latin typeface="微軟正黑體" panose="020B0604030504040204" pitchFamily="34" charset="-120"/>
                          <a:ea typeface="微軟正黑體" panose="020B0604030504040204" pitchFamily="34" charset="-120"/>
                          <a:cs typeface="+mn-cs"/>
                        </a:rPr>
                        <a:t>之合理性。</a:t>
                      </a:r>
                      <a:endParaRPr lang="en-US" altLang="zh-TW" sz="1400" kern="1200" dirty="0" smtClean="0">
                        <a:solidFill>
                          <a:schemeClr val="dk1"/>
                        </a:solidFill>
                        <a:effectLst/>
                        <a:latin typeface="微軟正黑體" panose="020B0604030504040204" pitchFamily="34" charset="-120"/>
                        <a:ea typeface="微軟正黑體" panose="020B0604030504040204" pitchFamily="34" charset="-120"/>
                        <a:cs typeface="+mn-cs"/>
                      </a:endParaRPr>
                    </a:p>
                    <a:p>
                      <a:pPr marL="0" marR="0" indent="0" algn="r" defTabSz="914253" rtl="0" eaLnBrk="1" fontAlgn="auto" latinLnBrk="0" hangingPunct="1">
                        <a:lnSpc>
                          <a:spcPct val="100000"/>
                        </a:lnSpc>
                        <a:spcBef>
                          <a:spcPts val="0"/>
                        </a:spcBef>
                        <a:spcAft>
                          <a:spcPts val="0"/>
                        </a:spcAft>
                        <a:buClrTx/>
                        <a:buSzTx/>
                        <a:buFontTx/>
                        <a:buNone/>
                        <a:tabLst/>
                        <a:defRPr/>
                      </a:pPr>
                      <a:endParaRPr lang="en-US" altLang="zh-TW" sz="1400" kern="1200" dirty="0" smtClean="0">
                        <a:solidFill>
                          <a:schemeClr val="dk1"/>
                        </a:solidFill>
                        <a:effectLst/>
                        <a:latin typeface="微軟正黑體" panose="020B0604030504040204" pitchFamily="34" charset="-120"/>
                        <a:ea typeface="微軟正黑體" panose="020B0604030504040204" pitchFamily="34" charset="-120"/>
                        <a:cs typeface="+mn-cs"/>
                      </a:endParaRPr>
                    </a:p>
                    <a:p>
                      <a:pPr marL="0" marR="0" indent="0" algn="r" defTabSz="914253" rtl="0" eaLnBrk="1" fontAlgn="auto" latinLnBrk="0" hangingPunct="1">
                        <a:lnSpc>
                          <a:spcPct val="100000"/>
                        </a:lnSpc>
                        <a:spcBef>
                          <a:spcPts val="0"/>
                        </a:spcBef>
                        <a:spcAft>
                          <a:spcPts val="0"/>
                        </a:spcAft>
                        <a:buClrTx/>
                        <a:buSzTx/>
                        <a:buFontTx/>
                        <a:buNone/>
                        <a:tabLst/>
                        <a:defRPr/>
                      </a:pPr>
                      <a:r>
                        <a:rPr lang="zh-TW" altLang="zh-TW" sz="1400" kern="1200" dirty="0" smtClean="0">
                          <a:solidFill>
                            <a:schemeClr val="dk1"/>
                          </a:solidFill>
                          <a:effectLst/>
                          <a:latin typeface="微軟正黑體" panose="020B0604030504040204" pitchFamily="34" charset="-120"/>
                          <a:ea typeface="微軟正黑體" panose="020B0604030504040204" pitchFamily="34" charset="-120"/>
                          <a:cs typeface="+mn-cs"/>
                        </a:rPr>
                        <a:t>預計改善期限：</a:t>
                      </a:r>
                      <a:r>
                        <a:rPr lang="en-US" altLang="zh-TW" sz="1400" kern="1200" dirty="0" smtClean="0">
                          <a:solidFill>
                            <a:schemeClr val="dk1"/>
                          </a:solidFill>
                          <a:effectLst/>
                          <a:latin typeface="微軟正黑體" panose="020B0604030504040204" pitchFamily="34" charset="-120"/>
                          <a:ea typeface="微軟正黑體" panose="020B0604030504040204" pitchFamily="34" charset="-120"/>
                          <a:cs typeface="+mn-cs"/>
                        </a:rPr>
                        <a:t>  104  </a:t>
                      </a:r>
                      <a:r>
                        <a:rPr lang="zh-TW" altLang="zh-TW" sz="1400" kern="1200" dirty="0" smtClean="0">
                          <a:solidFill>
                            <a:schemeClr val="dk1"/>
                          </a:solidFill>
                          <a:effectLst/>
                          <a:latin typeface="微軟正黑體" panose="020B0604030504040204" pitchFamily="34" charset="-120"/>
                          <a:ea typeface="微軟正黑體" panose="020B0604030504040204" pitchFamily="34" charset="-120"/>
                          <a:cs typeface="+mn-cs"/>
                        </a:rPr>
                        <a:t>年  </a:t>
                      </a:r>
                      <a:r>
                        <a:rPr lang="en-US" altLang="zh-TW" sz="1400" kern="1200" dirty="0" smtClean="0">
                          <a:solidFill>
                            <a:schemeClr val="dk1"/>
                          </a:solidFill>
                          <a:effectLst/>
                          <a:latin typeface="微軟正黑體" panose="020B0604030504040204" pitchFamily="34" charset="-120"/>
                          <a:ea typeface="微軟正黑體" panose="020B0604030504040204" pitchFamily="34" charset="-120"/>
                          <a:cs typeface="+mn-cs"/>
                        </a:rPr>
                        <a:t>4 </a:t>
                      </a:r>
                      <a:r>
                        <a:rPr lang="zh-TW" altLang="zh-TW" sz="1400" kern="1200" dirty="0" smtClean="0">
                          <a:solidFill>
                            <a:schemeClr val="dk1"/>
                          </a:solidFill>
                          <a:effectLst/>
                          <a:latin typeface="微軟正黑體" panose="020B0604030504040204" pitchFamily="34" charset="-120"/>
                          <a:ea typeface="微軟正黑體" panose="020B0604030504040204" pitchFamily="34" charset="-120"/>
                          <a:cs typeface="+mn-cs"/>
                        </a:rPr>
                        <a:t>月 </a:t>
                      </a:r>
                      <a:r>
                        <a:rPr lang="en-US" altLang="zh-TW" sz="1400" kern="1200" dirty="0" smtClean="0">
                          <a:solidFill>
                            <a:schemeClr val="dk1"/>
                          </a:solidFill>
                          <a:effectLst/>
                          <a:latin typeface="微軟正黑體" panose="020B0604030504040204" pitchFamily="34" charset="-120"/>
                          <a:ea typeface="微軟正黑體" panose="020B0604030504040204" pitchFamily="34" charset="-120"/>
                          <a:cs typeface="+mn-cs"/>
                        </a:rPr>
                        <a:t>8  </a:t>
                      </a:r>
                      <a:r>
                        <a:rPr lang="zh-TW" altLang="zh-TW" sz="1400" kern="1200" dirty="0" smtClean="0">
                          <a:solidFill>
                            <a:schemeClr val="dk1"/>
                          </a:solidFill>
                          <a:effectLst/>
                          <a:latin typeface="微軟正黑體" panose="020B0604030504040204" pitchFamily="34" charset="-120"/>
                          <a:ea typeface="微軟正黑體" panose="020B0604030504040204" pitchFamily="34" charset="-120"/>
                          <a:cs typeface="+mn-cs"/>
                        </a:rPr>
                        <a:t>日</a:t>
                      </a:r>
                    </a:p>
                  </a:txBody>
                  <a:tcPr/>
                </a:tc>
              </a:tr>
            </a:tbl>
          </a:graphicData>
        </a:graphic>
      </p:graphicFrame>
    </p:spTree>
    <p:extLst>
      <p:ext uri="{BB962C8B-B14F-4D97-AF65-F5344CB8AC3E}">
        <p14:creationId xmlns:p14="http://schemas.microsoft.com/office/powerpoint/2010/main" val="3025619159"/>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zh-TW" b="1" dirty="0"/>
              <a:t>矯正及預防措施處理</a:t>
            </a:r>
            <a:r>
              <a:rPr lang="zh-TW" altLang="zh-TW" b="1" dirty="0" smtClean="0"/>
              <a:t>單</a:t>
            </a:r>
            <a:r>
              <a:rPr lang="en-US" altLang="zh-TW" b="1" dirty="0" smtClean="0"/>
              <a:t>(9/9</a:t>
            </a:r>
            <a:r>
              <a:rPr lang="en-US" altLang="zh-TW" b="1" dirty="0"/>
              <a:t>)</a:t>
            </a:r>
            <a:endParaRPr lang="zh-TW" altLang="en-US" dirty="0"/>
          </a:p>
        </p:txBody>
      </p:sp>
      <p:graphicFrame>
        <p:nvGraphicFramePr>
          <p:cNvPr id="4" name="表格 3"/>
          <p:cNvGraphicFramePr>
            <a:graphicFrameLocks noGrp="1"/>
          </p:cNvGraphicFramePr>
          <p:nvPr>
            <p:extLst>
              <p:ext uri="{D42A27DB-BD31-4B8C-83A1-F6EECF244321}">
                <p14:modId xmlns:p14="http://schemas.microsoft.com/office/powerpoint/2010/main" val="3051324979"/>
              </p:ext>
            </p:extLst>
          </p:nvPr>
        </p:nvGraphicFramePr>
        <p:xfrm>
          <a:off x="683568" y="1196753"/>
          <a:ext cx="8064896" cy="4241799"/>
        </p:xfrm>
        <a:graphic>
          <a:graphicData uri="http://schemas.openxmlformats.org/drawingml/2006/table">
            <a:tbl>
              <a:tblPr firstRow="1" bandRow="1">
                <a:tableStyleId>{5C22544A-7EE6-4342-B048-85BDC9FD1C3A}</a:tableStyleId>
              </a:tblPr>
              <a:tblGrid>
                <a:gridCol w="1344149"/>
                <a:gridCol w="6720747"/>
              </a:tblGrid>
              <a:tr h="432047">
                <a:tc>
                  <a:txBody>
                    <a:bodyPr/>
                    <a:lstStyle/>
                    <a:p>
                      <a:pPr algn="ctr"/>
                      <a:r>
                        <a:rPr lang="zh-TW" altLang="en-US" sz="1400" dirty="0" smtClean="0">
                          <a:latin typeface="微軟正黑體" panose="020B0604030504040204" pitchFamily="34" charset="-120"/>
                          <a:ea typeface="微軟正黑體" panose="020B0604030504040204" pitchFamily="34" charset="-120"/>
                        </a:rPr>
                        <a:t>項目</a:t>
                      </a:r>
                      <a:endParaRPr lang="zh-TW" altLang="en-US" sz="1400" dirty="0">
                        <a:latin typeface="微軟正黑體" panose="020B0604030504040204" pitchFamily="34" charset="-120"/>
                        <a:ea typeface="微軟正黑體" panose="020B0604030504040204" pitchFamily="34" charset="-120"/>
                      </a:endParaRPr>
                    </a:p>
                  </a:txBody>
                  <a:tcPr/>
                </a:tc>
                <a:tc>
                  <a:txBody>
                    <a:bodyPr/>
                    <a:lstStyle/>
                    <a:p>
                      <a:pPr algn="ctr"/>
                      <a:r>
                        <a:rPr lang="zh-TW" altLang="en-US" sz="1400" dirty="0" smtClean="0">
                          <a:latin typeface="微軟正黑體" panose="020B0604030504040204" pitchFamily="34" charset="-120"/>
                          <a:ea typeface="微軟正黑體" panose="020B0604030504040204" pitchFamily="34" charset="-120"/>
                        </a:rPr>
                        <a:t>內容說明</a:t>
                      </a:r>
                      <a:endParaRPr lang="zh-TW" altLang="en-US" sz="1400" dirty="0">
                        <a:latin typeface="微軟正黑體" panose="020B0604030504040204" pitchFamily="34" charset="-120"/>
                        <a:ea typeface="微軟正黑體" panose="020B0604030504040204" pitchFamily="34" charset="-120"/>
                      </a:endParaRPr>
                    </a:p>
                  </a:txBody>
                  <a:tcPr/>
                </a:tc>
              </a:tr>
              <a:tr h="547263">
                <a:tc>
                  <a:txBody>
                    <a:bodyPr/>
                    <a:lstStyle/>
                    <a:p>
                      <a:r>
                        <a:rPr lang="zh-TW" altLang="zh-TW" sz="1400" kern="1200" dirty="0" smtClean="0">
                          <a:solidFill>
                            <a:schemeClr val="dk1"/>
                          </a:solidFill>
                          <a:effectLst/>
                          <a:latin typeface="微軟正黑體" panose="020B0604030504040204" pitchFamily="34" charset="-120"/>
                          <a:ea typeface="微軟正黑體" panose="020B0604030504040204" pitchFamily="34" charset="-120"/>
                          <a:cs typeface="+mn-cs"/>
                        </a:rPr>
                        <a:t>查核缺失項目</a:t>
                      </a:r>
                      <a:endParaRPr lang="zh-TW" altLang="en-US" sz="1400" dirty="0">
                        <a:latin typeface="微軟正黑體" panose="020B0604030504040204" pitchFamily="34" charset="-120"/>
                        <a:ea typeface="微軟正黑體" panose="020B0604030504040204" pitchFamily="34" charset="-120"/>
                      </a:endParaRPr>
                    </a:p>
                  </a:txBody>
                  <a:tcPr/>
                </a:tc>
                <a:tc>
                  <a:txBody>
                    <a:bodyPr/>
                    <a:lstStyle/>
                    <a:p>
                      <a:pPr>
                        <a:spcBef>
                          <a:spcPts val="300"/>
                        </a:spcBef>
                        <a:spcAft>
                          <a:spcPts val="600"/>
                        </a:spcAft>
                      </a:pPr>
                      <a:r>
                        <a:rPr lang="zh-TW" altLang="zh-TW" sz="1400" kern="1200" dirty="0" smtClean="0">
                          <a:solidFill>
                            <a:schemeClr val="dk1"/>
                          </a:solidFill>
                          <a:effectLst/>
                          <a:latin typeface="微軟正黑體" panose="020B0604030504040204" pitchFamily="34" charset="-120"/>
                          <a:ea typeface="微軟正黑體" panose="020B0604030504040204" pitchFamily="34" charset="-120"/>
                          <a:cs typeface="+mn-cs"/>
                        </a:rPr>
                        <a:t>外部信箱及雲端硬碟之使用應有管制，並定期檢視使用紀錄，由權責主管定期覆核使用紀錄。</a:t>
                      </a:r>
                      <a:endParaRPr lang="zh-TW" sz="1400" kern="1200" dirty="0">
                        <a:solidFill>
                          <a:schemeClr val="dk1"/>
                        </a:solidFill>
                        <a:effectLst/>
                        <a:latin typeface="微軟正黑體" panose="020B0604030504040204" pitchFamily="34" charset="-120"/>
                        <a:ea typeface="微軟正黑體" panose="020B0604030504040204" pitchFamily="34" charset="-120"/>
                        <a:cs typeface="+mn-cs"/>
                      </a:endParaRPr>
                    </a:p>
                  </a:txBody>
                  <a:tcPr marL="17780" marR="17780" marT="0" marB="0" anchor="ctr"/>
                </a:tc>
              </a:tr>
              <a:tr h="594504">
                <a:tc>
                  <a:txBody>
                    <a:bodyPr/>
                    <a:lstStyle/>
                    <a:p>
                      <a:r>
                        <a:rPr lang="zh-TW" altLang="zh-TW" sz="1400" kern="1200" dirty="0" smtClean="0">
                          <a:solidFill>
                            <a:schemeClr val="dk1"/>
                          </a:solidFill>
                          <a:effectLst/>
                          <a:latin typeface="微軟正黑體" panose="020B0604030504040204" pitchFamily="34" charset="-120"/>
                          <a:ea typeface="微軟正黑體" panose="020B0604030504040204" pitchFamily="34" charset="-120"/>
                          <a:cs typeface="+mn-cs"/>
                        </a:rPr>
                        <a:t>缺失狀況說明</a:t>
                      </a:r>
                      <a:endParaRPr lang="zh-TW" altLang="en-US" sz="1400" dirty="0">
                        <a:latin typeface="微軟正黑體" panose="020B0604030504040204" pitchFamily="34" charset="-120"/>
                        <a:ea typeface="微軟正黑體" panose="020B0604030504040204" pitchFamily="34" charset="-120"/>
                      </a:endParaRPr>
                    </a:p>
                  </a:txBody>
                  <a:tcPr/>
                </a:tc>
                <a:tc>
                  <a:txBody>
                    <a:bodyPr/>
                    <a:lstStyle/>
                    <a:p>
                      <a:pPr lvl="0"/>
                      <a:r>
                        <a:rPr lang="zh-TW" altLang="zh-TW" sz="1400" kern="1200" dirty="0" smtClean="0">
                          <a:solidFill>
                            <a:schemeClr val="dk1"/>
                          </a:solidFill>
                          <a:effectLst/>
                          <a:latin typeface="微軟正黑體" panose="020B0604030504040204" pitchFamily="34" charset="-120"/>
                          <a:ea typeface="微軟正黑體" panose="020B0604030504040204" pitchFamily="34" charset="-120"/>
                          <a:cs typeface="+mn-cs"/>
                        </a:rPr>
                        <a:t>外部信箱目前雖有限制使用，但針對雲端硬碟則並未加以控管，且未定期檢視並產製使用紀錄報表，權責主管亦無從定期覆核紀錄。</a:t>
                      </a:r>
                      <a:endParaRPr lang="zh-TW" altLang="en-US" sz="1400" dirty="0">
                        <a:latin typeface="微軟正黑體" panose="020B0604030504040204" pitchFamily="34" charset="-120"/>
                        <a:ea typeface="微軟正黑體" panose="020B0604030504040204" pitchFamily="34" charset="-120"/>
                      </a:endParaRPr>
                    </a:p>
                  </a:txBody>
                  <a:tcPr/>
                </a:tc>
              </a:tr>
              <a:tr h="556814">
                <a:tc>
                  <a:txBody>
                    <a:bodyPr/>
                    <a:lstStyle/>
                    <a:p>
                      <a:pPr marL="0" marR="0" indent="0" algn="l" defTabSz="914253" rtl="0" eaLnBrk="1" fontAlgn="auto" latinLnBrk="0" hangingPunct="1">
                        <a:lnSpc>
                          <a:spcPct val="100000"/>
                        </a:lnSpc>
                        <a:spcBef>
                          <a:spcPts val="0"/>
                        </a:spcBef>
                        <a:spcAft>
                          <a:spcPts val="0"/>
                        </a:spcAft>
                        <a:buClrTx/>
                        <a:buSzTx/>
                        <a:buFontTx/>
                        <a:buNone/>
                        <a:tabLst/>
                        <a:defRPr/>
                      </a:pPr>
                      <a:r>
                        <a:rPr lang="zh-TW" altLang="zh-TW" sz="1400" kern="1200" dirty="0" smtClean="0">
                          <a:solidFill>
                            <a:schemeClr val="dk1"/>
                          </a:solidFill>
                          <a:effectLst/>
                          <a:latin typeface="微軟正黑體" panose="020B0604030504040204" pitchFamily="34" charset="-120"/>
                          <a:ea typeface="微軟正黑體" panose="020B0604030504040204" pitchFamily="34" charset="-120"/>
                          <a:cs typeface="+mn-cs"/>
                        </a:rPr>
                        <a:t>原因分析</a:t>
                      </a:r>
                      <a:endParaRPr lang="zh-TW" altLang="en-US" sz="1400" dirty="0" smtClean="0">
                        <a:latin typeface="微軟正黑體" panose="020B0604030504040204" pitchFamily="34" charset="-120"/>
                        <a:ea typeface="微軟正黑體" panose="020B0604030504040204" pitchFamily="34" charset="-120"/>
                      </a:endParaRPr>
                    </a:p>
                  </a:txBody>
                  <a:tcPr/>
                </a:tc>
                <a:tc>
                  <a:txBody>
                    <a:bodyPr/>
                    <a:lstStyle/>
                    <a:p>
                      <a:r>
                        <a:rPr lang="en-US" altLang="zh-TW" sz="1400" kern="1200" dirty="0" smtClean="0">
                          <a:solidFill>
                            <a:schemeClr val="dk1"/>
                          </a:solidFill>
                          <a:effectLst/>
                          <a:latin typeface="微軟正黑體" panose="020B0604030504040204" pitchFamily="34" charset="-120"/>
                          <a:ea typeface="微軟正黑體" panose="020B0604030504040204" pitchFamily="34" charset="-120"/>
                          <a:cs typeface="+mn-cs"/>
                        </a:rPr>
                        <a:t>1.</a:t>
                      </a:r>
                      <a:r>
                        <a:rPr lang="zh-TW" altLang="zh-TW" sz="1400" kern="1200" dirty="0" smtClean="0">
                          <a:solidFill>
                            <a:schemeClr val="dk1"/>
                          </a:solidFill>
                          <a:effectLst/>
                          <a:latin typeface="微軟正黑體" panose="020B0604030504040204" pitchFamily="34" charset="-120"/>
                          <a:ea typeface="微軟正黑體" panose="020B0604030504040204" pitchFamily="34" charset="-120"/>
                          <a:cs typeface="+mn-cs"/>
                        </a:rPr>
                        <a:t>公司未對員工使用外部信箱及雲端硬碟制定安全管理政策與規範。</a:t>
                      </a:r>
                    </a:p>
                    <a:p>
                      <a:r>
                        <a:rPr lang="en-US" altLang="zh-TW" sz="1400" kern="1200" dirty="0" smtClean="0">
                          <a:solidFill>
                            <a:schemeClr val="dk1"/>
                          </a:solidFill>
                          <a:effectLst/>
                          <a:latin typeface="微軟正黑體" panose="020B0604030504040204" pitchFamily="34" charset="-120"/>
                          <a:ea typeface="微軟正黑體" panose="020B0604030504040204" pitchFamily="34" charset="-120"/>
                          <a:cs typeface="+mn-cs"/>
                        </a:rPr>
                        <a:t>2.</a:t>
                      </a:r>
                      <a:r>
                        <a:rPr lang="zh-TW" altLang="zh-TW" sz="1400" kern="1200" dirty="0" smtClean="0">
                          <a:solidFill>
                            <a:schemeClr val="dk1"/>
                          </a:solidFill>
                          <a:effectLst/>
                          <a:latin typeface="微軟正黑體" panose="020B0604030504040204" pitchFamily="34" charset="-120"/>
                          <a:ea typeface="微軟正黑體" panose="020B0604030504040204" pitchFamily="34" charset="-120"/>
                          <a:cs typeface="+mn-cs"/>
                        </a:rPr>
                        <a:t>公司現無資訊工具檢視外部信箱及雲端硬碟使用紀錄。</a:t>
                      </a:r>
                      <a:endParaRPr lang="zh-TW" altLang="en-US" sz="1400" dirty="0">
                        <a:latin typeface="微軟正黑體" panose="020B0604030504040204" pitchFamily="34" charset="-120"/>
                        <a:ea typeface="微軟正黑體" panose="020B0604030504040204" pitchFamily="34" charset="-120"/>
                      </a:endParaRPr>
                    </a:p>
                  </a:txBody>
                  <a:tcPr/>
                </a:tc>
              </a:tr>
              <a:tr h="1064956">
                <a:tc>
                  <a:txBody>
                    <a:bodyPr/>
                    <a:lstStyle/>
                    <a:p>
                      <a:r>
                        <a:rPr lang="zh-TW" altLang="zh-TW" sz="1400" kern="1200" dirty="0" smtClean="0">
                          <a:solidFill>
                            <a:schemeClr val="dk1"/>
                          </a:solidFill>
                          <a:effectLst/>
                          <a:latin typeface="微軟正黑體" panose="020B0604030504040204" pitchFamily="34" charset="-120"/>
                          <a:ea typeface="微軟正黑體" panose="020B0604030504040204" pitchFamily="34" charset="-120"/>
                          <a:cs typeface="+mn-cs"/>
                        </a:rPr>
                        <a:t>矯正措施</a:t>
                      </a:r>
                      <a:endParaRPr lang="zh-TW" altLang="en-US" sz="1400" dirty="0">
                        <a:latin typeface="微軟正黑體" panose="020B0604030504040204" pitchFamily="34" charset="-120"/>
                        <a:ea typeface="微軟正黑體" panose="020B0604030504040204" pitchFamily="34" charset="-120"/>
                      </a:endParaRPr>
                    </a:p>
                  </a:txBody>
                  <a:tcPr/>
                </a:tc>
                <a:tc>
                  <a:txBody>
                    <a:bodyPr/>
                    <a:lstStyle/>
                    <a:p>
                      <a:pPr marL="0" marR="0" indent="0" algn="l" defTabSz="914253" rtl="0" eaLnBrk="1" fontAlgn="auto" latinLnBrk="0" hangingPunct="1">
                        <a:lnSpc>
                          <a:spcPct val="100000"/>
                        </a:lnSpc>
                        <a:spcBef>
                          <a:spcPts val="0"/>
                        </a:spcBef>
                        <a:spcAft>
                          <a:spcPts val="0"/>
                        </a:spcAft>
                        <a:buClrTx/>
                        <a:buSzTx/>
                        <a:buFontTx/>
                        <a:buNone/>
                        <a:tabLst/>
                        <a:defRPr/>
                      </a:pPr>
                      <a:r>
                        <a:rPr lang="zh-TW" altLang="zh-TW" sz="1400" kern="1200" dirty="0" smtClean="0">
                          <a:solidFill>
                            <a:schemeClr val="dk1"/>
                          </a:solidFill>
                          <a:effectLst/>
                          <a:latin typeface="微軟正黑體" panose="020B0604030504040204" pitchFamily="34" charset="-120"/>
                          <a:ea typeface="微軟正黑體" panose="020B0604030504040204" pitchFamily="34" charset="-120"/>
                          <a:cs typeface="+mn-cs"/>
                        </a:rPr>
                        <a:t>加強宣導同仁應以公司內部信箱來執行業務資訊傳遞作業，不可擅自使用外部私人信箱與雲端硬碟處理業務事務。</a:t>
                      </a:r>
                    </a:p>
                    <a:p>
                      <a:pPr marL="0" marR="0" indent="0" algn="l" defTabSz="914253" rtl="0" eaLnBrk="1" fontAlgn="auto" latinLnBrk="0" hangingPunct="1">
                        <a:lnSpc>
                          <a:spcPct val="100000"/>
                        </a:lnSpc>
                        <a:spcBef>
                          <a:spcPts val="0"/>
                        </a:spcBef>
                        <a:spcAft>
                          <a:spcPts val="0"/>
                        </a:spcAft>
                        <a:buClrTx/>
                        <a:buSzTx/>
                        <a:buFontTx/>
                        <a:buNone/>
                        <a:tabLst/>
                        <a:defRPr/>
                      </a:pPr>
                      <a:endParaRPr lang="en-US" altLang="zh-TW" sz="1400" kern="1200" dirty="0" smtClean="0">
                        <a:solidFill>
                          <a:schemeClr val="dk1"/>
                        </a:solidFill>
                        <a:effectLst/>
                        <a:latin typeface="微軟正黑體" panose="020B0604030504040204" pitchFamily="34" charset="-120"/>
                        <a:ea typeface="微軟正黑體" panose="020B0604030504040204" pitchFamily="34" charset="-120"/>
                        <a:cs typeface="+mn-cs"/>
                      </a:endParaRPr>
                    </a:p>
                    <a:p>
                      <a:pPr marL="0" marR="0" indent="0" algn="r" defTabSz="914253" rtl="0" eaLnBrk="1" fontAlgn="auto" latinLnBrk="0" hangingPunct="1">
                        <a:lnSpc>
                          <a:spcPct val="100000"/>
                        </a:lnSpc>
                        <a:spcBef>
                          <a:spcPts val="0"/>
                        </a:spcBef>
                        <a:spcAft>
                          <a:spcPts val="0"/>
                        </a:spcAft>
                        <a:buClrTx/>
                        <a:buSzTx/>
                        <a:buFontTx/>
                        <a:buNone/>
                        <a:tabLst/>
                        <a:defRPr/>
                      </a:pPr>
                      <a:r>
                        <a:rPr lang="zh-TW" altLang="zh-TW" sz="1400" kern="1200" dirty="0" smtClean="0">
                          <a:solidFill>
                            <a:schemeClr val="dk1"/>
                          </a:solidFill>
                          <a:effectLst/>
                          <a:latin typeface="微軟正黑體" panose="020B0604030504040204" pitchFamily="34" charset="-120"/>
                          <a:ea typeface="微軟正黑體" panose="020B0604030504040204" pitchFamily="34" charset="-120"/>
                          <a:cs typeface="+mn-cs"/>
                        </a:rPr>
                        <a:t>部預計改善期限：</a:t>
                      </a:r>
                      <a:r>
                        <a:rPr lang="en-US" altLang="zh-TW" sz="1400" kern="1200" dirty="0" smtClean="0">
                          <a:solidFill>
                            <a:schemeClr val="dk1"/>
                          </a:solidFill>
                          <a:effectLst/>
                          <a:latin typeface="微軟正黑體" panose="020B0604030504040204" pitchFamily="34" charset="-120"/>
                          <a:ea typeface="微軟正黑體" panose="020B0604030504040204" pitchFamily="34" charset="-120"/>
                          <a:cs typeface="+mn-cs"/>
                        </a:rPr>
                        <a:t>  104  </a:t>
                      </a:r>
                      <a:r>
                        <a:rPr lang="zh-TW" altLang="zh-TW" sz="1400" kern="1200" dirty="0" smtClean="0">
                          <a:solidFill>
                            <a:schemeClr val="dk1"/>
                          </a:solidFill>
                          <a:effectLst/>
                          <a:latin typeface="微軟正黑體" panose="020B0604030504040204" pitchFamily="34" charset="-120"/>
                          <a:ea typeface="微軟正黑體" panose="020B0604030504040204" pitchFamily="34" charset="-120"/>
                          <a:cs typeface="+mn-cs"/>
                        </a:rPr>
                        <a:t>年  </a:t>
                      </a:r>
                      <a:r>
                        <a:rPr lang="en-US" altLang="zh-TW" sz="1400" kern="1200" dirty="0" smtClean="0">
                          <a:solidFill>
                            <a:schemeClr val="dk1"/>
                          </a:solidFill>
                          <a:effectLst/>
                          <a:latin typeface="微軟正黑體" panose="020B0604030504040204" pitchFamily="34" charset="-120"/>
                          <a:ea typeface="微軟正黑體" panose="020B0604030504040204" pitchFamily="34" charset="-120"/>
                          <a:cs typeface="+mn-cs"/>
                        </a:rPr>
                        <a:t>2  </a:t>
                      </a:r>
                      <a:r>
                        <a:rPr lang="zh-TW" altLang="zh-TW" sz="1400" kern="1200" dirty="0" smtClean="0">
                          <a:solidFill>
                            <a:schemeClr val="dk1"/>
                          </a:solidFill>
                          <a:effectLst/>
                          <a:latin typeface="微軟正黑體" panose="020B0604030504040204" pitchFamily="34" charset="-120"/>
                          <a:ea typeface="微軟正黑體" panose="020B0604030504040204" pitchFamily="34" charset="-120"/>
                          <a:cs typeface="+mn-cs"/>
                        </a:rPr>
                        <a:t>月</a:t>
                      </a:r>
                      <a:r>
                        <a:rPr lang="en-US" altLang="zh-TW" sz="1400" kern="1200" dirty="0" smtClean="0">
                          <a:solidFill>
                            <a:schemeClr val="dk1"/>
                          </a:solidFill>
                          <a:effectLst/>
                          <a:latin typeface="微軟正黑體" panose="020B0604030504040204" pitchFamily="34" charset="-120"/>
                          <a:ea typeface="微軟正黑體" panose="020B0604030504040204" pitchFamily="34" charset="-120"/>
                          <a:cs typeface="+mn-cs"/>
                        </a:rPr>
                        <a:t>  8 </a:t>
                      </a:r>
                      <a:r>
                        <a:rPr lang="zh-TW" altLang="zh-TW" sz="1400" kern="1200" dirty="0" smtClean="0">
                          <a:solidFill>
                            <a:schemeClr val="dk1"/>
                          </a:solidFill>
                          <a:effectLst/>
                          <a:latin typeface="微軟正黑體" panose="020B0604030504040204" pitchFamily="34" charset="-120"/>
                          <a:ea typeface="微軟正黑體" panose="020B0604030504040204" pitchFamily="34" charset="-120"/>
                          <a:cs typeface="+mn-cs"/>
                        </a:rPr>
                        <a:t>日</a:t>
                      </a:r>
                    </a:p>
                  </a:txBody>
                  <a:tcPr/>
                </a:tc>
              </a:tr>
              <a:tr h="1046215">
                <a:tc>
                  <a:txBody>
                    <a:bodyPr/>
                    <a:lstStyle/>
                    <a:p>
                      <a:r>
                        <a:rPr lang="zh-TW" altLang="zh-TW" sz="1400" kern="1200" dirty="0" smtClean="0">
                          <a:solidFill>
                            <a:schemeClr val="dk1"/>
                          </a:solidFill>
                          <a:effectLst/>
                          <a:latin typeface="微軟正黑體" panose="020B0604030504040204" pitchFamily="34" charset="-120"/>
                          <a:ea typeface="微軟正黑體" panose="020B0604030504040204" pitchFamily="34" charset="-120"/>
                          <a:cs typeface="+mn-cs"/>
                        </a:rPr>
                        <a:t>預防措施</a:t>
                      </a:r>
                      <a:endParaRPr lang="zh-TW" altLang="en-US" sz="1400" dirty="0">
                        <a:latin typeface="微軟正黑體" panose="020B0604030504040204" pitchFamily="34" charset="-120"/>
                        <a:ea typeface="微軟正黑體" panose="020B0604030504040204" pitchFamily="34" charset="-120"/>
                      </a:endParaRPr>
                    </a:p>
                  </a:txBody>
                  <a:tcPr/>
                </a:tc>
                <a:tc>
                  <a:txBody>
                    <a:bodyPr/>
                    <a:lstStyle/>
                    <a:p>
                      <a:r>
                        <a:rPr lang="en-US" altLang="zh-TW" sz="1400" kern="1200" dirty="0" smtClean="0">
                          <a:solidFill>
                            <a:schemeClr val="dk1"/>
                          </a:solidFill>
                          <a:effectLst/>
                          <a:latin typeface="微軟正黑體" panose="020B0604030504040204" pitchFamily="34" charset="-120"/>
                          <a:ea typeface="微軟正黑體" panose="020B0604030504040204" pitchFamily="34" charset="-120"/>
                          <a:cs typeface="+mn-cs"/>
                        </a:rPr>
                        <a:t>1.</a:t>
                      </a:r>
                      <a:r>
                        <a:rPr lang="zh-TW" altLang="zh-TW" sz="1400" kern="1200" dirty="0" smtClean="0">
                          <a:solidFill>
                            <a:schemeClr val="dk1"/>
                          </a:solidFill>
                          <a:effectLst/>
                          <a:latin typeface="微軟正黑體" panose="020B0604030504040204" pitchFamily="34" charset="-120"/>
                          <a:ea typeface="微軟正黑體" panose="020B0604030504040204" pitchFamily="34" charset="-120"/>
                          <a:cs typeface="+mn-cs"/>
                        </a:rPr>
                        <a:t>部門應與資訊單位評估使用外部信箱與雲端硬碟之必要性與封鎖機制。</a:t>
                      </a:r>
                    </a:p>
                    <a:p>
                      <a:r>
                        <a:rPr lang="en-US" altLang="zh-TW" sz="1400" kern="1200" dirty="0" smtClean="0">
                          <a:solidFill>
                            <a:schemeClr val="dk1"/>
                          </a:solidFill>
                          <a:effectLst/>
                          <a:latin typeface="微軟正黑體" panose="020B0604030504040204" pitchFamily="34" charset="-120"/>
                          <a:ea typeface="微軟正黑體" panose="020B0604030504040204" pitchFamily="34" charset="-120"/>
                          <a:cs typeface="+mn-cs"/>
                        </a:rPr>
                        <a:t>2.</a:t>
                      </a:r>
                      <a:r>
                        <a:rPr lang="zh-TW" altLang="zh-TW" sz="1400" kern="1200" dirty="0" smtClean="0">
                          <a:solidFill>
                            <a:schemeClr val="dk1"/>
                          </a:solidFill>
                          <a:effectLst/>
                          <a:latin typeface="微軟正黑體" panose="020B0604030504040204" pitchFamily="34" charset="-120"/>
                          <a:ea typeface="微軟正黑體" panose="020B0604030504040204" pitchFamily="34" charset="-120"/>
                          <a:cs typeface="+mn-cs"/>
                        </a:rPr>
                        <a:t>應定期宣導網路安全政策與外部網頁使用之規範。</a:t>
                      </a:r>
                      <a:endParaRPr lang="en-US" altLang="zh-TW" sz="1400" kern="1200" dirty="0" smtClean="0">
                        <a:solidFill>
                          <a:schemeClr val="dk1"/>
                        </a:solidFill>
                        <a:effectLst/>
                        <a:latin typeface="微軟正黑體" panose="020B0604030504040204" pitchFamily="34" charset="-120"/>
                        <a:ea typeface="微軟正黑體" panose="020B0604030504040204" pitchFamily="34" charset="-120"/>
                        <a:cs typeface="+mn-cs"/>
                      </a:endParaRPr>
                    </a:p>
                    <a:p>
                      <a:pPr marL="0" marR="0" indent="0" algn="r" defTabSz="914253" rtl="0" eaLnBrk="1" fontAlgn="auto" latinLnBrk="0" hangingPunct="1">
                        <a:lnSpc>
                          <a:spcPct val="100000"/>
                        </a:lnSpc>
                        <a:spcBef>
                          <a:spcPts val="0"/>
                        </a:spcBef>
                        <a:spcAft>
                          <a:spcPts val="0"/>
                        </a:spcAft>
                        <a:buClrTx/>
                        <a:buSzTx/>
                        <a:buFontTx/>
                        <a:buNone/>
                        <a:tabLst/>
                        <a:defRPr/>
                      </a:pPr>
                      <a:endParaRPr lang="en-US" altLang="zh-TW" sz="1400" kern="1200" dirty="0" smtClean="0">
                        <a:solidFill>
                          <a:schemeClr val="dk1"/>
                        </a:solidFill>
                        <a:effectLst/>
                        <a:latin typeface="微軟正黑體" panose="020B0604030504040204" pitchFamily="34" charset="-120"/>
                        <a:ea typeface="微軟正黑體" panose="020B0604030504040204" pitchFamily="34" charset="-120"/>
                        <a:cs typeface="+mn-cs"/>
                      </a:endParaRPr>
                    </a:p>
                    <a:p>
                      <a:pPr marL="0" marR="0" indent="0" algn="r" defTabSz="914253" rtl="0" eaLnBrk="1" fontAlgn="auto" latinLnBrk="0" hangingPunct="1">
                        <a:lnSpc>
                          <a:spcPct val="100000"/>
                        </a:lnSpc>
                        <a:spcBef>
                          <a:spcPts val="0"/>
                        </a:spcBef>
                        <a:spcAft>
                          <a:spcPts val="0"/>
                        </a:spcAft>
                        <a:buClrTx/>
                        <a:buSzTx/>
                        <a:buFontTx/>
                        <a:buNone/>
                        <a:tabLst/>
                        <a:defRPr/>
                      </a:pPr>
                      <a:r>
                        <a:rPr lang="zh-TW" altLang="zh-TW" sz="1400" kern="1200" dirty="0" smtClean="0">
                          <a:solidFill>
                            <a:schemeClr val="dk1"/>
                          </a:solidFill>
                          <a:effectLst/>
                          <a:latin typeface="微軟正黑體" panose="020B0604030504040204" pitchFamily="34" charset="-120"/>
                          <a:ea typeface="微軟正黑體" panose="020B0604030504040204" pitchFamily="34" charset="-120"/>
                          <a:cs typeface="+mn-cs"/>
                        </a:rPr>
                        <a:t>預計改善期限：</a:t>
                      </a:r>
                      <a:r>
                        <a:rPr lang="en-US" altLang="zh-TW" sz="1400" kern="1200" dirty="0" smtClean="0">
                          <a:solidFill>
                            <a:schemeClr val="dk1"/>
                          </a:solidFill>
                          <a:effectLst/>
                          <a:latin typeface="微軟正黑體" panose="020B0604030504040204" pitchFamily="34" charset="-120"/>
                          <a:ea typeface="微軟正黑體" panose="020B0604030504040204" pitchFamily="34" charset="-120"/>
                          <a:cs typeface="+mn-cs"/>
                        </a:rPr>
                        <a:t>  104  </a:t>
                      </a:r>
                      <a:r>
                        <a:rPr lang="zh-TW" altLang="zh-TW" sz="1400" kern="1200" dirty="0" smtClean="0">
                          <a:solidFill>
                            <a:schemeClr val="dk1"/>
                          </a:solidFill>
                          <a:effectLst/>
                          <a:latin typeface="微軟正黑體" panose="020B0604030504040204" pitchFamily="34" charset="-120"/>
                          <a:ea typeface="微軟正黑體" panose="020B0604030504040204" pitchFamily="34" charset="-120"/>
                          <a:cs typeface="+mn-cs"/>
                        </a:rPr>
                        <a:t>年 </a:t>
                      </a:r>
                      <a:r>
                        <a:rPr lang="en-US" altLang="zh-TW" sz="1400" kern="1200" dirty="0" smtClean="0">
                          <a:solidFill>
                            <a:schemeClr val="dk1"/>
                          </a:solidFill>
                          <a:effectLst/>
                          <a:latin typeface="微軟正黑體" panose="020B0604030504040204" pitchFamily="34" charset="-120"/>
                          <a:ea typeface="微軟正黑體" panose="020B0604030504040204" pitchFamily="34" charset="-120"/>
                          <a:cs typeface="+mn-cs"/>
                        </a:rPr>
                        <a:t>4</a:t>
                      </a:r>
                      <a:r>
                        <a:rPr lang="zh-TW" altLang="zh-TW" sz="1400" kern="1200" dirty="0" smtClean="0">
                          <a:solidFill>
                            <a:schemeClr val="dk1"/>
                          </a:solidFill>
                          <a:effectLst/>
                          <a:latin typeface="微軟正黑體" panose="020B0604030504040204" pitchFamily="34" charset="-120"/>
                          <a:ea typeface="微軟正黑體" panose="020B0604030504040204" pitchFamily="34" charset="-120"/>
                          <a:cs typeface="+mn-cs"/>
                        </a:rPr>
                        <a:t>月 </a:t>
                      </a:r>
                      <a:r>
                        <a:rPr lang="en-US" altLang="zh-TW" sz="1400" kern="1200" dirty="0" smtClean="0">
                          <a:solidFill>
                            <a:schemeClr val="dk1"/>
                          </a:solidFill>
                          <a:effectLst/>
                          <a:latin typeface="微軟正黑體" panose="020B0604030504040204" pitchFamily="34" charset="-120"/>
                          <a:ea typeface="微軟正黑體" panose="020B0604030504040204" pitchFamily="34" charset="-120"/>
                          <a:cs typeface="+mn-cs"/>
                        </a:rPr>
                        <a:t>8  </a:t>
                      </a:r>
                      <a:r>
                        <a:rPr lang="zh-TW" altLang="zh-TW" sz="1400" kern="1200" dirty="0" smtClean="0">
                          <a:solidFill>
                            <a:schemeClr val="dk1"/>
                          </a:solidFill>
                          <a:effectLst/>
                          <a:latin typeface="微軟正黑體" panose="020B0604030504040204" pitchFamily="34" charset="-120"/>
                          <a:ea typeface="微軟正黑體" panose="020B0604030504040204" pitchFamily="34" charset="-120"/>
                          <a:cs typeface="+mn-cs"/>
                        </a:rPr>
                        <a:t>日</a:t>
                      </a:r>
                    </a:p>
                  </a:txBody>
                  <a:tcPr/>
                </a:tc>
              </a:tr>
            </a:tbl>
          </a:graphicData>
        </a:graphic>
      </p:graphicFrame>
    </p:spTree>
    <p:extLst>
      <p:ext uri="{BB962C8B-B14F-4D97-AF65-F5344CB8AC3E}">
        <p14:creationId xmlns:p14="http://schemas.microsoft.com/office/powerpoint/2010/main" val="3025619159"/>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標題 3"/>
          <p:cNvSpPr>
            <a:spLocks noGrp="1"/>
          </p:cNvSpPr>
          <p:nvPr>
            <p:ph type="title"/>
          </p:nvPr>
        </p:nvSpPr>
        <p:spPr>
          <a:xfrm>
            <a:off x="323850" y="2781301"/>
            <a:ext cx="5437188" cy="1452563"/>
          </a:xfrm>
          <a:ln>
            <a:noFill/>
          </a:ln>
          <a:extLst/>
        </p:spPr>
        <p:style>
          <a:lnRef idx="2">
            <a:schemeClr val="accent3"/>
          </a:lnRef>
          <a:fillRef idx="1">
            <a:schemeClr val="lt1"/>
          </a:fillRef>
          <a:effectRef idx="0">
            <a:schemeClr val="accent3"/>
          </a:effectRef>
          <a:fontRef idx="minor">
            <a:schemeClr val="dk1"/>
          </a:fontRef>
        </p:style>
        <p:txBody>
          <a:bodyPr>
            <a:noAutofit/>
          </a:bodyPr>
          <a:lstStyle/>
          <a:p>
            <a:pPr>
              <a:defRPr/>
            </a:pPr>
            <a:r>
              <a:rPr lang="zh-TW" altLang="en-US" sz="4000" dirty="0" smtClean="0">
                <a:latin typeface="Arial" pitchFamily="34" charset="0"/>
                <a:cs typeface="Arial" pitchFamily="34" charset="0"/>
              </a:rPr>
              <a:t>八、</a:t>
            </a:r>
            <a:r>
              <a:rPr lang="zh-TW" altLang="zh-TW" sz="4000" dirty="0" smtClean="0">
                <a:latin typeface="Arial" pitchFamily="34" charset="0"/>
                <a:cs typeface="Arial" pitchFamily="34" charset="0"/>
              </a:rPr>
              <a:t>個資</a:t>
            </a:r>
            <a:r>
              <a:rPr lang="zh-TW" altLang="en-US" sz="4000" dirty="0" smtClean="0">
                <a:solidFill>
                  <a:srgbClr val="960000"/>
                </a:solidFill>
                <a:latin typeface="Arial" pitchFamily="34" charset="0"/>
                <a:cs typeface="Arial" pitchFamily="34" charset="0"/>
              </a:rPr>
              <a:t>侵害</a:t>
            </a:r>
            <a:r>
              <a:rPr lang="zh-TW" altLang="zh-TW" sz="4000" dirty="0" smtClean="0">
                <a:solidFill>
                  <a:srgbClr val="960000"/>
                </a:solidFill>
                <a:latin typeface="Arial" pitchFamily="34" charset="0"/>
                <a:cs typeface="Arial" pitchFamily="34" charset="0"/>
              </a:rPr>
              <a:t>事</a:t>
            </a:r>
            <a:r>
              <a:rPr lang="zh-TW" altLang="en-US" sz="4000" dirty="0">
                <a:solidFill>
                  <a:srgbClr val="960000"/>
                </a:solidFill>
                <a:latin typeface="Arial" pitchFamily="34" charset="0"/>
                <a:cs typeface="Arial" pitchFamily="34" charset="0"/>
              </a:rPr>
              <a:t>件</a:t>
            </a:r>
            <a:r>
              <a:rPr lang="zh-TW" altLang="zh-TW" sz="4000" dirty="0" smtClean="0">
                <a:solidFill>
                  <a:srgbClr val="960000"/>
                </a:solidFill>
                <a:latin typeface="Arial" pitchFamily="34" charset="0"/>
                <a:cs typeface="Arial" pitchFamily="34" charset="0"/>
              </a:rPr>
              <a:t>統計</a:t>
            </a:r>
            <a:endParaRPr lang="zh-TW" altLang="en-US" sz="4000" dirty="0">
              <a:solidFill>
                <a:srgbClr val="960000"/>
              </a:solidFill>
              <a:latin typeface="+mj-ea"/>
              <a:ea typeface="+mj-ea"/>
              <a:cs typeface="Arial" pitchFamily="34" charset="0"/>
            </a:endParaRPr>
          </a:p>
        </p:txBody>
      </p:sp>
      <p:sp>
        <p:nvSpPr>
          <p:cNvPr id="62467" name="Slide Number Placeholder 9"/>
          <p:cNvSpPr txBox="1">
            <a:spLocks/>
          </p:cNvSpPr>
          <p:nvPr/>
        </p:nvSpPr>
        <p:spPr bwMode="auto">
          <a:xfrm>
            <a:off x="415925" y="6554788"/>
            <a:ext cx="331788" cy="142875"/>
          </a:xfrm>
          <a:prstGeom prst="rect">
            <a:avLst/>
          </a:prstGeom>
          <a:noFill/>
          <a:ln w="9525">
            <a:noFill/>
            <a:miter lim="800000"/>
            <a:headEnd/>
            <a:tailEnd/>
          </a:ln>
        </p:spPr>
        <p:txBody>
          <a:bodyPr lIns="85940" tIns="42970" rIns="85940" bIns="42970"/>
          <a:lstStyle/>
          <a:p>
            <a:fld id="{C54DEDBA-9495-4FA2-8F77-D7C528B41287}" type="slidenum">
              <a:rPr kumimoji="0" lang="en-US" altLang="zh-TW" sz="800">
                <a:cs typeface="Arial" pitchFamily="34" charset="0"/>
              </a:rPr>
              <a:pPr/>
              <a:t>65</a:t>
            </a:fld>
            <a:endParaRPr kumimoji="0" lang="en-US" altLang="zh-TW" sz="1400" dirty="0">
              <a:cs typeface="Arial" pitchFamily="34" charset="0"/>
            </a:endParaRPr>
          </a:p>
        </p:txBody>
      </p:sp>
    </p:spTree>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標題 3"/>
          <p:cNvSpPr>
            <a:spLocks noGrp="1"/>
          </p:cNvSpPr>
          <p:nvPr>
            <p:ph type="title"/>
          </p:nvPr>
        </p:nvSpPr>
        <p:spPr/>
        <p:txBody>
          <a:bodyPr/>
          <a:lstStyle/>
          <a:p>
            <a:r>
              <a:rPr lang="zh-TW" altLang="en-US" dirty="0" smtClean="0"/>
              <a:t>個資侵害事件緊急應變演練活動</a:t>
            </a:r>
            <a:endParaRPr lang="zh-TW" altLang="en-US" dirty="0" smtClean="0">
              <a:latin typeface="Arial" pitchFamily="34" charset="0"/>
              <a:cs typeface="Arial" pitchFamily="34" charset="0"/>
            </a:endParaRPr>
          </a:p>
        </p:txBody>
      </p:sp>
      <p:sp>
        <p:nvSpPr>
          <p:cNvPr id="27651" name="內容版面配置區 1"/>
          <p:cNvSpPr>
            <a:spLocks noGrp="1"/>
          </p:cNvSpPr>
          <p:nvPr>
            <p:ph idx="1"/>
          </p:nvPr>
        </p:nvSpPr>
        <p:spPr>
          <a:xfrm>
            <a:off x="457201" y="1143001"/>
            <a:ext cx="8362950" cy="5143500"/>
          </a:xfrm>
        </p:spPr>
        <p:txBody>
          <a:bodyPr/>
          <a:lstStyle/>
          <a:p>
            <a:r>
              <a:rPr lang="zh-TW" altLang="en-US" dirty="0" smtClean="0">
                <a:latin typeface="Arial" pitchFamily="34" charset="0"/>
                <a:cs typeface="Arial" pitchFamily="34" charset="0"/>
              </a:rPr>
              <a:t>為確認於個人資料外洩事件發生時，相關同仁能有效依此計畫執行緊急應變及處理程序，該</a:t>
            </a:r>
            <a:r>
              <a:rPr lang="zh-TW" altLang="en-US" dirty="0" smtClean="0"/>
              <a:t>演練應至少每年執行一次。</a:t>
            </a:r>
            <a:endParaRPr lang="en-US" altLang="zh-TW" dirty="0" smtClean="0">
              <a:latin typeface="Arial" pitchFamily="34" charset="0"/>
              <a:cs typeface="Arial" pitchFamily="34" charset="0"/>
            </a:endParaRPr>
          </a:p>
          <a:p>
            <a:r>
              <a:rPr lang="zh-TW" altLang="en-US" u="sng" dirty="0">
                <a:solidFill>
                  <a:srgbClr val="FF0000"/>
                </a:solidFill>
                <a:latin typeface="Arial" pitchFamily="34" charset="0"/>
                <a:cs typeface="Arial" pitchFamily="34" charset="0"/>
              </a:rPr>
              <a:t>已</a:t>
            </a:r>
            <a:r>
              <a:rPr lang="zh-TW" altLang="en-US" u="sng" dirty="0" smtClean="0">
                <a:solidFill>
                  <a:srgbClr val="FF0000"/>
                </a:solidFill>
                <a:latin typeface="Arial" pitchFamily="34" charset="0"/>
                <a:cs typeface="Arial" pitchFamily="34" charset="0"/>
              </a:rPr>
              <a:t>於</a:t>
            </a:r>
            <a:r>
              <a:rPr lang="en-US" altLang="zh-TW" u="sng" dirty="0" smtClean="0">
                <a:solidFill>
                  <a:srgbClr val="FF0000"/>
                </a:solidFill>
                <a:latin typeface="Arial" pitchFamily="34" charset="0"/>
                <a:cs typeface="Arial" pitchFamily="34" charset="0"/>
              </a:rPr>
              <a:t>2014/O/O</a:t>
            </a:r>
            <a:r>
              <a:rPr lang="zh-TW" altLang="en-US" u="sng" dirty="0" smtClean="0">
                <a:solidFill>
                  <a:srgbClr val="FF0000"/>
                </a:solidFill>
                <a:latin typeface="Arial" pitchFamily="34" charset="0"/>
                <a:cs typeface="Arial" pitchFamily="34" charset="0"/>
              </a:rPr>
              <a:t>完成個資侵害事件緊急應變演練</a:t>
            </a:r>
            <a:r>
              <a:rPr lang="zh-TW" altLang="en-US" dirty="0" smtClean="0">
                <a:latin typeface="Arial" pitchFamily="34" charset="0"/>
                <a:cs typeface="Arial" pitchFamily="34" charset="0"/>
              </a:rPr>
              <a:t>。</a:t>
            </a:r>
            <a:endParaRPr lang="en-US" altLang="zh-TW" dirty="0" smtClean="0">
              <a:latin typeface="Arial" pitchFamily="34" charset="0"/>
              <a:cs typeface="Arial" pitchFamily="34" charset="0"/>
            </a:endParaRPr>
          </a:p>
          <a:p>
            <a:endParaRPr lang="en-US" altLang="zh-TW" dirty="0" smtClean="0">
              <a:latin typeface="Arial" pitchFamily="34" charset="0"/>
              <a:cs typeface="Arial" pitchFamily="34" charset="0"/>
            </a:endParaRPr>
          </a:p>
          <a:p>
            <a:endParaRPr lang="en-US" altLang="zh-TW" dirty="0" smtClean="0">
              <a:latin typeface="Arial" pitchFamily="34" charset="0"/>
              <a:cs typeface="Arial" pitchFamily="34" charset="0"/>
            </a:endParaRPr>
          </a:p>
          <a:p>
            <a:endParaRPr lang="en-US" altLang="zh-TW" dirty="0" smtClean="0">
              <a:latin typeface="Arial" pitchFamily="34" charset="0"/>
              <a:cs typeface="Arial" pitchFamily="34" charset="0"/>
            </a:endParaRPr>
          </a:p>
          <a:p>
            <a:endParaRPr lang="en-US" altLang="zh-TW" dirty="0" smtClean="0">
              <a:latin typeface="Arial" pitchFamily="34" charset="0"/>
              <a:cs typeface="Arial" pitchFamily="34" charset="0"/>
            </a:endParaRPr>
          </a:p>
          <a:p>
            <a:endParaRPr lang="en-US" altLang="zh-TW" dirty="0" smtClean="0">
              <a:latin typeface="Arial" pitchFamily="34" charset="0"/>
              <a:cs typeface="Arial" pitchFamily="34" charset="0"/>
            </a:endParaRPr>
          </a:p>
          <a:p>
            <a:endParaRPr lang="en-US" altLang="zh-TW" dirty="0" smtClean="0">
              <a:latin typeface="Arial" pitchFamily="34" charset="0"/>
              <a:cs typeface="Arial" pitchFamily="34" charset="0"/>
            </a:endParaRPr>
          </a:p>
        </p:txBody>
      </p:sp>
      <p:sp>
        <p:nvSpPr>
          <p:cNvPr id="27652" name="Slide Number Placeholder 9"/>
          <p:cNvSpPr txBox="1">
            <a:spLocks/>
          </p:cNvSpPr>
          <p:nvPr/>
        </p:nvSpPr>
        <p:spPr bwMode="auto">
          <a:xfrm>
            <a:off x="415925" y="6554788"/>
            <a:ext cx="331788" cy="142875"/>
          </a:xfrm>
          <a:prstGeom prst="rect">
            <a:avLst/>
          </a:prstGeom>
          <a:noFill/>
          <a:ln w="9525">
            <a:noFill/>
            <a:miter lim="800000"/>
            <a:headEnd/>
            <a:tailEnd/>
          </a:ln>
        </p:spPr>
        <p:txBody>
          <a:bodyPr lIns="85940" tIns="42970" rIns="85940" bIns="42970"/>
          <a:lstStyle/>
          <a:p>
            <a:fld id="{2E197DBB-9949-4D76-BF9C-476C752932CE}" type="slidenum">
              <a:rPr kumimoji="0" lang="en-US" altLang="zh-TW" sz="800">
                <a:cs typeface="Arial" pitchFamily="34" charset="0"/>
              </a:rPr>
              <a:pPr/>
              <a:t>66</a:t>
            </a:fld>
            <a:endParaRPr kumimoji="0" lang="en-US" altLang="zh-TW" sz="1400" dirty="0">
              <a:cs typeface="Arial" pitchFamily="34" charset="0"/>
            </a:endParaRPr>
          </a:p>
        </p:txBody>
      </p:sp>
      <p:pic>
        <p:nvPicPr>
          <p:cNvPr id="5" name="Picture 21" descr="K:\Pictures\bzi_ris_glb_ve_199_lo.jpg"/>
          <p:cNvPicPr>
            <a:picLocks noChangeAspect="1" noChangeArrowheads="1"/>
          </p:cNvPicPr>
          <p:nvPr/>
        </p:nvPicPr>
        <p:blipFill>
          <a:blip r:embed="rId2"/>
          <a:srcRect l="20663" t="5190" r="13773" b="6772"/>
          <a:stretch>
            <a:fillRect/>
          </a:stretch>
        </p:blipFill>
        <p:spPr bwMode="auto">
          <a:xfrm>
            <a:off x="5939854" y="3445024"/>
            <a:ext cx="3168650" cy="3008312"/>
          </a:xfrm>
          <a:prstGeom prst="rect">
            <a:avLst/>
          </a:prstGeom>
          <a:noFill/>
          <a:ln w="9525">
            <a:noFill/>
            <a:miter lim="800000"/>
            <a:headEnd/>
            <a:tailEnd/>
          </a:ln>
        </p:spPr>
      </p:pic>
    </p:spTree>
    <p:extLst>
      <p:ext uri="{BB962C8B-B14F-4D97-AF65-F5344CB8AC3E}">
        <p14:creationId xmlns:p14="http://schemas.microsoft.com/office/powerpoint/2010/main" val="1656431548"/>
      </p:ext>
    </p:extLst>
  </p:cSld>
  <p:clrMapOvr>
    <a:masterClrMapping/>
  </p:clrMapOvr>
  <p:transition spd="slow"/>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標題 3"/>
          <p:cNvSpPr>
            <a:spLocks noGrp="1"/>
          </p:cNvSpPr>
          <p:nvPr>
            <p:ph type="title"/>
          </p:nvPr>
        </p:nvSpPr>
        <p:spPr/>
        <p:txBody>
          <a:bodyPr/>
          <a:lstStyle/>
          <a:p>
            <a:r>
              <a:rPr lang="zh-TW" altLang="en-US" smtClean="0"/>
              <a:t>個人資料安全事件</a:t>
            </a:r>
          </a:p>
        </p:txBody>
      </p:sp>
      <p:sp>
        <p:nvSpPr>
          <p:cNvPr id="50179" name="內容版面配置區 4"/>
          <p:cNvSpPr>
            <a:spLocks noGrp="1"/>
          </p:cNvSpPr>
          <p:nvPr>
            <p:ph idx="1"/>
          </p:nvPr>
        </p:nvSpPr>
        <p:spPr/>
        <p:txBody>
          <a:bodyPr/>
          <a:lstStyle/>
          <a:p>
            <a:pPr>
              <a:defRPr/>
            </a:pPr>
            <a:endParaRPr lang="en-US" altLang="zh-TW" dirty="0" smtClean="0"/>
          </a:p>
          <a:p>
            <a:pPr marL="0" indent="0" algn="r">
              <a:buNone/>
              <a:defRPr/>
            </a:pPr>
            <a:endParaRPr lang="en-US" altLang="zh-TW" dirty="0" smtClean="0"/>
          </a:p>
        </p:txBody>
      </p:sp>
      <p:sp>
        <p:nvSpPr>
          <p:cNvPr id="6" name="內容版面配置區 3"/>
          <p:cNvSpPr txBox="1">
            <a:spLocks/>
          </p:cNvSpPr>
          <p:nvPr/>
        </p:nvSpPr>
        <p:spPr bwMode="auto">
          <a:xfrm>
            <a:off x="609601" y="1295401"/>
            <a:ext cx="8229600" cy="5143500"/>
          </a:xfrm>
          <a:prstGeom prst="rect">
            <a:avLst/>
          </a:prstGeom>
          <a:noFill/>
          <a:ln w="9525">
            <a:noFill/>
            <a:miter lim="800000"/>
            <a:headEnd/>
            <a:tailEnd/>
          </a:ln>
        </p:spPr>
        <p:txBody>
          <a:bodyPr vert="horz" wrap="square" lIns="91426" tIns="45712" rIns="91426" bIns="45712" numCol="1" anchor="t" anchorCtr="0" compatLnSpc="1">
            <a:prstTxWarp prst="textNoShape">
              <a:avLst/>
            </a:prstTxWarp>
          </a:bodyPr>
          <a:lstStyle>
            <a:lvl1pPr marL="342845" indent="-342845" algn="l" rtl="0" eaLnBrk="0" fontAlgn="base" hangingPunct="0">
              <a:spcBef>
                <a:spcPct val="20000"/>
              </a:spcBef>
              <a:spcAft>
                <a:spcPct val="0"/>
              </a:spcAft>
              <a:buClr>
                <a:srgbClr val="92D400"/>
              </a:buClr>
              <a:buFont typeface="Wingdings" pitchFamily="2" charset="2"/>
              <a:buChar char="n"/>
              <a:defRPr sz="2400" kern="1200">
                <a:solidFill>
                  <a:schemeClr val="tx1"/>
                </a:solidFill>
                <a:latin typeface="微軟正黑體" pitchFamily="34" charset="-120"/>
                <a:ea typeface="微軟正黑體" pitchFamily="34" charset="-120"/>
                <a:cs typeface="+mn-cs"/>
              </a:defRPr>
            </a:lvl1pPr>
            <a:lvl2pPr marL="711086" indent="-347608" algn="l" rtl="0" eaLnBrk="0" fontAlgn="base" hangingPunct="0">
              <a:lnSpc>
                <a:spcPct val="100000"/>
              </a:lnSpc>
              <a:spcBef>
                <a:spcPts val="1200"/>
              </a:spcBef>
              <a:spcAft>
                <a:spcPts val="600"/>
              </a:spcAft>
              <a:buClr>
                <a:srgbClr val="000099"/>
              </a:buClr>
              <a:buFont typeface="Wingdings" pitchFamily="2" charset="2"/>
              <a:buChar char="u"/>
              <a:defRPr sz="2200" kern="1200">
                <a:solidFill>
                  <a:schemeClr val="tx1"/>
                </a:solidFill>
                <a:latin typeface="微軟正黑體" pitchFamily="34" charset="-120"/>
                <a:ea typeface="微軟正黑體" pitchFamily="34" charset="-120"/>
                <a:cs typeface="+mn-cs"/>
              </a:defRPr>
            </a:lvl2pPr>
            <a:lvl3pPr marL="1142817" indent="-228563" algn="l" rtl="0" eaLnBrk="0" fontAlgn="base" hangingPunct="0">
              <a:spcBef>
                <a:spcPct val="20000"/>
              </a:spcBef>
              <a:spcAft>
                <a:spcPct val="0"/>
              </a:spcAft>
              <a:buFont typeface="Arial" pitchFamily="34" charset="0"/>
              <a:buChar char="•"/>
              <a:defRPr sz="1800" kern="1200">
                <a:solidFill>
                  <a:schemeClr val="tx1"/>
                </a:solidFill>
                <a:latin typeface="微軟正黑體" pitchFamily="34" charset="-120"/>
                <a:ea typeface="微軟正黑體" pitchFamily="34" charset="-120"/>
                <a:cs typeface="+mn-cs"/>
              </a:defRPr>
            </a:lvl3pPr>
            <a:lvl4pPr marL="1599944" indent="-228563" algn="l" rtl="0" eaLnBrk="0" fontAlgn="base" hangingPunct="0">
              <a:spcBef>
                <a:spcPct val="20000"/>
              </a:spcBef>
              <a:spcAft>
                <a:spcPct val="0"/>
              </a:spcAft>
              <a:buFont typeface="Arial" pitchFamily="34" charset="0"/>
              <a:buChar char="–"/>
              <a:defRPr sz="1800" kern="1200">
                <a:solidFill>
                  <a:schemeClr val="tx1"/>
                </a:solidFill>
                <a:latin typeface="微軟正黑體" pitchFamily="34" charset="-120"/>
                <a:ea typeface="微軟正黑體" pitchFamily="34" charset="-120"/>
                <a:cs typeface="+mn-cs"/>
              </a:defRPr>
            </a:lvl4pPr>
            <a:lvl5pPr marL="2057071" indent="-228563" algn="l" rtl="0" eaLnBrk="0" fontAlgn="base" hangingPunct="0">
              <a:spcBef>
                <a:spcPct val="20000"/>
              </a:spcBef>
              <a:spcAft>
                <a:spcPct val="0"/>
              </a:spcAft>
              <a:buFont typeface="Arial" pitchFamily="34" charset="0"/>
              <a:buChar char="»"/>
              <a:defRPr sz="1800" kern="1200">
                <a:solidFill>
                  <a:schemeClr val="tx1"/>
                </a:solidFill>
                <a:latin typeface="微軟正黑體" pitchFamily="34" charset="-120"/>
                <a:ea typeface="微軟正黑體" pitchFamily="34" charset="-120"/>
                <a:cs typeface="+mn-cs"/>
              </a:defRPr>
            </a:lvl5pPr>
            <a:lvl6pPr marL="2514197" indent="-228563" algn="l" defTabSz="91425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324" indent="-228563" algn="l" defTabSz="91425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451" indent="-228563" algn="l" defTabSz="91425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577" indent="-228563" algn="l" defTabSz="91425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50000"/>
              </a:lnSpc>
              <a:buNone/>
            </a:pPr>
            <a:r>
              <a:rPr lang="zh-TW" altLang="en-US" dirty="0"/>
              <a:t>目前</a:t>
            </a:r>
            <a:r>
              <a:rPr lang="zh-TW" altLang="en-US" dirty="0" smtClean="0"/>
              <a:t>公司內無發生個資侵害事</a:t>
            </a:r>
            <a:r>
              <a:rPr lang="zh-TW" altLang="en-US" dirty="0"/>
              <a:t>件</a:t>
            </a:r>
            <a:r>
              <a:rPr lang="zh-TW" altLang="en-US" dirty="0" smtClean="0"/>
              <a:t>，並</a:t>
            </a:r>
            <a:r>
              <a:rPr lang="zh-TW" altLang="en-US" u="sng" dirty="0" smtClean="0">
                <a:solidFill>
                  <a:srgbClr val="FF0000"/>
                </a:solidFill>
              </a:rPr>
              <a:t>已</a:t>
            </a:r>
            <a:r>
              <a:rPr lang="zh-TW" altLang="en-US" u="sng" dirty="0">
                <a:solidFill>
                  <a:srgbClr val="FF0000"/>
                </a:solidFill>
              </a:rPr>
              <a:t>於</a:t>
            </a:r>
            <a:r>
              <a:rPr lang="en-US" altLang="zh-TW" u="sng" dirty="0" smtClean="0">
                <a:solidFill>
                  <a:srgbClr val="FF0000"/>
                </a:solidFill>
              </a:rPr>
              <a:t>2014/O/O</a:t>
            </a:r>
            <a:r>
              <a:rPr lang="zh-TW" altLang="en-US" u="sng" dirty="0" smtClean="0">
                <a:solidFill>
                  <a:srgbClr val="FF0000"/>
                </a:solidFill>
              </a:rPr>
              <a:t>完成</a:t>
            </a:r>
            <a:r>
              <a:rPr lang="zh-TW" altLang="en-US" u="sng" dirty="0">
                <a:solidFill>
                  <a:srgbClr val="FF0000"/>
                </a:solidFill>
              </a:rPr>
              <a:t>個資侵害事件</a:t>
            </a:r>
            <a:r>
              <a:rPr lang="zh-TW" altLang="en-US" u="sng" dirty="0" smtClean="0">
                <a:solidFill>
                  <a:srgbClr val="FF0000"/>
                </a:solidFill>
              </a:rPr>
              <a:t>緊急應變演練</a:t>
            </a:r>
            <a:r>
              <a:rPr lang="zh-TW" altLang="en-US" dirty="0" smtClean="0"/>
              <a:t>，持續預防並關注個人資料遭受侵害之相關議題，確保公司同仁除能具備個資保護之概念外，更能有效防範並應對個資侵害事件之發生。</a:t>
            </a:r>
            <a:endParaRPr lang="en-US" altLang="zh-TW" dirty="0" smtClean="0"/>
          </a:p>
        </p:txBody>
      </p:sp>
      <p:pic>
        <p:nvPicPr>
          <p:cNvPr id="7" name="Picture 21" descr="K:\Pictures\bzi_ris_glb_ve_199_lo.jpg"/>
          <p:cNvPicPr>
            <a:picLocks noChangeAspect="1" noChangeArrowheads="1"/>
          </p:cNvPicPr>
          <p:nvPr/>
        </p:nvPicPr>
        <p:blipFill>
          <a:blip r:embed="rId3"/>
          <a:srcRect l="20663" t="5190" r="13773" b="6772"/>
          <a:stretch>
            <a:fillRect/>
          </a:stretch>
        </p:blipFill>
        <p:spPr bwMode="auto">
          <a:xfrm>
            <a:off x="5939854" y="3445024"/>
            <a:ext cx="3168650" cy="300831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dirty="0"/>
              <a:t>情境模擬演練</a:t>
            </a:r>
          </a:p>
        </p:txBody>
      </p:sp>
      <p:sp>
        <p:nvSpPr>
          <p:cNvPr id="3" name="矩形 2"/>
          <p:cNvSpPr/>
          <p:nvPr/>
        </p:nvSpPr>
        <p:spPr>
          <a:xfrm>
            <a:off x="467544" y="1371616"/>
            <a:ext cx="8208912" cy="4247300"/>
          </a:xfrm>
          <a:prstGeom prst="rect">
            <a:avLst/>
          </a:prstGeom>
        </p:spPr>
        <p:style>
          <a:lnRef idx="2">
            <a:schemeClr val="accent1"/>
          </a:lnRef>
          <a:fillRef idx="1">
            <a:schemeClr val="lt1"/>
          </a:fillRef>
          <a:effectRef idx="0">
            <a:schemeClr val="accent1"/>
          </a:effectRef>
          <a:fontRef idx="minor">
            <a:schemeClr val="dk1"/>
          </a:fontRef>
        </p:style>
        <p:txBody>
          <a:bodyPr wrap="square" lIns="91426" tIns="45712" rIns="91426" bIns="45712">
            <a:spAutoFit/>
          </a:bodyPr>
          <a:lstStyle/>
          <a:p>
            <a:pPr marL="285704" indent="-285704">
              <a:buClr>
                <a:schemeClr val="accent2">
                  <a:lumMod val="40000"/>
                  <a:lumOff val="60000"/>
                </a:schemeClr>
              </a:buClr>
              <a:buFont typeface="Wingdings" charset="2"/>
              <a:buChar char="n"/>
            </a:pPr>
            <a:r>
              <a:rPr lang="zh-TW" altLang="zh-TW" dirty="0"/>
              <a:t>有民眾在</a:t>
            </a:r>
            <a:r>
              <a:rPr lang="zh-TW" altLang="zh-TW" dirty="0">
                <a:solidFill>
                  <a:schemeClr val="tx1"/>
                </a:solidFill>
              </a:rPr>
              <a:t>台北</a:t>
            </a:r>
            <a:r>
              <a:rPr lang="zh-TW" altLang="en-US" dirty="0">
                <a:solidFill>
                  <a:schemeClr val="tx1"/>
                </a:solidFill>
              </a:rPr>
              <a:t>北門郵局</a:t>
            </a:r>
            <a:r>
              <a:rPr lang="zh-TW" altLang="zh-TW" dirty="0">
                <a:solidFill>
                  <a:schemeClr val="tx1"/>
                </a:solidFill>
              </a:rPr>
              <a:t>發現階梯旁有一箱個人資料文件，仔細一看竟然</a:t>
            </a:r>
            <a:r>
              <a:rPr lang="zh-TW" altLang="zh-TW" dirty="0" smtClean="0">
                <a:solidFill>
                  <a:schemeClr val="tx1"/>
                </a:solidFill>
              </a:rPr>
              <a:t>是</a:t>
            </a:r>
            <a:r>
              <a:rPr lang="en-US" altLang="zh-TW" dirty="0" smtClean="0">
                <a:solidFill>
                  <a:schemeClr val="tx1"/>
                </a:solidFill>
              </a:rPr>
              <a:t>OO</a:t>
            </a:r>
            <a:r>
              <a:rPr lang="zh-TW" altLang="en-US" dirty="0" smtClean="0">
                <a:solidFill>
                  <a:schemeClr val="tx1"/>
                </a:solidFill>
              </a:rPr>
              <a:t>公司</a:t>
            </a:r>
            <a:r>
              <a:rPr lang="zh-TW" altLang="zh-TW" dirty="0" smtClean="0">
                <a:solidFill>
                  <a:schemeClr val="tx1"/>
                </a:solidFill>
              </a:rPr>
              <a:t>約</a:t>
            </a:r>
            <a:r>
              <a:rPr lang="en-US" altLang="zh-TW" dirty="0">
                <a:solidFill>
                  <a:schemeClr val="tx1"/>
                </a:solidFill>
              </a:rPr>
              <a:t>5000</a:t>
            </a:r>
            <a:r>
              <a:rPr lang="zh-TW" altLang="zh-TW" dirty="0">
                <a:solidFill>
                  <a:schemeClr val="tx1"/>
                </a:solidFill>
              </a:rPr>
              <a:t>份</a:t>
            </a:r>
            <a:r>
              <a:rPr lang="zh-TW" altLang="en-US" dirty="0">
                <a:solidFill>
                  <a:schemeClr val="tx1"/>
                </a:solidFill>
              </a:rPr>
              <a:t>客戶資料</a:t>
            </a:r>
            <a:r>
              <a:rPr lang="en-US" altLang="zh-TW" dirty="0" smtClean="0">
                <a:solidFill>
                  <a:schemeClr val="tx1"/>
                </a:solidFill>
              </a:rPr>
              <a:t>(</a:t>
            </a:r>
            <a:r>
              <a:rPr lang="zh-TW" altLang="en-US" dirty="0" smtClean="0">
                <a:solidFill>
                  <a:schemeClr val="tx1"/>
                </a:solidFill>
              </a:rPr>
              <a:t>要保書等權益性文件</a:t>
            </a:r>
            <a:r>
              <a:rPr lang="en-US" altLang="zh-TW" dirty="0" smtClean="0">
                <a:solidFill>
                  <a:schemeClr val="tx1"/>
                </a:solidFill>
              </a:rPr>
              <a:t>)</a:t>
            </a:r>
            <a:r>
              <a:rPr lang="zh-TW" altLang="zh-TW" dirty="0">
                <a:solidFill>
                  <a:schemeClr val="tx1"/>
                </a:solidFill>
              </a:rPr>
              <a:t>與報廢光碟一張。經民眾報警，</a:t>
            </a:r>
            <a:r>
              <a:rPr lang="zh-TW" altLang="zh-TW" u="sng" dirty="0">
                <a:solidFill>
                  <a:srgbClr val="FF0000"/>
                </a:solidFill>
              </a:rPr>
              <a:t>主管機關發函</a:t>
            </a:r>
            <a:r>
              <a:rPr lang="zh-TW" altLang="zh-TW" u="sng" dirty="0" smtClean="0">
                <a:solidFill>
                  <a:srgbClr val="FF0000"/>
                </a:solidFill>
              </a:rPr>
              <a:t>請</a:t>
            </a:r>
            <a:r>
              <a:rPr lang="en-US" altLang="zh-TW" u="sng" dirty="0" smtClean="0">
                <a:solidFill>
                  <a:srgbClr val="FF0000"/>
                </a:solidFill>
              </a:rPr>
              <a:t>OO</a:t>
            </a:r>
            <a:r>
              <a:rPr lang="zh-TW" altLang="en-US" u="sng" dirty="0" smtClean="0">
                <a:solidFill>
                  <a:srgbClr val="FF0000"/>
                </a:solidFill>
              </a:rPr>
              <a:t>公司</a:t>
            </a:r>
            <a:r>
              <a:rPr lang="zh-TW" altLang="zh-TW" u="sng" dirty="0" smtClean="0">
                <a:solidFill>
                  <a:srgbClr val="FF0000"/>
                </a:solidFill>
              </a:rPr>
              <a:t>進行</a:t>
            </a:r>
            <a:r>
              <a:rPr lang="zh-TW" altLang="zh-TW" u="sng" dirty="0">
                <a:solidFill>
                  <a:srgbClr val="FF0000"/>
                </a:solidFill>
              </a:rPr>
              <a:t>調查。</a:t>
            </a:r>
          </a:p>
          <a:p>
            <a:r>
              <a:rPr lang="en-US" altLang="zh-TW" dirty="0">
                <a:solidFill>
                  <a:schemeClr val="tx1"/>
                </a:solidFill>
              </a:rPr>
              <a:t> </a:t>
            </a:r>
            <a:endParaRPr lang="zh-TW" altLang="zh-TW" dirty="0">
              <a:solidFill>
                <a:schemeClr val="tx1"/>
              </a:solidFill>
            </a:endParaRPr>
          </a:p>
          <a:p>
            <a:pPr marL="285704" indent="-285704">
              <a:buClr>
                <a:schemeClr val="accent6"/>
              </a:buClr>
              <a:buFont typeface="Wingdings" charset="2"/>
              <a:buChar char="n"/>
            </a:pPr>
            <a:r>
              <a:rPr lang="en-US" altLang="zh-TW" dirty="0">
                <a:solidFill>
                  <a:schemeClr val="tx1"/>
                </a:solidFill>
              </a:rPr>
              <a:t>5</a:t>
            </a:r>
            <a:r>
              <a:rPr lang="zh-TW" altLang="zh-TW" dirty="0">
                <a:solidFill>
                  <a:schemeClr val="tx1"/>
                </a:solidFill>
              </a:rPr>
              <a:t>日後主管機關確認，該光碟中</a:t>
            </a:r>
            <a:r>
              <a:rPr lang="zh-TW" altLang="zh-TW" dirty="0" smtClean="0">
                <a:solidFill>
                  <a:schemeClr val="tx1"/>
                </a:solidFill>
              </a:rPr>
              <a:t>有</a:t>
            </a:r>
            <a:r>
              <a:rPr lang="en-US" altLang="zh-TW" dirty="0" smtClean="0">
                <a:solidFill>
                  <a:schemeClr val="tx1"/>
                </a:solidFill>
              </a:rPr>
              <a:t>OO</a:t>
            </a:r>
            <a:r>
              <a:rPr lang="zh-TW" altLang="en-US" dirty="0" smtClean="0">
                <a:solidFill>
                  <a:schemeClr val="tx1"/>
                </a:solidFill>
              </a:rPr>
              <a:t>公司客戶</a:t>
            </a:r>
            <a:r>
              <a:rPr lang="zh-TW" altLang="zh-TW" dirty="0">
                <a:solidFill>
                  <a:schemeClr val="tx1"/>
                </a:solidFill>
              </a:rPr>
              <a:t>之</a:t>
            </a:r>
            <a:r>
              <a:rPr lang="zh-TW" altLang="en-US" dirty="0">
                <a:solidFill>
                  <a:schemeClr val="tx1"/>
                </a:solidFill>
              </a:rPr>
              <a:t>姓名</a:t>
            </a:r>
            <a:r>
              <a:rPr lang="zh-TW" altLang="zh-TW" dirty="0">
                <a:solidFill>
                  <a:schemeClr val="tx1"/>
                </a:solidFill>
              </a:rPr>
              <a:t>、身分證號、通訊地址</a:t>
            </a:r>
            <a:r>
              <a:rPr lang="zh-TW" altLang="en-US" dirty="0">
                <a:solidFill>
                  <a:schemeClr val="tx1"/>
                </a:solidFill>
              </a:rPr>
              <a:t>、財務狀況</a:t>
            </a:r>
            <a:r>
              <a:rPr lang="zh-TW" altLang="zh-TW" dirty="0">
                <a:solidFill>
                  <a:schemeClr val="tx1"/>
                </a:solidFill>
              </a:rPr>
              <a:t>等極機密個資，</a:t>
            </a:r>
            <a:r>
              <a:rPr lang="zh-TW" altLang="zh-TW" u="sng" dirty="0">
                <a:solidFill>
                  <a:srgbClr val="FF0000"/>
                </a:solidFill>
              </a:rPr>
              <a:t>發函</a:t>
            </a:r>
            <a:r>
              <a:rPr lang="zh-TW" altLang="zh-TW" u="sng" dirty="0" smtClean="0">
                <a:solidFill>
                  <a:srgbClr val="FF0000"/>
                </a:solidFill>
              </a:rPr>
              <a:t>要求</a:t>
            </a:r>
            <a:r>
              <a:rPr lang="en-US" altLang="zh-TW" u="sng" dirty="0" smtClean="0">
                <a:solidFill>
                  <a:srgbClr val="FF0000"/>
                </a:solidFill>
              </a:rPr>
              <a:t>OO</a:t>
            </a:r>
            <a:r>
              <a:rPr lang="zh-TW" altLang="zh-TW" u="sng" dirty="0" smtClean="0">
                <a:solidFill>
                  <a:srgbClr val="FF0000"/>
                </a:solidFill>
              </a:rPr>
              <a:t>公司</a:t>
            </a:r>
            <a:r>
              <a:rPr lang="zh-TW" altLang="zh-TW" u="sng" dirty="0">
                <a:solidFill>
                  <a:srgbClr val="FF0000"/>
                </a:solidFill>
              </a:rPr>
              <a:t>內進行調查作業 。</a:t>
            </a:r>
          </a:p>
          <a:p>
            <a:r>
              <a:rPr lang="en-US" altLang="zh-TW" dirty="0">
                <a:solidFill>
                  <a:schemeClr val="tx1"/>
                </a:solidFill>
              </a:rPr>
              <a:t> </a:t>
            </a:r>
            <a:endParaRPr lang="zh-TW" altLang="zh-TW" dirty="0">
              <a:solidFill>
                <a:schemeClr val="tx1"/>
              </a:solidFill>
            </a:endParaRPr>
          </a:p>
          <a:p>
            <a:pPr marL="285704" indent="-285704">
              <a:buClr>
                <a:schemeClr val="accent6"/>
              </a:buClr>
              <a:buFont typeface="Wingdings" charset="2"/>
              <a:buChar char="n"/>
            </a:pPr>
            <a:r>
              <a:rPr lang="en-US" altLang="zh-TW" dirty="0">
                <a:solidFill>
                  <a:schemeClr val="tx1"/>
                </a:solidFill>
              </a:rPr>
              <a:t>10</a:t>
            </a:r>
            <a:r>
              <a:rPr lang="zh-TW" altLang="zh-TW" dirty="0">
                <a:solidFill>
                  <a:schemeClr val="tx1"/>
                </a:solidFill>
              </a:rPr>
              <a:t>日後媒體</a:t>
            </a:r>
            <a:r>
              <a:rPr lang="zh-TW" altLang="zh-TW" dirty="0" smtClean="0">
                <a:solidFill>
                  <a:schemeClr val="tx1"/>
                </a:solidFill>
              </a:rPr>
              <a:t>報導</a:t>
            </a:r>
            <a:r>
              <a:rPr lang="en-US" altLang="zh-TW" dirty="0" smtClean="0">
                <a:solidFill>
                  <a:schemeClr val="tx1"/>
                </a:solidFill>
              </a:rPr>
              <a:t>OO</a:t>
            </a:r>
            <a:r>
              <a:rPr lang="zh-TW" altLang="en-US" dirty="0" smtClean="0">
                <a:solidFill>
                  <a:schemeClr val="tx1"/>
                </a:solidFill>
              </a:rPr>
              <a:t>公司</a:t>
            </a:r>
            <a:r>
              <a:rPr lang="zh-TW" altLang="zh-TW" dirty="0" smtClean="0">
                <a:solidFill>
                  <a:schemeClr val="tx1"/>
                </a:solidFill>
              </a:rPr>
              <a:t>外</a:t>
            </a:r>
            <a:r>
              <a:rPr lang="zh-TW" altLang="zh-TW" dirty="0">
                <a:solidFill>
                  <a:schemeClr val="tx1"/>
                </a:solidFill>
              </a:rPr>
              <a:t>洩客戶資料，報導內容如下： </a:t>
            </a:r>
          </a:p>
          <a:p>
            <a:pPr marL="240708"/>
            <a:r>
              <a:rPr lang="en-US" altLang="zh-TW" u="sng" dirty="0" smtClean="0">
                <a:solidFill>
                  <a:schemeClr val="tx1"/>
                </a:solidFill>
              </a:rPr>
              <a:t>OO</a:t>
            </a:r>
            <a:r>
              <a:rPr lang="zh-TW" altLang="zh-TW" u="sng" dirty="0" smtClean="0">
                <a:solidFill>
                  <a:schemeClr val="tx1"/>
                </a:solidFill>
              </a:rPr>
              <a:t>公司</a:t>
            </a:r>
            <a:r>
              <a:rPr lang="zh-TW" altLang="zh-TW" u="sng" dirty="0">
                <a:solidFill>
                  <a:schemeClr val="tx1"/>
                </a:solidFill>
              </a:rPr>
              <a:t>隨意處置客戶個</a:t>
            </a:r>
            <a:r>
              <a:rPr lang="zh-TW" altLang="en-US" u="sng" dirty="0">
                <a:solidFill>
                  <a:schemeClr val="tx1"/>
                </a:solidFill>
              </a:rPr>
              <a:t>人資料</a:t>
            </a:r>
            <a:r>
              <a:rPr lang="zh-TW" altLang="zh-TW" u="sng" dirty="0">
                <a:solidFill>
                  <a:schemeClr val="tx1"/>
                </a:solidFill>
              </a:rPr>
              <a:t>，竟然將</a:t>
            </a:r>
            <a:r>
              <a:rPr lang="zh-TW" altLang="en-US" u="sng" dirty="0">
                <a:solidFill>
                  <a:schemeClr val="tx1"/>
                </a:solidFill>
              </a:rPr>
              <a:t>客戶</a:t>
            </a:r>
            <a:r>
              <a:rPr lang="zh-TW" altLang="zh-TW" u="sng" dirty="0">
                <a:solidFill>
                  <a:schemeClr val="tx1"/>
                </a:solidFill>
              </a:rPr>
              <a:t>等個人資料隨意丟棄於路邊。其中包含有</a:t>
            </a:r>
            <a:r>
              <a:rPr lang="zh-TW" altLang="en-US" u="sng" dirty="0">
                <a:solidFill>
                  <a:schemeClr val="tx1"/>
                </a:solidFill>
              </a:rPr>
              <a:t>姓名</a:t>
            </a:r>
            <a:r>
              <a:rPr lang="zh-TW" altLang="zh-TW" u="sng" dirty="0">
                <a:solidFill>
                  <a:schemeClr val="tx1"/>
                </a:solidFill>
              </a:rPr>
              <a:t>、身分證字號</a:t>
            </a:r>
            <a:r>
              <a:rPr lang="zh-TW" altLang="zh-TW" u="sng" dirty="0" smtClean="0">
                <a:solidFill>
                  <a:schemeClr val="tx1"/>
                </a:solidFill>
              </a:rPr>
              <a:t>、</a:t>
            </a:r>
            <a:r>
              <a:rPr lang="zh-TW" altLang="en-US" u="sng" dirty="0">
                <a:solidFill>
                  <a:schemeClr val="tx1"/>
                </a:solidFill>
              </a:rPr>
              <a:t>保單號碼</a:t>
            </a:r>
            <a:r>
              <a:rPr lang="zh-TW" altLang="zh-TW" u="sng" dirty="0" smtClean="0">
                <a:solidFill>
                  <a:schemeClr val="tx1"/>
                </a:solidFill>
              </a:rPr>
              <a:t>與</a:t>
            </a:r>
            <a:r>
              <a:rPr lang="zh-TW" altLang="zh-TW" u="sng" dirty="0">
                <a:solidFill>
                  <a:schemeClr val="tx1"/>
                </a:solidFill>
              </a:rPr>
              <a:t>聯絡電話等。</a:t>
            </a:r>
            <a:r>
              <a:rPr lang="zh-TW" altLang="en-US" u="sng" dirty="0">
                <a:solidFill>
                  <a:srgbClr val="FF0000"/>
                </a:solidFill>
              </a:rPr>
              <a:t>另</a:t>
            </a:r>
            <a:r>
              <a:rPr lang="zh-TW" altLang="zh-TW" u="sng" dirty="0">
                <a:solidFill>
                  <a:srgbClr val="FF0000"/>
                </a:solidFill>
              </a:rPr>
              <a:t>有民眾陳情，自從</a:t>
            </a:r>
            <a:r>
              <a:rPr lang="zh-TW" altLang="en-US" u="sng" dirty="0" smtClean="0">
                <a:solidFill>
                  <a:srgbClr val="FF0000"/>
                </a:solidFill>
              </a:rPr>
              <a:t>跟</a:t>
            </a:r>
            <a:r>
              <a:rPr lang="en-US" altLang="zh-TW" u="sng" dirty="0" smtClean="0">
                <a:solidFill>
                  <a:srgbClr val="FF0000"/>
                </a:solidFill>
              </a:rPr>
              <a:t>OO</a:t>
            </a:r>
            <a:r>
              <a:rPr lang="zh-TW" altLang="en-US" u="sng" dirty="0" smtClean="0">
                <a:solidFill>
                  <a:srgbClr val="FF0000"/>
                </a:solidFill>
              </a:rPr>
              <a:t>公司</a:t>
            </a:r>
            <a:r>
              <a:rPr lang="zh-TW" altLang="zh-TW" u="sng" dirty="0" smtClean="0">
                <a:solidFill>
                  <a:srgbClr val="FF0000"/>
                </a:solidFill>
              </a:rPr>
              <a:t>購買</a:t>
            </a:r>
            <a:r>
              <a:rPr lang="zh-TW" altLang="en-US" u="sng" dirty="0">
                <a:solidFill>
                  <a:srgbClr val="FF0000"/>
                </a:solidFill>
              </a:rPr>
              <a:t>保險</a:t>
            </a:r>
            <a:r>
              <a:rPr lang="zh-TW" altLang="en-US" u="sng" dirty="0" smtClean="0">
                <a:solidFill>
                  <a:srgbClr val="FF0000"/>
                </a:solidFill>
              </a:rPr>
              <a:t>商品後</a:t>
            </a:r>
            <a:r>
              <a:rPr lang="zh-TW" altLang="zh-TW" u="sng" dirty="0" smtClean="0">
                <a:solidFill>
                  <a:srgbClr val="FF0000"/>
                </a:solidFill>
              </a:rPr>
              <a:t>，陸續</a:t>
            </a:r>
            <a:r>
              <a:rPr lang="zh-TW" altLang="en-US" u="sng" dirty="0">
                <a:solidFill>
                  <a:srgbClr val="FF0000"/>
                </a:solidFill>
              </a:rPr>
              <a:t>收到</a:t>
            </a:r>
            <a:r>
              <a:rPr lang="zh-TW" altLang="zh-TW" u="sng" dirty="0" smtClean="0">
                <a:solidFill>
                  <a:srgbClr val="FF0000"/>
                </a:solidFill>
              </a:rPr>
              <a:t>各</a:t>
            </a:r>
            <a:r>
              <a:rPr lang="zh-TW" altLang="zh-TW" u="sng" dirty="0">
                <a:solidFill>
                  <a:srgbClr val="FF0000"/>
                </a:solidFill>
              </a:rPr>
              <a:t>類型廣告簡訊和電話騷擾，不勝其擾。</a:t>
            </a:r>
            <a:r>
              <a:rPr lang="en-US" altLang="zh-TW" u="sng" dirty="0">
                <a:solidFill>
                  <a:srgbClr val="FF0000"/>
                </a:solidFill>
              </a:rPr>
              <a:t> </a:t>
            </a:r>
            <a:endParaRPr lang="zh-TW" altLang="zh-TW" u="sng" dirty="0">
              <a:solidFill>
                <a:srgbClr val="FF0000"/>
              </a:solidFill>
            </a:endParaRPr>
          </a:p>
          <a:p>
            <a:pPr marL="285704" indent="-285704">
              <a:buClr>
                <a:schemeClr val="accent6"/>
              </a:buClr>
              <a:buFont typeface="Wingdings" charset="2"/>
              <a:buChar char="n"/>
            </a:pPr>
            <a:r>
              <a:rPr lang="zh-TW" altLang="zh-TW" dirty="0"/>
              <a:t>經事件調查組調查後，發現該</a:t>
            </a:r>
            <a:r>
              <a:rPr lang="zh-TW" altLang="en-US" dirty="0"/>
              <a:t>客戶資料</a:t>
            </a:r>
            <a:r>
              <a:rPr lang="zh-TW" altLang="zh-TW" dirty="0"/>
              <a:t>為年初委由</a:t>
            </a:r>
            <a:r>
              <a:rPr lang="zh-TW" altLang="en-US" dirty="0"/>
              <a:t>委</a:t>
            </a:r>
            <a:r>
              <a:rPr lang="zh-TW" altLang="en-US" u="sng" dirty="0" smtClean="0">
                <a:solidFill>
                  <a:srgbClr val="FF0000"/>
                </a:solidFill>
              </a:rPr>
              <a:t>外快遞公司負責傳遞要保險相關資料</a:t>
            </a:r>
            <a:r>
              <a:rPr lang="zh-TW" altLang="zh-TW" u="sng" dirty="0" smtClean="0">
                <a:solidFill>
                  <a:srgbClr val="FF0000"/>
                </a:solidFill>
              </a:rPr>
              <a:t>。</a:t>
            </a:r>
            <a:r>
              <a:rPr lang="zh-TW" altLang="zh-TW" dirty="0"/>
              <a:t>因此懷疑委</a:t>
            </a:r>
            <a:r>
              <a:rPr lang="zh-TW" altLang="zh-TW" dirty="0" smtClean="0"/>
              <a:t>外</a:t>
            </a:r>
            <a:r>
              <a:rPr lang="zh-TW" altLang="en-US" dirty="0" smtClean="0"/>
              <a:t>快遞廠商</a:t>
            </a:r>
            <a:r>
              <a:rPr lang="zh-TW" altLang="zh-TW" dirty="0" smtClean="0"/>
              <a:t>在</a:t>
            </a:r>
            <a:r>
              <a:rPr lang="zh-TW" altLang="en-US" dirty="0"/>
              <a:t>傳輸及保管資料</a:t>
            </a:r>
            <a:r>
              <a:rPr lang="zh-TW" altLang="zh-TW" dirty="0"/>
              <a:t>過程中，未落實該公司之標準作業程序，導致此次個資外洩</a:t>
            </a:r>
            <a:r>
              <a:rPr lang="zh-TW" altLang="zh-TW" dirty="0" smtClean="0"/>
              <a:t>。</a:t>
            </a:r>
            <a:endParaRPr lang="zh-TW" altLang="zh-TW" dirty="0"/>
          </a:p>
          <a:p>
            <a:pPr marL="342845" indent="-342845">
              <a:buClr>
                <a:schemeClr val="accent6"/>
              </a:buClr>
              <a:buFont typeface="Wingdings" charset="2"/>
              <a:buChar char="n"/>
            </a:pPr>
            <a:r>
              <a:rPr lang="zh-TW" altLang="zh-TW" dirty="0"/>
              <a:t>部分客戶被有心人士煽動醞釀集結集體</a:t>
            </a:r>
            <a:r>
              <a:rPr lang="zh-TW" altLang="zh-TW" dirty="0" smtClean="0"/>
              <a:t>訴訟</a:t>
            </a:r>
            <a:r>
              <a:rPr lang="zh-TW" altLang="en-US" dirty="0" smtClean="0"/>
              <a:t>。</a:t>
            </a:r>
            <a:endParaRPr lang="zh-TW" altLang="zh-TW" dirty="0"/>
          </a:p>
        </p:txBody>
      </p:sp>
    </p:spTree>
    <p:extLst>
      <p:ext uri="{BB962C8B-B14F-4D97-AF65-F5344CB8AC3E}">
        <p14:creationId xmlns:p14="http://schemas.microsoft.com/office/powerpoint/2010/main" val="1248308102"/>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179512" y="2132856"/>
            <a:ext cx="6984776" cy="1453394"/>
          </a:xfrm>
        </p:spPr>
        <p:txBody>
          <a:bodyPr>
            <a:normAutofit/>
          </a:bodyPr>
          <a:lstStyle/>
          <a:p>
            <a:r>
              <a:rPr lang="zh-TW" altLang="en-US" dirty="0">
                <a:latin typeface="Arial" pitchFamily="34" charset="0"/>
                <a:cs typeface="Arial" pitchFamily="34" charset="0"/>
              </a:rPr>
              <a:t>九</a:t>
            </a:r>
            <a:r>
              <a:rPr lang="zh-TW" altLang="en-US" dirty="0" smtClean="0">
                <a:latin typeface="Arial" pitchFamily="34" charset="0"/>
                <a:cs typeface="Arial" pitchFamily="34" charset="0"/>
              </a:rPr>
              <a:t>、個人資料管理審查</a:t>
            </a:r>
            <a:r>
              <a:rPr lang="en-US" altLang="zh-TW" dirty="0" smtClean="0">
                <a:latin typeface="Arial" pitchFamily="34" charset="0"/>
                <a:cs typeface="Arial" pitchFamily="34" charset="0"/>
              </a:rPr>
              <a:t/>
            </a:r>
            <a:br>
              <a:rPr lang="en-US" altLang="zh-TW" dirty="0" smtClean="0">
                <a:latin typeface="Arial" pitchFamily="34" charset="0"/>
                <a:cs typeface="Arial" pitchFamily="34" charset="0"/>
              </a:rPr>
            </a:br>
            <a:r>
              <a:rPr lang="zh-TW" altLang="en-US" dirty="0">
                <a:latin typeface="Arial" pitchFamily="34" charset="0"/>
                <a:cs typeface="Arial" pitchFamily="34" charset="0"/>
              </a:rPr>
              <a:t> </a:t>
            </a:r>
            <a:r>
              <a:rPr lang="zh-TW" altLang="en-US" dirty="0" smtClean="0">
                <a:latin typeface="Arial" pitchFamily="34" charset="0"/>
                <a:cs typeface="Arial" pitchFamily="34" charset="0"/>
              </a:rPr>
              <a:t>      會議紀錄</a:t>
            </a:r>
            <a:endParaRPr lang="zh-TW" altLang="en-US" dirty="0"/>
          </a:p>
        </p:txBody>
      </p:sp>
    </p:spTree>
    <p:extLst>
      <p:ext uri="{BB962C8B-B14F-4D97-AF65-F5344CB8AC3E}">
        <p14:creationId xmlns:p14="http://schemas.microsoft.com/office/powerpoint/2010/main" val="30745391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標題 3"/>
          <p:cNvSpPr>
            <a:spLocks noGrp="1"/>
          </p:cNvSpPr>
          <p:nvPr>
            <p:ph type="title"/>
          </p:nvPr>
        </p:nvSpPr>
        <p:spPr>
          <a:xfrm>
            <a:off x="323850" y="2781301"/>
            <a:ext cx="5437188" cy="1452563"/>
          </a:xfrm>
          <a:ln>
            <a:noFill/>
          </a:ln>
          <a:extLst/>
        </p:spPr>
        <p:style>
          <a:lnRef idx="2">
            <a:schemeClr val="accent3"/>
          </a:lnRef>
          <a:fillRef idx="1">
            <a:schemeClr val="lt1"/>
          </a:fillRef>
          <a:effectRef idx="0">
            <a:schemeClr val="accent3"/>
          </a:effectRef>
          <a:fontRef idx="minor">
            <a:schemeClr val="dk1"/>
          </a:fontRef>
        </p:style>
        <p:txBody>
          <a:bodyPr>
            <a:noAutofit/>
          </a:bodyPr>
          <a:lstStyle/>
          <a:p>
            <a:pPr algn="r">
              <a:defRPr/>
            </a:pPr>
            <a:r>
              <a:rPr lang="zh-TW" altLang="en-US" sz="4000" dirty="0" smtClean="0">
                <a:latin typeface="+mj-ea"/>
                <a:ea typeface="+mj-ea"/>
                <a:cs typeface="Arial" pitchFamily="34" charset="0"/>
              </a:rPr>
              <a:t>二、</a:t>
            </a:r>
            <a:r>
              <a:rPr lang="zh-TW" altLang="zh-TW" sz="4000" dirty="0" smtClean="0">
                <a:latin typeface="+mj-ea"/>
                <a:ea typeface="+mj-ea"/>
                <a:cs typeface="Arial" pitchFamily="34" charset="0"/>
              </a:rPr>
              <a:t>個人</a:t>
            </a:r>
            <a:r>
              <a:rPr lang="zh-TW" altLang="zh-TW" sz="4000" dirty="0">
                <a:latin typeface="+mj-ea"/>
                <a:ea typeface="+mj-ea"/>
                <a:cs typeface="Arial" pitchFamily="34" charset="0"/>
              </a:rPr>
              <a:t>資料管理審查</a:t>
            </a:r>
            <a:r>
              <a:rPr lang="zh-TW" altLang="zh-TW" sz="4000" dirty="0">
                <a:solidFill>
                  <a:srgbClr val="960000"/>
                </a:solidFill>
                <a:latin typeface="+mj-ea"/>
                <a:ea typeface="+mj-ea"/>
                <a:cs typeface="Arial" pitchFamily="34" charset="0"/>
              </a:rPr>
              <a:t>機制</a:t>
            </a:r>
            <a:r>
              <a:rPr lang="zh-TW" altLang="zh-TW" sz="4000" dirty="0" smtClean="0">
                <a:solidFill>
                  <a:srgbClr val="960000"/>
                </a:solidFill>
                <a:latin typeface="+mj-ea"/>
                <a:ea typeface="+mj-ea"/>
                <a:cs typeface="Arial" pitchFamily="34" charset="0"/>
              </a:rPr>
              <a:t>介紹</a:t>
            </a:r>
            <a:endParaRPr lang="zh-TW" altLang="en-US" sz="4000" dirty="0">
              <a:solidFill>
                <a:srgbClr val="960000"/>
              </a:solidFill>
              <a:latin typeface="+mj-ea"/>
              <a:ea typeface="+mj-ea"/>
              <a:cs typeface="Arial" pitchFamily="34" charset="0"/>
            </a:endParaRPr>
          </a:p>
        </p:txBody>
      </p:sp>
      <p:sp>
        <p:nvSpPr>
          <p:cNvPr id="15363" name="Slide Number Placeholder 9"/>
          <p:cNvSpPr txBox="1">
            <a:spLocks/>
          </p:cNvSpPr>
          <p:nvPr/>
        </p:nvSpPr>
        <p:spPr bwMode="auto">
          <a:xfrm>
            <a:off x="415925" y="6554788"/>
            <a:ext cx="331788" cy="142875"/>
          </a:xfrm>
          <a:prstGeom prst="rect">
            <a:avLst/>
          </a:prstGeom>
          <a:noFill/>
          <a:ln w="9525">
            <a:noFill/>
            <a:miter lim="800000"/>
            <a:headEnd/>
            <a:tailEnd/>
          </a:ln>
        </p:spPr>
        <p:txBody>
          <a:bodyPr lIns="85940" tIns="42970" rIns="85940" bIns="42970"/>
          <a:lstStyle/>
          <a:p>
            <a:fld id="{E13761EC-0F01-44E6-A65F-2345D6C3F8CC}" type="slidenum">
              <a:rPr kumimoji="0" lang="en-US" altLang="zh-TW" sz="800">
                <a:cs typeface="Arial" pitchFamily="34" charset="0"/>
              </a:rPr>
              <a:pPr/>
              <a:t>7</a:t>
            </a:fld>
            <a:endParaRPr kumimoji="0" lang="en-US" altLang="zh-TW" sz="1400" dirty="0">
              <a:cs typeface="Arial" pitchFamily="34" charset="0"/>
            </a:endParaRPr>
          </a:p>
        </p:txBody>
      </p:sp>
    </p:spTree>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dirty="0"/>
              <a:t>個人資料管理委員會會議紀錄</a:t>
            </a:r>
          </a:p>
        </p:txBody>
      </p:sp>
      <p:sp>
        <p:nvSpPr>
          <p:cNvPr id="3" name="內容版面配置區 1"/>
          <p:cNvSpPr txBox="1">
            <a:spLocks/>
          </p:cNvSpPr>
          <p:nvPr/>
        </p:nvSpPr>
        <p:spPr>
          <a:xfrm>
            <a:off x="457201" y="1143001"/>
            <a:ext cx="8362950" cy="5143500"/>
          </a:xfrm>
          <a:prstGeom prst="rect">
            <a:avLst/>
          </a:prstGeom>
        </p:spPr>
        <p:txBody>
          <a:bodyPr/>
          <a:lstStyle>
            <a:lvl1pPr marL="342845" indent="-342845" algn="l" rtl="0" eaLnBrk="0" fontAlgn="base" hangingPunct="0">
              <a:spcBef>
                <a:spcPct val="20000"/>
              </a:spcBef>
              <a:spcAft>
                <a:spcPct val="0"/>
              </a:spcAft>
              <a:buClr>
                <a:srgbClr val="92D050"/>
              </a:buClr>
              <a:buFont typeface="Wingdings" pitchFamily="2" charset="2"/>
              <a:buChar char="n"/>
              <a:defRPr sz="2800" kern="1200">
                <a:solidFill>
                  <a:schemeClr val="tx1"/>
                </a:solidFill>
                <a:latin typeface="+mn-lt"/>
                <a:ea typeface="+mn-ea"/>
                <a:cs typeface="+mn-cs"/>
              </a:defRPr>
            </a:lvl1pPr>
            <a:lvl2pPr marL="742830" indent="-285704" algn="l" rtl="0" eaLnBrk="0" fontAlgn="base" hangingPunct="0">
              <a:spcBef>
                <a:spcPct val="20000"/>
              </a:spcBef>
              <a:spcAft>
                <a:spcPct val="0"/>
              </a:spcAft>
              <a:buClr>
                <a:srgbClr val="002060"/>
              </a:buClr>
              <a:buFont typeface="Wingdings" pitchFamily="2" charset="2"/>
              <a:buChar char="u"/>
              <a:defRPr sz="2400" kern="1200">
                <a:solidFill>
                  <a:schemeClr val="tx1"/>
                </a:solidFill>
                <a:latin typeface="+mn-lt"/>
                <a:ea typeface="+mn-ea"/>
                <a:cs typeface="+mn-cs"/>
              </a:defRPr>
            </a:lvl2pPr>
            <a:lvl3pPr marL="1142817" indent="-228563"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3pPr>
            <a:lvl4pPr marL="1599944" indent="-228563"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071" indent="-228563"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197" indent="-228563" algn="l" defTabSz="91425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324" indent="-228563" algn="l" defTabSz="91425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451" indent="-228563" algn="l" defTabSz="91425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577" indent="-228563" algn="l" defTabSz="91425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endParaRPr kumimoji="0" lang="en-US" altLang="zh-TW" dirty="0" smtClean="0">
              <a:latin typeface="Arial" pitchFamily="34" charset="0"/>
              <a:cs typeface="Arial" pitchFamily="34" charset="0"/>
            </a:endParaRPr>
          </a:p>
          <a:p>
            <a:endParaRPr kumimoji="0" lang="en-US" altLang="zh-TW" dirty="0" smtClean="0">
              <a:latin typeface="Arial" pitchFamily="34" charset="0"/>
              <a:cs typeface="Arial" pitchFamily="34" charset="0"/>
            </a:endParaRPr>
          </a:p>
          <a:p>
            <a:endParaRPr kumimoji="0" lang="en-US" altLang="zh-TW" dirty="0" smtClean="0">
              <a:latin typeface="Arial" pitchFamily="34" charset="0"/>
              <a:cs typeface="Arial" pitchFamily="34" charset="0"/>
            </a:endParaRPr>
          </a:p>
          <a:p>
            <a:endParaRPr kumimoji="0" lang="en-US" altLang="zh-TW" dirty="0" smtClean="0">
              <a:latin typeface="Arial" pitchFamily="34" charset="0"/>
              <a:cs typeface="Arial" pitchFamily="34" charset="0"/>
            </a:endParaRPr>
          </a:p>
          <a:p>
            <a:endParaRPr kumimoji="0" lang="en-US" altLang="zh-TW" dirty="0" smtClean="0">
              <a:latin typeface="Arial" pitchFamily="34" charset="0"/>
              <a:cs typeface="Arial" pitchFamily="34" charset="0"/>
            </a:endParaRPr>
          </a:p>
          <a:p>
            <a:endParaRPr kumimoji="0" lang="en-US" altLang="zh-TW" dirty="0" smtClean="0">
              <a:latin typeface="Arial" pitchFamily="34" charset="0"/>
              <a:cs typeface="Arial" pitchFamily="34" charset="0"/>
            </a:endParaRPr>
          </a:p>
        </p:txBody>
      </p:sp>
      <p:sp>
        <p:nvSpPr>
          <p:cNvPr id="5" name="內容版面配置區 1"/>
          <p:cNvSpPr txBox="1">
            <a:spLocks/>
          </p:cNvSpPr>
          <p:nvPr/>
        </p:nvSpPr>
        <p:spPr>
          <a:xfrm>
            <a:off x="609601" y="1295401"/>
            <a:ext cx="8362950" cy="5143500"/>
          </a:xfrm>
          <a:prstGeom prst="rect">
            <a:avLst/>
          </a:prstGeom>
        </p:spPr>
        <p:txBody>
          <a:bodyPr/>
          <a:lstStyle>
            <a:lvl1pPr marL="342845" indent="-342845" algn="l" rtl="0" eaLnBrk="0" fontAlgn="base" hangingPunct="0">
              <a:spcBef>
                <a:spcPct val="20000"/>
              </a:spcBef>
              <a:spcAft>
                <a:spcPct val="0"/>
              </a:spcAft>
              <a:buClr>
                <a:srgbClr val="92D050"/>
              </a:buClr>
              <a:buFont typeface="Wingdings" pitchFamily="2" charset="2"/>
              <a:buChar char="n"/>
              <a:defRPr sz="2800" kern="1200">
                <a:solidFill>
                  <a:schemeClr val="tx1"/>
                </a:solidFill>
                <a:latin typeface="+mn-lt"/>
                <a:ea typeface="+mn-ea"/>
                <a:cs typeface="+mn-cs"/>
              </a:defRPr>
            </a:lvl1pPr>
            <a:lvl2pPr marL="742830" indent="-285704" algn="l" rtl="0" eaLnBrk="0" fontAlgn="base" hangingPunct="0">
              <a:spcBef>
                <a:spcPct val="20000"/>
              </a:spcBef>
              <a:spcAft>
                <a:spcPct val="0"/>
              </a:spcAft>
              <a:buClr>
                <a:srgbClr val="002060"/>
              </a:buClr>
              <a:buFont typeface="Wingdings" pitchFamily="2" charset="2"/>
              <a:buChar char="u"/>
              <a:defRPr sz="2400" kern="1200">
                <a:solidFill>
                  <a:schemeClr val="tx1"/>
                </a:solidFill>
                <a:latin typeface="+mn-lt"/>
                <a:ea typeface="+mn-ea"/>
                <a:cs typeface="+mn-cs"/>
              </a:defRPr>
            </a:lvl2pPr>
            <a:lvl3pPr marL="1142817" indent="-228563"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3pPr>
            <a:lvl4pPr marL="1599944" indent="-228563"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071" indent="-228563"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197" indent="-228563" algn="l" defTabSz="91425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324" indent="-228563" algn="l" defTabSz="91425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451" indent="-228563" algn="l" defTabSz="91425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577" indent="-228563" algn="l" defTabSz="91425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endParaRPr kumimoji="0" lang="en-US" altLang="zh-TW" dirty="0" smtClean="0">
              <a:latin typeface="Arial" pitchFamily="34" charset="0"/>
              <a:cs typeface="Arial" pitchFamily="34" charset="0"/>
            </a:endParaRPr>
          </a:p>
          <a:p>
            <a:endParaRPr kumimoji="0" lang="en-US" altLang="zh-TW" dirty="0" smtClean="0">
              <a:latin typeface="Arial" pitchFamily="34" charset="0"/>
              <a:cs typeface="Arial" pitchFamily="34" charset="0"/>
            </a:endParaRPr>
          </a:p>
          <a:p>
            <a:endParaRPr kumimoji="0" lang="en-US" altLang="zh-TW" dirty="0" smtClean="0">
              <a:latin typeface="Arial" pitchFamily="34" charset="0"/>
              <a:cs typeface="Arial" pitchFamily="34" charset="0"/>
            </a:endParaRPr>
          </a:p>
          <a:p>
            <a:endParaRPr kumimoji="0" lang="en-US" altLang="zh-TW" dirty="0" smtClean="0">
              <a:latin typeface="Arial" pitchFamily="34" charset="0"/>
              <a:cs typeface="Arial" pitchFamily="34" charset="0"/>
            </a:endParaRPr>
          </a:p>
          <a:p>
            <a:endParaRPr kumimoji="0" lang="en-US" altLang="zh-TW" dirty="0" smtClean="0">
              <a:latin typeface="Arial" pitchFamily="34" charset="0"/>
              <a:cs typeface="Arial" pitchFamily="34" charset="0"/>
            </a:endParaRPr>
          </a:p>
          <a:p>
            <a:endParaRPr kumimoji="0" lang="en-US" altLang="zh-TW" dirty="0" smtClean="0">
              <a:latin typeface="Arial" pitchFamily="34" charset="0"/>
              <a:cs typeface="Arial" pitchFamily="34" charset="0"/>
            </a:endParaRPr>
          </a:p>
        </p:txBody>
      </p:sp>
      <p:sp>
        <p:nvSpPr>
          <p:cNvPr id="7" name="內容版面配置區 1"/>
          <p:cNvSpPr txBox="1">
            <a:spLocks/>
          </p:cNvSpPr>
          <p:nvPr/>
        </p:nvSpPr>
        <p:spPr>
          <a:xfrm>
            <a:off x="457201" y="1219201"/>
            <a:ext cx="8058150" cy="5067300"/>
          </a:xfrm>
          <a:prstGeom prst="rect">
            <a:avLst/>
          </a:prstGeom>
        </p:spPr>
        <p:txBody>
          <a:bodyPr/>
          <a:lstStyle>
            <a:lvl1pPr marL="342845" indent="-342845" algn="l" rtl="0" eaLnBrk="0" fontAlgn="base" hangingPunct="0">
              <a:spcBef>
                <a:spcPct val="20000"/>
              </a:spcBef>
              <a:spcAft>
                <a:spcPct val="0"/>
              </a:spcAft>
              <a:buClr>
                <a:srgbClr val="92D050"/>
              </a:buClr>
              <a:buFont typeface="Wingdings" pitchFamily="2" charset="2"/>
              <a:buChar char="n"/>
              <a:defRPr sz="2800" kern="1200">
                <a:solidFill>
                  <a:schemeClr val="tx1"/>
                </a:solidFill>
                <a:latin typeface="+mn-lt"/>
                <a:ea typeface="+mn-ea"/>
                <a:cs typeface="+mn-cs"/>
              </a:defRPr>
            </a:lvl1pPr>
            <a:lvl2pPr marL="742830" indent="-285704" algn="l" rtl="0" eaLnBrk="0" fontAlgn="base" hangingPunct="0">
              <a:spcBef>
                <a:spcPct val="20000"/>
              </a:spcBef>
              <a:spcAft>
                <a:spcPct val="0"/>
              </a:spcAft>
              <a:buClr>
                <a:srgbClr val="002060"/>
              </a:buClr>
              <a:buFont typeface="Wingdings" pitchFamily="2" charset="2"/>
              <a:buChar char="u"/>
              <a:defRPr sz="2400" kern="1200">
                <a:solidFill>
                  <a:schemeClr val="tx1"/>
                </a:solidFill>
                <a:latin typeface="+mn-lt"/>
                <a:ea typeface="+mn-ea"/>
                <a:cs typeface="+mn-cs"/>
              </a:defRPr>
            </a:lvl2pPr>
            <a:lvl3pPr marL="1142817" indent="-228563"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3pPr>
            <a:lvl4pPr marL="1599944" indent="-228563"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071" indent="-228563"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197" indent="-228563" algn="l" defTabSz="91425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324" indent="-228563" algn="l" defTabSz="91425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451" indent="-228563" algn="l" defTabSz="91425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577" indent="-228563" algn="l" defTabSz="91425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lvl="0"/>
            <a:r>
              <a:rPr lang="zh-TW" altLang="zh-TW" sz="2400" b="1" u="sng" dirty="0">
                <a:latin typeface="微軟正黑體" panose="020B0604030504040204" pitchFamily="34" charset="-120"/>
                <a:ea typeface="微軟正黑體" panose="020B0604030504040204" pitchFamily="34" charset="-120"/>
              </a:rPr>
              <a:t>個人資料管理制度</a:t>
            </a:r>
            <a:r>
              <a:rPr lang="en-US" altLang="zh-TW" sz="2400" b="1" u="sng" dirty="0">
                <a:latin typeface="微軟正黑體" panose="020B0604030504040204" pitchFamily="34" charset="-120"/>
                <a:ea typeface="微軟正黑體" panose="020B0604030504040204" pitchFamily="34" charset="-120"/>
              </a:rPr>
              <a:t>(PIMS)</a:t>
            </a:r>
            <a:r>
              <a:rPr lang="zh-TW" altLang="zh-TW" sz="2400" b="1" u="sng" dirty="0">
                <a:latin typeface="微軟正黑體" panose="020B0604030504040204" pitchFamily="34" charset="-120"/>
                <a:ea typeface="微軟正黑體" panose="020B0604030504040204" pitchFamily="34" charset="-120"/>
              </a:rPr>
              <a:t>之導入與實施：</a:t>
            </a:r>
            <a:endParaRPr lang="zh-TW" altLang="zh-TW" sz="2400" dirty="0">
              <a:latin typeface="微軟正黑體" panose="020B0604030504040204" pitchFamily="34" charset="-120"/>
              <a:ea typeface="微軟正黑體" panose="020B0604030504040204" pitchFamily="34" charset="-120"/>
            </a:endParaRPr>
          </a:p>
          <a:p>
            <a:r>
              <a:rPr lang="zh-TW" altLang="zh-TW" sz="2400" dirty="0">
                <a:latin typeface="微軟正黑體" panose="020B0604030504040204" pitchFamily="34" charset="-120"/>
                <a:ea typeface="微軟正黑體" panose="020B0604030504040204" pitchFamily="34" charset="-120"/>
              </a:rPr>
              <a:t>決議：</a:t>
            </a:r>
            <a:r>
              <a:rPr lang="zh-TW" altLang="zh-TW" sz="2400" dirty="0" smtClean="0">
                <a:latin typeface="微軟正黑體" panose="020B0604030504040204" pitchFamily="34" charset="-120"/>
                <a:ea typeface="微軟正黑體" panose="020B0604030504040204" pitchFamily="34" charset="-120"/>
              </a:rPr>
              <a:t>本公司</a:t>
            </a:r>
            <a:r>
              <a:rPr lang="zh-TW" altLang="zh-TW" sz="2400" dirty="0"/>
              <a:t>產險部、業務部、管理部、行政部及稽核室</a:t>
            </a:r>
            <a:r>
              <a:rPr lang="zh-TW" altLang="zh-TW" sz="2400" dirty="0" smtClean="0">
                <a:latin typeface="微軟正黑體" panose="020B0604030504040204" pitchFamily="34" charset="-120"/>
                <a:ea typeface="微軟正黑體" panose="020B0604030504040204" pitchFamily="34" charset="-120"/>
              </a:rPr>
              <a:t>由</a:t>
            </a:r>
            <a:r>
              <a:rPr lang="zh-TW" altLang="zh-TW" sz="2400" dirty="0">
                <a:latin typeface="微軟正黑體" panose="020B0604030504040204" pitchFamily="34" charset="-120"/>
                <a:ea typeface="微軟正黑體" panose="020B0604030504040204" pitchFamily="34" charset="-120"/>
              </a:rPr>
              <a:t>德勤商務法律事務所及勤業眾信聯合會計師</a:t>
            </a:r>
            <a:r>
              <a:rPr lang="zh-TW" altLang="zh-TW" sz="2400" dirty="0" smtClean="0">
                <a:latin typeface="微軟正黑體" panose="020B0604030504040204" pitchFamily="34" charset="-120"/>
                <a:ea typeface="微軟正黑體" panose="020B0604030504040204" pitchFamily="34" charset="-120"/>
              </a:rPr>
              <a:t>事務所輔導</a:t>
            </a:r>
            <a:r>
              <a:rPr lang="zh-TW" altLang="zh-TW" sz="2400" dirty="0">
                <a:latin typeface="微軟正黑體" panose="020B0604030504040204" pitchFamily="34" charset="-120"/>
                <a:ea typeface="微軟正黑體" panose="020B0604030504040204" pitchFamily="34" charset="-120"/>
              </a:rPr>
              <a:t>導入個人資料管理制度，目前已完成制度導入與稽核工作，並著手規劃後續</a:t>
            </a:r>
            <a:r>
              <a:rPr lang="en-US" altLang="zh-TW" sz="2400" dirty="0">
                <a:latin typeface="微軟正黑體" panose="020B0604030504040204" pitchFamily="34" charset="-120"/>
                <a:ea typeface="微軟正黑體" panose="020B0604030504040204" pitchFamily="34" charset="-120"/>
              </a:rPr>
              <a:t>BS</a:t>
            </a:r>
            <a:r>
              <a:rPr lang="zh-TW" altLang="zh-TW" sz="2400" dirty="0">
                <a:latin typeface="微軟正黑體" panose="020B0604030504040204" pitchFamily="34" charset="-120"/>
                <a:ea typeface="微軟正黑體" panose="020B0604030504040204" pitchFamily="34" charset="-120"/>
              </a:rPr>
              <a:t>認證時程</a:t>
            </a:r>
            <a:r>
              <a:rPr lang="zh-TW" altLang="zh-TW" sz="2400" dirty="0" smtClean="0">
                <a:latin typeface="微軟正黑體" panose="020B0604030504040204" pitchFamily="34" charset="-120"/>
                <a:ea typeface="微軟正黑體" panose="020B0604030504040204" pitchFamily="34" charset="-120"/>
              </a:rPr>
              <a:t>。</a:t>
            </a:r>
            <a:endParaRPr lang="en-US" altLang="zh-TW" sz="2400" dirty="0" smtClean="0">
              <a:latin typeface="微軟正黑體" panose="020B0604030504040204" pitchFamily="34" charset="-120"/>
              <a:ea typeface="微軟正黑體" panose="020B0604030504040204" pitchFamily="34" charset="-120"/>
            </a:endParaRPr>
          </a:p>
          <a:p>
            <a:pPr marL="0" indent="0">
              <a:buNone/>
            </a:pPr>
            <a:endParaRPr kumimoji="0" lang="en-US" altLang="zh-TW" sz="2400" dirty="0" smtClean="0">
              <a:latin typeface="微軟正黑體" panose="020B0604030504040204" pitchFamily="34" charset="-120"/>
              <a:ea typeface="微軟正黑體" panose="020B0604030504040204" pitchFamily="34" charset="-120"/>
              <a:cs typeface="Arial" pitchFamily="34" charset="0"/>
            </a:endParaRPr>
          </a:p>
          <a:p>
            <a:pPr lvl="0"/>
            <a:r>
              <a:rPr lang="zh-TW" altLang="zh-TW" sz="2400" b="1" u="sng" dirty="0">
                <a:latin typeface="微軟正黑體" panose="020B0604030504040204" pitchFamily="34" charset="-120"/>
                <a:ea typeface="微軟正黑體" panose="020B0604030504040204" pitchFamily="34" charset="-120"/>
              </a:rPr>
              <a:t>個人資料管理要點、管理制度文件審查：</a:t>
            </a:r>
            <a:endParaRPr lang="zh-TW" altLang="zh-TW" sz="2400" dirty="0">
              <a:latin typeface="微軟正黑體" panose="020B0604030504040204" pitchFamily="34" charset="-120"/>
              <a:ea typeface="微軟正黑體" panose="020B0604030504040204" pitchFamily="34" charset="-120"/>
            </a:endParaRPr>
          </a:p>
          <a:p>
            <a:r>
              <a:rPr lang="zh-TW" altLang="zh-TW" sz="2400" dirty="0">
                <a:latin typeface="微軟正黑體" panose="020B0604030504040204" pitchFamily="34" charset="-120"/>
                <a:ea typeface="微軟正黑體" panose="020B0604030504040204" pitchFamily="34" charset="-120"/>
              </a:rPr>
              <a:t>個資制度已編製完成，報請個人資料管理委員會審查通過公告執行。</a:t>
            </a:r>
          </a:p>
          <a:p>
            <a:r>
              <a:rPr lang="zh-TW" altLang="zh-TW" sz="2400" dirty="0">
                <a:latin typeface="微軟正黑體" panose="020B0604030504040204" pitchFamily="34" charset="-120"/>
                <a:ea typeface="微軟正黑體" panose="020B0604030504040204" pitchFamily="34" charset="-120"/>
              </a:rPr>
              <a:t>決議：全體出席個人資料管理委員會成員無異議，照案通過。</a:t>
            </a:r>
          </a:p>
          <a:p>
            <a:endParaRPr kumimoji="0" lang="en-US" altLang="zh-TW" dirty="0" smtClean="0">
              <a:latin typeface="Arial" pitchFamily="34" charset="0"/>
              <a:cs typeface="Arial" pitchFamily="34" charset="0"/>
            </a:endParaRPr>
          </a:p>
          <a:p>
            <a:endParaRPr kumimoji="0" lang="en-US" altLang="zh-TW" dirty="0" smtClean="0">
              <a:latin typeface="Arial" pitchFamily="34" charset="0"/>
              <a:cs typeface="Arial" pitchFamily="34" charset="0"/>
            </a:endParaRPr>
          </a:p>
          <a:p>
            <a:endParaRPr kumimoji="0" lang="en-US" altLang="zh-TW" dirty="0" smtClean="0">
              <a:latin typeface="Arial" pitchFamily="34" charset="0"/>
              <a:cs typeface="Arial" pitchFamily="34" charset="0"/>
            </a:endParaRPr>
          </a:p>
        </p:txBody>
      </p:sp>
    </p:spTree>
    <p:extLst>
      <p:ext uri="{BB962C8B-B14F-4D97-AF65-F5344CB8AC3E}">
        <p14:creationId xmlns:p14="http://schemas.microsoft.com/office/powerpoint/2010/main" val="2051526566"/>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dirty="0"/>
              <a:t>個人資料管理委員會會議紀錄</a:t>
            </a:r>
          </a:p>
        </p:txBody>
      </p:sp>
      <p:sp>
        <p:nvSpPr>
          <p:cNvPr id="3" name="內容版面配置區 1"/>
          <p:cNvSpPr txBox="1">
            <a:spLocks/>
          </p:cNvSpPr>
          <p:nvPr/>
        </p:nvSpPr>
        <p:spPr>
          <a:xfrm>
            <a:off x="457201" y="1219201"/>
            <a:ext cx="8058150" cy="3145903"/>
          </a:xfrm>
          <a:prstGeom prst="rect">
            <a:avLst/>
          </a:prstGeom>
        </p:spPr>
        <p:txBody>
          <a:bodyPr/>
          <a:lstStyle>
            <a:lvl1pPr marL="342845" indent="-342845" algn="l" rtl="0" eaLnBrk="0" fontAlgn="base" hangingPunct="0">
              <a:spcBef>
                <a:spcPct val="20000"/>
              </a:spcBef>
              <a:spcAft>
                <a:spcPct val="0"/>
              </a:spcAft>
              <a:buClr>
                <a:srgbClr val="92D050"/>
              </a:buClr>
              <a:buFont typeface="Wingdings" pitchFamily="2" charset="2"/>
              <a:buChar char="n"/>
              <a:defRPr sz="2800" kern="1200">
                <a:solidFill>
                  <a:schemeClr val="tx1"/>
                </a:solidFill>
                <a:latin typeface="+mn-lt"/>
                <a:ea typeface="+mn-ea"/>
                <a:cs typeface="+mn-cs"/>
              </a:defRPr>
            </a:lvl1pPr>
            <a:lvl2pPr marL="742830" indent="-285704" algn="l" rtl="0" eaLnBrk="0" fontAlgn="base" hangingPunct="0">
              <a:spcBef>
                <a:spcPct val="20000"/>
              </a:spcBef>
              <a:spcAft>
                <a:spcPct val="0"/>
              </a:spcAft>
              <a:buClr>
                <a:srgbClr val="002060"/>
              </a:buClr>
              <a:buFont typeface="Wingdings" pitchFamily="2" charset="2"/>
              <a:buChar char="u"/>
              <a:defRPr sz="2400" kern="1200">
                <a:solidFill>
                  <a:schemeClr val="tx1"/>
                </a:solidFill>
                <a:latin typeface="+mn-lt"/>
                <a:ea typeface="+mn-ea"/>
                <a:cs typeface="+mn-cs"/>
              </a:defRPr>
            </a:lvl2pPr>
            <a:lvl3pPr marL="1142817" indent="-228563"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3pPr>
            <a:lvl4pPr marL="1599944" indent="-228563"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071" indent="-228563"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197" indent="-228563" algn="l" defTabSz="91425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324" indent="-228563" algn="l" defTabSz="91425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451" indent="-228563" algn="l" defTabSz="91425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577" indent="-228563" algn="l" defTabSz="91425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lvl="0"/>
            <a:r>
              <a:rPr lang="zh-TW" altLang="zh-TW" sz="2400" b="1" u="sng" dirty="0" smtClean="0">
                <a:latin typeface="微軟正黑體" panose="020B0604030504040204" pitchFamily="34" charset="-120"/>
                <a:ea typeface="微軟正黑體" panose="020B0604030504040204" pitchFamily="34" charset="-120"/>
              </a:rPr>
              <a:t>個人</a:t>
            </a:r>
            <a:r>
              <a:rPr lang="zh-TW" altLang="zh-TW" sz="2400" b="1" u="sng" dirty="0">
                <a:latin typeface="微軟正黑體" panose="020B0604030504040204" pitchFamily="34" charset="-120"/>
                <a:ea typeface="微軟正黑體" panose="020B0604030504040204" pitchFamily="34" charset="-120"/>
              </a:rPr>
              <a:t>資料管理制度及系統回饋意見</a:t>
            </a:r>
            <a:r>
              <a:rPr lang="en-US" altLang="zh-TW" sz="2400" b="1" u="sng" dirty="0">
                <a:latin typeface="微軟正黑體" panose="020B0604030504040204" pitchFamily="34" charset="-120"/>
                <a:ea typeface="微軟正黑體" panose="020B0604030504040204" pitchFamily="34" charset="-120"/>
              </a:rPr>
              <a:t>(</a:t>
            </a:r>
            <a:r>
              <a:rPr lang="zh-TW" altLang="zh-TW" sz="2400" b="1" u="sng" dirty="0">
                <a:latin typeface="微軟正黑體" panose="020B0604030504040204" pitchFamily="34" charset="-120"/>
                <a:ea typeface="微軟正黑體" panose="020B0604030504040204" pitchFamily="34" charset="-120"/>
              </a:rPr>
              <a:t>制度</a:t>
            </a:r>
            <a:r>
              <a:rPr lang="en-US" altLang="zh-TW" sz="2400" b="1" u="sng" dirty="0">
                <a:latin typeface="微軟正黑體" panose="020B0604030504040204" pitchFamily="34" charset="-120"/>
                <a:ea typeface="微軟正黑體" panose="020B0604030504040204" pitchFamily="34" charset="-120"/>
              </a:rPr>
              <a:t>/</a:t>
            </a:r>
            <a:r>
              <a:rPr lang="zh-TW" altLang="zh-TW" sz="2400" b="1" u="sng" dirty="0">
                <a:latin typeface="微軟正黑體" panose="020B0604030504040204" pitchFamily="34" charset="-120"/>
                <a:ea typeface="微軟正黑體" panose="020B0604030504040204" pitchFamily="34" charset="-120"/>
              </a:rPr>
              <a:t>法規</a:t>
            </a:r>
            <a:r>
              <a:rPr lang="en-US" altLang="zh-TW" sz="2400" b="1" u="sng" dirty="0">
                <a:latin typeface="微軟正黑體" panose="020B0604030504040204" pitchFamily="34" charset="-120"/>
                <a:ea typeface="微軟正黑體" panose="020B0604030504040204" pitchFamily="34" charset="-120"/>
              </a:rPr>
              <a:t>/</a:t>
            </a:r>
            <a:r>
              <a:rPr lang="zh-TW" altLang="zh-TW" sz="2400" b="1" u="sng" dirty="0">
                <a:latin typeface="微軟正黑體" panose="020B0604030504040204" pitchFamily="34" charset="-120"/>
                <a:ea typeface="微軟正黑體" panose="020B0604030504040204" pitchFamily="34" charset="-120"/>
              </a:rPr>
              <a:t>案例</a:t>
            </a:r>
            <a:r>
              <a:rPr lang="en-US" altLang="zh-TW" sz="2400" b="1" u="sng" dirty="0">
                <a:latin typeface="微軟正黑體" panose="020B0604030504040204" pitchFamily="34" charset="-120"/>
                <a:ea typeface="微軟正黑體" panose="020B0604030504040204" pitchFamily="34" charset="-120"/>
              </a:rPr>
              <a:t>)</a:t>
            </a:r>
            <a:r>
              <a:rPr lang="zh-TW" altLang="zh-TW" sz="2400" b="1" u="sng" dirty="0">
                <a:latin typeface="微軟正黑體" panose="020B0604030504040204" pitchFamily="34" charset="-120"/>
                <a:ea typeface="微軟正黑體" panose="020B0604030504040204" pitchFamily="34" charset="-120"/>
              </a:rPr>
              <a:t>：</a:t>
            </a:r>
            <a:endParaRPr lang="zh-TW" altLang="zh-TW" sz="2400" dirty="0">
              <a:latin typeface="微軟正黑體" panose="020B0604030504040204" pitchFamily="34" charset="-120"/>
              <a:ea typeface="微軟正黑體" panose="020B0604030504040204" pitchFamily="34" charset="-120"/>
            </a:endParaRPr>
          </a:p>
          <a:p>
            <a:r>
              <a:rPr lang="zh-TW" altLang="zh-TW" sz="2400" dirty="0">
                <a:latin typeface="微軟正黑體" panose="020B0604030504040204" pitchFamily="34" charset="-120"/>
                <a:ea typeface="微軟正黑體" panose="020B0604030504040204" pitchFamily="34" charset="-120"/>
              </a:rPr>
              <a:t>決議：</a:t>
            </a:r>
            <a:r>
              <a:rPr lang="en-US" altLang="zh-TW" sz="2400" dirty="0">
                <a:latin typeface="微軟正黑體" panose="020B0604030504040204" pitchFamily="34" charset="-120"/>
                <a:ea typeface="微軟正黑體" panose="020B0604030504040204" pitchFamily="34" charset="-120"/>
              </a:rPr>
              <a:t>1</a:t>
            </a:r>
            <a:r>
              <a:rPr lang="zh-TW" altLang="zh-TW" sz="2400" dirty="0" smtClean="0">
                <a:latin typeface="微軟正黑體" panose="020B0604030504040204" pitchFamily="34" charset="-120"/>
                <a:ea typeface="微軟正黑體" panose="020B0604030504040204" pitchFamily="34" charset="-120"/>
              </a:rPr>
              <a:t>、</a:t>
            </a:r>
            <a:r>
              <a:rPr lang="zh-TW" altLang="zh-TW" sz="2400" dirty="0"/>
              <a:t>產險部、業務部、管理部、行政部及稽核室</a:t>
            </a:r>
            <a:r>
              <a:rPr lang="zh-TW" altLang="zh-TW" sz="2400" dirty="0" smtClean="0">
                <a:latin typeface="微軟正黑體" panose="020B0604030504040204" pitchFamily="34" charset="-120"/>
                <a:ea typeface="微軟正黑體" panose="020B0604030504040204" pitchFamily="34" charset="-120"/>
              </a:rPr>
              <a:t>已</a:t>
            </a:r>
            <a:r>
              <a:rPr lang="zh-TW" altLang="zh-TW" sz="2400" dirty="0">
                <a:latin typeface="微軟正黑體" panose="020B0604030504040204" pitchFamily="34" charset="-120"/>
                <a:ea typeface="微軟正黑體" panose="020B0604030504040204" pitchFamily="34" charset="-120"/>
              </a:rPr>
              <a:t>導入並施行個資管理制度，目前尚未有意見回饋。</a:t>
            </a:r>
            <a:r>
              <a:rPr lang="en-US" altLang="zh-TW" sz="2400" dirty="0">
                <a:latin typeface="微軟正黑體" panose="020B0604030504040204" pitchFamily="34" charset="-120"/>
                <a:ea typeface="微軟正黑體" panose="020B0604030504040204" pitchFamily="34" charset="-120"/>
              </a:rPr>
              <a:t>2</a:t>
            </a:r>
            <a:r>
              <a:rPr lang="zh-TW" altLang="zh-TW" sz="2400" dirty="0">
                <a:latin typeface="微軟正黑體" panose="020B0604030504040204" pitchFamily="34" charset="-120"/>
                <a:ea typeface="微軟正黑體" panose="020B0604030504040204" pitchFamily="34" charset="-120"/>
              </a:rPr>
              <a:t>、將來各部門均應於年度個人資料管理委員會會議召開時，由各部門主管及各管理小組成員蒐集、確認部門意見後，回饋、提報予個人資料管理委員會。 </a:t>
            </a:r>
          </a:p>
          <a:p>
            <a:endParaRPr kumimoji="0" lang="en-US" altLang="zh-TW" sz="2400" dirty="0" smtClean="0">
              <a:latin typeface="微軟正黑體" panose="020B0604030504040204" pitchFamily="34" charset="-120"/>
              <a:ea typeface="微軟正黑體" panose="020B0604030504040204" pitchFamily="34" charset="-120"/>
              <a:cs typeface="Arial" pitchFamily="34" charset="0"/>
            </a:endParaRPr>
          </a:p>
          <a:p>
            <a:endParaRPr kumimoji="0" lang="en-US" altLang="zh-TW" sz="2400" dirty="0" smtClean="0">
              <a:latin typeface="微軟正黑體" panose="020B0604030504040204" pitchFamily="34" charset="-120"/>
              <a:ea typeface="微軟正黑體" panose="020B0604030504040204" pitchFamily="34" charset="-120"/>
              <a:cs typeface="Arial" pitchFamily="34" charset="0"/>
            </a:endParaRPr>
          </a:p>
          <a:p>
            <a:endParaRPr kumimoji="0" lang="en-US" altLang="zh-TW" sz="2400" dirty="0" smtClean="0">
              <a:latin typeface="微軟正黑體" panose="020B0604030504040204" pitchFamily="34" charset="-120"/>
              <a:ea typeface="微軟正黑體" panose="020B0604030504040204" pitchFamily="34" charset="-120"/>
              <a:cs typeface="Arial" pitchFamily="34" charset="0"/>
            </a:endParaRPr>
          </a:p>
        </p:txBody>
      </p:sp>
    </p:spTree>
    <p:extLst>
      <p:ext uri="{BB962C8B-B14F-4D97-AF65-F5344CB8AC3E}">
        <p14:creationId xmlns:p14="http://schemas.microsoft.com/office/powerpoint/2010/main" val="2173088624"/>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dirty="0"/>
              <a:t>個人資料管理委員會會議紀錄</a:t>
            </a:r>
          </a:p>
        </p:txBody>
      </p:sp>
      <p:sp>
        <p:nvSpPr>
          <p:cNvPr id="3" name="內容版面配置區 1"/>
          <p:cNvSpPr txBox="1">
            <a:spLocks/>
          </p:cNvSpPr>
          <p:nvPr/>
        </p:nvSpPr>
        <p:spPr>
          <a:xfrm>
            <a:off x="323528" y="1219201"/>
            <a:ext cx="8191823" cy="5090119"/>
          </a:xfrm>
          <a:prstGeom prst="rect">
            <a:avLst/>
          </a:prstGeom>
        </p:spPr>
        <p:txBody>
          <a:bodyPr/>
          <a:lstStyle>
            <a:lvl1pPr marL="342845" indent="-342845" algn="l" rtl="0" eaLnBrk="0" fontAlgn="base" hangingPunct="0">
              <a:spcBef>
                <a:spcPct val="20000"/>
              </a:spcBef>
              <a:spcAft>
                <a:spcPct val="0"/>
              </a:spcAft>
              <a:buClr>
                <a:srgbClr val="92D050"/>
              </a:buClr>
              <a:buFont typeface="Wingdings" pitchFamily="2" charset="2"/>
              <a:buChar char="n"/>
              <a:defRPr sz="2800" kern="1200">
                <a:solidFill>
                  <a:schemeClr val="tx1"/>
                </a:solidFill>
                <a:latin typeface="+mn-lt"/>
                <a:ea typeface="+mn-ea"/>
                <a:cs typeface="+mn-cs"/>
              </a:defRPr>
            </a:lvl1pPr>
            <a:lvl2pPr marL="742830" indent="-285704" algn="l" rtl="0" eaLnBrk="0" fontAlgn="base" hangingPunct="0">
              <a:spcBef>
                <a:spcPct val="20000"/>
              </a:spcBef>
              <a:spcAft>
                <a:spcPct val="0"/>
              </a:spcAft>
              <a:buClr>
                <a:srgbClr val="002060"/>
              </a:buClr>
              <a:buFont typeface="Wingdings" pitchFamily="2" charset="2"/>
              <a:buChar char="u"/>
              <a:defRPr sz="2400" kern="1200">
                <a:solidFill>
                  <a:schemeClr val="tx1"/>
                </a:solidFill>
                <a:latin typeface="+mn-lt"/>
                <a:ea typeface="+mn-ea"/>
                <a:cs typeface="+mn-cs"/>
              </a:defRPr>
            </a:lvl2pPr>
            <a:lvl3pPr marL="1142817" indent="-228563"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3pPr>
            <a:lvl4pPr marL="1599944" indent="-228563"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071" indent="-228563"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197" indent="-228563" algn="l" defTabSz="91425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324" indent="-228563" algn="l" defTabSz="91425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451" indent="-228563" algn="l" defTabSz="91425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577" indent="-228563" algn="l" defTabSz="91425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lvl="0"/>
            <a:r>
              <a:rPr lang="zh-TW" altLang="zh-TW" sz="2400" b="1" u="sng" dirty="0">
                <a:latin typeface="微軟正黑體" panose="020B0604030504040204" pitchFamily="34" charset="-120"/>
                <a:ea typeface="微軟正黑體" panose="020B0604030504040204" pitchFamily="34" charset="-120"/>
              </a:rPr>
              <a:t>個人資料管理年度教育訓練計畫：</a:t>
            </a:r>
            <a:r>
              <a:rPr lang="en-US" altLang="zh-TW" sz="2400" b="1" u="sng" dirty="0">
                <a:latin typeface="微軟正黑體" panose="020B0604030504040204" pitchFamily="34" charset="-120"/>
                <a:ea typeface="微軟正黑體" panose="020B0604030504040204" pitchFamily="34" charset="-120"/>
              </a:rPr>
              <a:t/>
            </a:r>
            <a:br>
              <a:rPr lang="en-US" altLang="zh-TW" sz="2400" b="1" u="sng" dirty="0">
                <a:latin typeface="微軟正黑體" panose="020B0604030504040204" pitchFamily="34" charset="-120"/>
                <a:ea typeface="微軟正黑體" panose="020B0604030504040204" pitchFamily="34" charset="-120"/>
              </a:rPr>
            </a:br>
            <a:r>
              <a:rPr lang="zh-TW" altLang="zh-TW" sz="2400" dirty="0">
                <a:latin typeface="微軟正黑體" panose="020B0604030504040204" pitchFamily="34" charset="-120"/>
                <a:ea typeface="微軟正黑體" panose="020B0604030504040204" pitchFamily="34" charset="-120"/>
              </a:rPr>
              <a:t>決議：</a:t>
            </a:r>
            <a:r>
              <a:rPr lang="en-US" altLang="zh-TW" sz="2400" dirty="0">
                <a:latin typeface="微軟正黑體" panose="020B0604030504040204" pitchFamily="34" charset="-120"/>
                <a:ea typeface="微軟正黑體" panose="020B0604030504040204" pitchFamily="34" charset="-120"/>
              </a:rPr>
              <a:t>1</a:t>
            </a:r>
            <a:r>
              <a:rPr lang="zh-TW" altLang="zh-TW" sz="2400" dirty="0">
                <a:latin typeface="微軟正黑體" panose="020B0604030504040204" pitchFamily="34" charset="-120"/>
                <a:ea typeface="微軟正黑體" panose="020B0604030504040204" pitchFamily="34" charset="-120"/>
              </a:rPr>
              <a:t>、於</a:t>
            </a:r>
            <a:r>
              <a:rPr lang="en-US" altLang="zh-TW" sz="2400" dirty="0">
                <a:latin typeface="微軟正黑體" panose="020B0604030504040204" pitchFamily="34" charset="-120"/>
                <a:ea typeface="微軟正黑體" panose="020B0604030504040204" pitchFamily="34" charset="-120"/>
              </a:rPr>
              <a:t>2014</a:t>
            </a:r>
            <a:r>
              <a:rPr lang="zh-TW" altLang="zh-TW" sz="2400" dirty="0" smtClean="0">
                <a:latin typeface="微軟正黑體" panose="020B0604030504040204" pitchFamily="34" charset="-120"/>
                <a:ea typeface="微軟正黑體" panose="020B0604030504040204" pitchFamily="34" charset="-120"/>
              </a:rPr>
              <a:t>年</a:t>
            </a:r>
            <a:r>
              <a:rPr lang="en-US" altLang="zh-TW" sz="2400" dirty="0">
                <a:latin typeface="微軟正黑體" panose="020B0604030504040204" pitchFamily="34" charset="-120"/>
                <a:ea typeface="微軟正黑體" panose="020B0604030504040204" pitchFamily="34" charset="-120"/>
              </a:rPr>
              <a:t>O</a:t>
            </a:r>
            <a:r>
              <a:rPr lang="zh-TW" altLang="zh-TW" sz="2400" dirty="0" smtClean="0">
                <a:latin typeface="微軟正黑體" panose="020B0604030504040204" pitchFamily="34" charset="-120"/>
                <a:ea typeface="微軟正黑體" panose="020B0604030504040204" pitchFamily="34" charset="-120"/>
              </a:rPr>
              <a:t>月</a:t>
            </a:r>
            <a:r>
              <a:rPr lang="zh-TW" altLang="zh-TW" sz="2400" dirty="0">
                <a:latin typeface="微軟正黑體" panose="020B0604030504040204" pitchFamily="34" charset="-120"/>
                <a:ea typeface="微軟正黑體" panose="020B0604030504040204" pitchFamily="34" charset="-120"/>
              </a:rPr>
              <a:t>迄今業已</a:t>
            </a:r>
            <a:r>
              <a:rPr lang="zh-TW" altLang="zh-TW" sz="2400" dirty="0" smtClean="0">
                <a:latin typeface="微軟正黑體" panose="020B0604030504040204" pitchFamily="34" charset="-120"/>
                <a:ea typeface="微軟正黑體" panose="020B0604030504040204" pitchFamily="34" charset="-120"/>
              </a:rPr>
              <a:t>針對</a:t>
            </a:r>
            <a:r>
              <a:rPr lang="zh-TW" altLang="zh-TW" sz="2400" dirty="0"/>
              <a:t>產險部、業務部、管理部、行政部及稽核室</a:t>
            </a:r>
            <a:r>
              <a:rPr lang="zh-TW" altLang="zh-TW" sz="2400" dirty="0" smtClean="0">
                <a:latin typeface="微軟正黑體" panose="020B0604030504040204" pitchFamily="34" charset="-120"/>
                <a:ea typeface="微軟正黑體" panose="020B0604030504040204" pitchFamily="34" charset="-120"/>
              </a:rPr>
              <a:t>實施</a:t>
            </a:r>
            <a:r>
              <a:rPr lang="zh-TW" altLang="zh-TW" sz="2400" dirty="0">
                <a:latin typeface="微軟正黑體" panose="020B0604030504040204" pitchFamily="34" charset="-120"/>
                <a:ea typeface="微軟正黑體" panose="020B0604030504040204" pitchFamily="34" charset="-120"/>
              </a:rPr>
              <a:t>個人資料保護法因應與衝擊認知教育訓練、個人資料資料流分析及個人資料辨識與蒐集教育訓練、個人資訊管理風險評鑑教育訓練、個人資訊管理文件管理與撰寫教育訓練、事件鑑識教育訓練、個資侵害事故緊急應變教育訓練、再委託機關管理與稽核教育訓練、個資管理制度稽核教育訓練、個資管理控管機制宣導教育訓練、個資管理制度稽核教育訓練完畢。</a:t>
            </a:r>
            <a:r>
              <a:rPr lang="en-US" altLang="zh-TW" sz="2400" dirty="0">
                <a:latin typeface="微軟正黑體" panose="020B0604030504040204" pitchFamily="34" charset="-120"/>
                <a:ea typeface="微軟正黑體" panose="020B0604030504040204" pitchFamily="34" charset="-120"/>
              </a:rPr>
              <a:t>2</a:t>
            </a:r>
            <a:r>
              <a:rPr lang="zh-TW" altLang="zh-TW" sz="2400" dirty="0">
                <a:latin typeface="微軟正黑體" panose="020B0604030504040204" pitchFamily="34" charset="-120"/>
                <a:ea typeface="微軟正黑體" panose="020B0604030504040204" pitchFamily="34" charset="-120"/>
              </a:rPr>
              <a:t>、未來應依相關作業規範，由權責部門於新人教育訓練及定期在職訓練中，進行個人資料保護宣導及教育訓練，並留存實施紀錄。</a:t>
            </a:r>
          </a:p>
          <a:p>
            <a:endParaRPr kumimoji="0" lang="en-US" altLang="zh-TW" sz="2400" dirty="0" smtClean="0">
              <a:latin typeface="微軟正黑體" panose="020B0604030504040204" pitchFamily="34" charset="-120"/>
              <a:ea typeface="微軟正黑體" panose="020B0604030504040204" pitchFamily="34" charset="-120"/>
              <a:cs typeface="Arial" pitchFamily="34" charset="0"/>
            </a:endParaRPr>
          </a:p>
          <a:p>
            <a:endParaRPr kumimoji="0" lang="en-US" altLang="zh-TW" sz="2400" dirty="0" smtClean="0">
              <a:latin typeface="微軟正黑體" panose="020B0604030504040204" pitchFamily="34" charset="-120"/>
              <a:ea typeface="微軟正黑體" panose="020B0604030504040204" pitchFamily="34" charset="-120"/>
              <a:cs typeface="Arial" pitchFamily="34" charset="0"/>
            </a:endParaRPr>
          </a:p>
          <a:p>
            <a:endParaRPr kumimoji="0" lang="en-US" altLang="zh-TW" sz="2400" dirty="0" smtClean="0">
              <a:latin typeface="微軟正黑體" panose="020B0604030504040204" pitchFamily="34" charset="-120"/>
              <a:ea typeface="微軟正黑體" panose="020B0604030504040204" pitchFamily="34" charset="-120"/>
              <a:cs typeface="Arial" pitchFamily="34" charset="0"/>
            </a:endParaRPr>
          </a:p>
        </p:txBody>
      </p:sp>
    </p:spTree>
    <p:extLst>
      <p:ext uri="{BB962C8B-B14F-4D97-AF65-F5344CB8AC3E}">
        <p14:creationId xmlns:p14="http://schemas.microsoft.com/office/powerpoint/2010/main" val="3744753389"/>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dirty="0"/>
              <a:t>個人資料管理委員會會議紀錄</a:t>
            </a:r>
          </a:p>
        </p:txBody>
      </p:sp>
      <p:sp>
        <p:nvSpPr>
          <p:cNvPr id="3" name="內容版面配置區 1"/>
          <p:cNvSpPr txBox="1">
            <a:spLocks/>
          </p:cNvSpPr>
          <p:nvPr/>
        </p:nvSpPr>
        <p:spPr>
          <a:xfrm>
            <a:off x="457201" y="1219201"/>
            <a:ext cx="8058150" cy="5090119"/>
          </a:xfrm>
          <a:prstGeom prst="rect">
            <a:avLst/>
          </a:prstGeom>
        </p:spPr>
        <p:txBody>
          <a:bodyPr/>
          <a:lstStyle>
            <a:lvl1pPr marL="342845" indent="-342845" algn="l" rtl="0" eaLnBrk="0" fontAlgn="base" hangingPunct="0">
              <a:spcBef>
                <a:spcPct val="20000"/>
              </a:spcBef>
              <a:spcAft>
                <a:spcPct val="0"/>
              </a:spcAft>
              <a:buClr>
                <a:srgbClr val="92D050"/>
              </a:buClr>
              <a:buFont typeface="Wingdings" pitchFamily="2" charset="2"/>
              <a:buChar char="n"/>
              <a:defRPr sz="2800" kern="1200">
                <a:solidFill>
                  <a:schemeClr val="tx1"/>
                </a:solidFill>
                <a:latin typeface="+mn-lt"/>
                <a:ea typeface="+mn-ea"/>
                <a:cs typeface="+mn-cs"/>
              </a:defRPr>
            </a:lvl1pPr>
            <a:lvl2pPr marL="742830" indent="-285704" algn="l" rtl="0" eaLnBrk="0" fontAlgn="base" hangingPunct="0">
              <a:spcBef>
                <a:spcPct val="20000"/>
              </a:spcBef>
              <a:spcAft>
                <a:spcPct val="0"/>
              </a:spcAft>
              <a:buClr>
                <a:srgbClr val="002060"/>
              </a:buClr>
              <a:buFont typeface="Wingdings" pitchFamily="2" charset="2"/>
              <a:buChar char="u"/>
              <a:defRPr sz="2400" kern="1200">
                <a:solidFill>
                  <a:schemeClr val="tx1"/>
                </a:solidFill>
                <a:latin typeface="+mn-lt"/>
                <a:ea typeface="+mn-ea"/>
                <a:cs typeface="+mn-cs"/>
              </a:defRPr>
            </a:lvl2pPr>
            <a:lvl3pPr marL="1142817" indent="-228563"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3pPr>
            <a:lvl4pPr marL="1599944" indent="-228563"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071" indent="-228563"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197" indent="-228563" algn="l" defTabSz="91425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324" indent="-228563" algn="l" defTabSz="91425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451" indent="-228563" algn="l" defTabSz="91425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577" indent="-228563" algn="l" defTabSz="91425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lvl="0"/>
            <a:r>
              <a:rPr lang="zh-TW" altLang="zh-TW" sz="2400" b="1" u="sng" dirty="0">
                <a:latin typeface="微軟正黑體" panose="020B0604030504040204" pitchFamily="34" charset="-120"/>
                <a:ea typeface="微軟正黑體" panose="020B0604030504040204" pitchFamily="34" charset="-120"/>
              </a:rPr>
              <a:t>確認且呈報風險： </a:t>
            </a:r>
            <a:endParaRPr lang="zh-TW" altLang="zh-TW" sz="2400" dirty="0">
              <a:latin typeface="微軟正黑體" panose="020B0604030504040204" pitchFamily="34" charset="-120"/>
              <a:ea typeface="微軟正黑體" panose="020B0604030504040204" pitchFamily="34" charset="-120"/>
            </a:endParaRPr>
          </a:p>
          <a:p>
            <a:r>
              <a:rPr lang="zh-TW" altLang="zh-TW" sz="2400" dirty="0">
                <a:latin typeface="微軟正黑體" panose="020B0604030504040204" pitchFamily="34" charset="-120"/>
                <a:ea typeface="微軟正黑體" panose="020B0604030504040204" pitchFamily="34" charset="-120"/>
              </a:rPr>
              <a:t>決議：目前尚無發生個資外洩、侵害情形，亦無其他具體風險發生。</a:t>
            </a:r>
          </a:p>
          <a:p>
            <a:pPr lvl="0"/>
            <a:r>
              <a:rPr lang="zh-TW" altLang="zh-TW" sz="2400" b="1" u="sng" dirty="0">
                <a:latin typeface="微軟正黑體" panose="020B0604030504040204" pitchFamily="34" charset="-120"/>
                <a:ea typeface="微軟正黑體" panose="020B0604030504040204" pitchFamily="34" charset="-120"/>
              </a:rPr>
              <a:t>稽核結果報告：</a:t>
            </a:r>
            <a:endParaRPr lang="zh-TW" altLang="zh-TW" sz="2400" dirty="0">
              <a:latin typeface="微軟正黑體" panose="020B0604030504040204" pitchFamily="34" charset="-120"/>
              <a:ea typeface="微軟正黑體" panose="020B0604030504040204" pitchFamily="34" charset="-120"/>
            </a:endParaRPr>
          </a:p>
          <a:p>
            <a:r>
              <a:rPr lang="zh-TW" altLang="zh-TW" sz="2400" dirty="0">
                <a:latin typeface="微軟正黑體" panose="020B0604030504040204" pitchFamily="34" charset="-120"/>
                <a:ea typeface="微軟正黑體" panose="020B0604030504040204" pitchFamily="34" charset="-120"/>
              </a:rPr>
              <a:t>決議：</a:t>
            </a:r>
            <a:r>
              <a:rPr lang="en-US" altLang="zh-TW" sz="2400" dirty="0">
                <a:latin typeface="微軟正黑體" panose="020B0604030504040204" pitchFamily="34" charset="-120"/>
                <a:ea typeface="微軟正黑體" panose="020B0604030504040204" pitchFamily="34" charset="-120"/>
              </a:rPr>
              <a:t>1</a:t>
            </a:r>
            <a:r>
              <a:rPr lang="zh-TW" altLang="zh-TW" sz="2400" dirty="0">
                <a:latin typeface="微軟正黑體" panose="020B0604030504040204" pitchFamily="34" charset="-120"/>
                <a:ea typeface="微軟正黑體" panose="020B0604030504040204" pitchFamily="34" charset="-120"/>
              </a:rPr>
              <a:t>、</a:t>
            </a:r>
            <a:r>
              <a:rPr lang="zh-TW" altLang="zh-TW" sz="2400" dirty="0" smtClean="0">
                <a:latin typeface="微軟正黑體" panose="020B0604030504040204" pitchFamily="34" charset="-120"/>
                <a:ea typeface="微軟正黑體" panose="020B0604030504040204" pitchFamily="34" charset="-120"/>
              </a:rPr>
              <a:t>目前</a:t>
            </a:r>
            <a:r>
              <a:rPr lang="zh-TW" altLang="zh-TW" sz="2400" dirty="0"/>
              <a:t>產險部、業務部、管理部、行政部及稽核室</a:t>
            </a:r>
            <a:r>
              <a:rPr lang="zh-TW" altLang="zh-TW" sz="2400" dirty="0" smtClean="0">
                <a:latin typeface="微軟正黑體" panose="020B0604030504040204" pitchFamily="34" charset="-120"/>
                <a:ea typeface="微軟正黑體" panose="020B0604030504040204" pitchFamily="34" charset="-120"/>
              </a:rPr>
              <a:t>已</a:t>
            </a:r>
            <a:r>
              <a:rPr lang="zh-TW" altLang="zh-TW" sz="2400" dirty="0">
                <a:latin typeface="微軟正黑體" panose="020B0604030504040204" pitchFamily="34" charset="-120"/>
                <a:ea typeface="微軟正黑體" panose="020B0604030504040204" pitchFamily="34" charset="-120"/>
              </a:rPr>
              <a:t>導入並施行個資管理制度，</a:t>
            </a:r>
            <a:r>
              <a:rPr lang="zh-TW" altLang="zh-TW" sz="2400" dirty="0" smtClean="0">
                <a:latin typeface="微軟正黑體" panose="020B0604030504040204" pitchFamily="34" charset="-120"/>
                <a:ea typeface="微軟正黑體" panose="020B0604030504040204" pitchFamily="34" charset="-120"/>
              </a:rPr>
              <a:t>針對</a:t>
            </a:r>
            <a:r>
              <a:rPr lang="zh-TW" altLang="zh-TW" sz="2400" dirty="0"/>
              <a:t>產險部、業務部、管理</a:t>
            </a:r>
            <a:r>
              <a:rPr lang="zh-TW" altLang="zh-TW" sz="2400" dirty="0" smtClean="0"/>
              <a:t>部</a:t>
            </a:r>
            <a:r>
              <a:rPr lang="zh-TW" altLang="zh-TW" sz="2400" dirty="0" smtClean="0">
                <a:latin typeface="微軟正黑體" panose="020B0604030504040204" pitchFamily="34" charset="-120"/>
                <a:ea typeface="微軟正黑體" panose="020B0604030504040204" pitchFamily="34" charset="-120"/>
              </a:rPr>
              <a:t>施行稽核，</a:t>
            </a:r>
            <a:r>
              <a:rPr lang="zh-TW" altLang="zh-TW" sz="2400" dirty="0">
                <a:latin typeface="微軟正黑體" panose="020B0604030504040204" pitchFamily="34" charset="-120"/>
                <a:ea typeface="微軟正黑體" panose="020B0604030504040204" pitchFamily="34" charset="-120"/>
              </a:rPr>
              <a:t>經個人資料管理委員會成員確認後無異議或其他保留意見。</a:t>
            </a:r>
            <a:r>
              <a:rPr lang="en-US" altLang="zh-TW" sz="2400" dirty="0">
                <a:latin typeface="微軟正黑體" panose="020B0604030504040204" pitchFamily="34" charset="-120"/>
                <a:ea typeface="微軟正黑體" panose="020B0604030504040204" pitchFamily="34" charset="-120"/>
              </a:rPr>
              <a:t>2</a:t>
            </a:r>
            <a:r>
              <a:rPr lang="zh-TW" altLang="zh-TW" sz="2400" dirty="0">
                <a:latin typeface="微軟正黑體" panose="020B0604030504040204" pitchFamily="34" charset="-120"/>
                <a:ea typeface="微軟正黑體" panose="020B0604030504040204" pitchFamily="34" charset="-120"/>
              </a:rPr>
              <a:t>、針對德勤商務法律事務所個資顧問團隊所開立之矯正及預防措施處理單內容，應由權責單位於矯正、預防期限屆滿時，確實確認執行結果與達成度。</a:t>
            </a:r>
          </a:p>
          <a:p>
            <a:endParaRPr kumimoji="0" lang="en-US" altLang="zh-TW" sz="2400" dirty="0" smtClean="0">
              <a:latin typeface="微軟正黑體" panose="020B0604030504040204" pitchFamily="34" charset="-120"/>
              <a:ea typeface="微軟正黑體" panose="020B0604030504040204" pitchFamily="34" charset="-120"/>
              <a:cs typeface="Arial" pitchFamily="34" charset="0"/>
            </a:endParaRPr>
          </a:p>
          <a:p>
            <a:endParaRPr kumimoji="0" lang="en-US" altLang="zh-TW" sz="2400" dirty="0" smtClean="0">
              <a:latin typeface="微軟正黑體" panose="020B0604030504040204" pitchFamily="34" charset="-120"/>
              <a:ea typeface="微軟正黑體" panose="020B0604030504040204" pitchFamily="34" charset="-120"/>
              <a:cs typeface="Arial" pitchFamily="34" charset="0"/>
            </a:endParaRPr>
          </a:p>
          <a:p>
            <a:endParaRPr kumimoji="0" lang="en-US" altLang="zh-TW" sz="2400" dirty="0" smtClean="0">
              <a:latin typeface="微軟正黑體" panose="020B0604030504040204" pitchFamily="34" charset="-120"/>
              <a:ea typeface="微軟正黑體" panose="020B0604030504040204" pitchFamily="34" charset="-120"/>
              <a:cs typeface="Arial" pitchFamily="34" charset="0"/>
            </a:endParaRPr>
          </a:p>
        </p:txBody>
      </p:sp>
    </p:spTree>
    <p:extLst>
      <p:ext uri="{BB962C8B-B14F-4D97-AF65-F5344CB8AC3E}">
        <p14:creationId xmlns:p14="http://schemas.microsoft.com/office/powerpoint/2010/main" val="3744753389"/>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dirty="0"/>
              <a:t>個人資料管理委員會會議紀錄</a:t>
            </a:r>
          </a:p>
        </p:txBody>
      </p:sp>
      <p:sp>
        <p:nvSpPr>
          <p:cNvPr id="3" name="內容版面配置區 1"/>
          <p:cNvSpPr txBox="1">
            <a:spLocks/>
          </p:cNvSpPr>
          <p:nvPr/>
        </p:nvSpPr>
        <p:spPr>
          <a:xfrm>
            <a:off x="457201" y="1219201"/>
            <a:ext cx="8058150" cy="5450159"/>
          </a:xfrm>
          <a:prstGeom prst="rect">
            <a:avLst/>
          </a:prstGeom>
        </p:spPr>
        <p:txBody>
          <a:bodyPr/>
          <a:lstStyle>
            <a:lvl1pPr marL="342845" indent="-342845" algn="l" rtl="0" eaLnBrk="0" fontAlgn="base" hangingPunct="0">
              <a:spcBef>
                <a:spcPct val="20000"/>
              </a:spcBef>
              <a:spcAft>
                <a:spcPct val="0"/>
              </a:spcAft>
              <a:buClr>
                <a:srgbClr val="92D050"/>
              </a:buClr>
              <a:buFont typeface="Wingdings" pitchFamily="2" charset="2"/>
              <a:buChar char="n"/>
              <a:defRPr sz="2800" kern="1200">
                <a:solidFill>
                  <a:schemeClr val="tx1"/>
                </a:solidFill>
                <a:latin typeface="+mn-lt"/>
                <a:ea typeface="+mn-ea"/>
                <a:cs typeface="+mn-cs"/>
              </a:defRPr>
            </a:lvl1pPr>
            <a:lvl2pPr marL="742830" indent="-285704" algn="l" rtl="0" eaLnBrk="0" fontAlgn="base" hangingPunct="0">
              <a:spcBef>
                <a:spcPct val="20000"/>
              </a:spcBef>
              <a:spcAft>
                <a:spcPct val="0"/>
              </a:spcAft>
              <a:buClr>
                <a:srgbClr val="002060"/>
              </a:buClr>
              <a:buFont typeface="Wingdings" pitchFamily="2" charset="2"/>
              <a:buChar char="u"/>
              <a:defRPr sz="2400" kern="1200">
                <a:solidFill>
                  <a:schemeClr val="tx1"/>
                </a:solidFill>
                <a:latin typeface="+mn-lt"/>
                <a:ea typeface="+mn-ea"/>
                <a:cs typeface="+mn-cs"/>
              </a:defRPr>
            </a:lvl2pPr>
            <a:lvl3pPr marL="1142817" indent="-228563"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3pPr>
            <a:lvl4pPr marL="1599944" indent="-228563"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071" indent="-228563"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197" indent="-228563" algn="l" defTabSz="91425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324" indent="-228563" algn="l" defTabSz="91425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451" indent="-228563" algn="l" defTabSz="91425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577" indent="-228563" algn="l" defTabSz="91425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lvl="0"/>
            <a:r>
              <a:rPr lang="zh-TW" altLang="zh-TW" sz="2400" b="1" u="sng" dirty="0">
                <a:latin typeface="微軟正黑體" panose="020B0604030504040204" pitchFamily="34" charset="-120"/>
                <a:ea typeface="微軟正黑體" panose="020B0604030504040204" pitchFamily="34" charset="-120"/>
              </a:rPr>
              <a:t>技術升級或更換之情形以及執行結果：</a:t>
            </a:r>
            <a:endParaRPr lang="zh-TW" altLang="zh-TW" sz="2400" dirty="0">
              <a:latin typeface="微軟正黑體" panose="020B0604030504040204" pitchFamily="34" charset="-120"/>
              <a:ea typeface="微軟正黑體" panose="020B0604030504040204" pitchFamily="34" charset="-120"/>
            </a:endParaRPr>
          </a:p>
          <a:p>
            <a:r>
              <a:rPr lang="zh-TW" altLang="zh-TW" sz="2400" dirty="0">
                <a:latin typeface="微軟正黑體" panose="020B0604030504040204" pitchFamily="34" charset="-120"/>
                <a:ea typeface="微軟正黑體" panose="020B0604030504040204" pitchFamily="34" charset="-120"/>
              </a:rPr>
              <a:t>決議：各部門應視認證範圍部門未來所採用技術升級或更換之結果，持續評估採用之必要或需求</a:t>
            </a:r>
            <a:r>
              <a:rPr lang="zh-TW" altLang="zh-TW" sz="2400" dirty="0" smtClean="0">
                <a:latin typeface="微軟正黑體" panose="020B0604030504040204" pitchFamily="34" charset="-120"/>
                <a:ea typeface="微軟正黑體" panose="020B0604030504040204" pitchFamily="34" charset="-120"/>
              </a:rPr>
              <a:t>。</a:t>
            </a:r>
            <a:endParaRPr lang="en-US" altLang="zh-TW" sz="2400" dirty="0">
              <a:latin typeface="微軟正黑體" panose="020B0604030504040204" pitchFamily="34" charset="-120"/>
              <a:ea typeface="微軟正黑體" panose="020B0604030504040204" pitchFamily="34" charset="-120"/>
            </a:endParaRPr>
          </a:p>
          <a:p>
            <a:pPr lvl="0"/>
            <a:r>
              <a:rPr lang="zh-TW" altLang="zh-TW" sz="2400" b="1" u="sng" dirty="0">
                <a:latin typeface="微軟正黑體" panose="020B0604030504040204" pitchFamily="34" charset="-120"/>
                <a:ea typeface="微軟正黑體" panose="020B0604030504040204" pitchFamily="34" charset="-120"/>
              </a:rPr>
              <a:t>個資管理組織是否已評估個資管理制度之風險以及執行情形：</a:t>
            </a:r>
            <a:endParaRPr lang="zh-TW" altLang="zh-TW" sz="2400" dirty="0">
              <a:latin typeface="微軟正黑體" panose="020B0604030504040204" pitchFamily="34" charset="-120"/>
              <a:ea typeface="微軟正黑體" panose="020B0604030504040204" pitchFamily="34" charset="-120"/>
            </a:endParaRPr>
          </a:p>
          <a:p>
            <a:r>
              <a:rPr lang="zh-TW" altLang="zh-TW" sz="2400" dirty="0">
                <a:latin typeface="微軟正黑體" panose="020B0604030504040204" pitchFamily="34" charset="-120"/>
                <a:ea typeface="微軟正黑體" panose="020B0604030504040204" pitchFamily="34" charset="-120"/>
              </a:rPr>
              <a:t>決議：</a:t>
            </a:r>
            <a:r>
              <a:rPr lang="en-US" altLang="zh-TW" sz="2400" dirty="0">
                <a:latin typeface="微軟正黑體" panose="020B0604030504040204" pitchFamily="34" charset="-120"/>
                <a:ea typeface="微軟正黑體" panose="020B0604030504040204" pitchFamily="34" charset="-120"/>
              </a:rPr>
              <a:t>1</a:t>
            </a:r>
            <a:r>
              <a:rPr lang="zh-TW" altLang="zh-TW" sz="2400" dirty="0">
                <a:latin typeface="微軟正黑體" panose="020B0604030504040204" pitchFamily="34" charset="-120"/>
                <a:ea typeface="微軟正黑體" panose="020B0604030504040204" pitchFamily="34" charset="-120"/>
              </a:rPr>
              <a:t>、</a:t>
            </a:r>
            <a:r>
              <a:rPr lang="zh-TW" altLang="zh-TW" sz="2400" dirty="0" smtClean="0">
                <a:latin typeface="微軟正黑體" panose="020B0604030504040204" pitchFamily="34" charset="-120"/>
                <a:ea typeface="微軟正黑體" panose="020B0604030504040204" pitchFamily="34" charset="-120"/>
              </a:rPr>
              <a:t>目前</a:t>
            </a:r>
            <a:r>
              <a:rPr lang="zh-TW" altLang="zh-TW" sz="2400" dirty="0"/>
              <a:t>產險部、業務部、管理部、行政部及稽核室</a:t>
            </a:r>
            <a:r>
              <a:rPr lang="zh-TW" altLang="zh-TW" sz="2400" dirty="0" smtClean="0">
                <a:latin typeface="微軟正黑體" panose="020B0604030504040204" pitchFamily="34" charset="-120"/>
                <a:ea typeface="微軟正黑體" panose="020B0604030504040204" pitchFamily="34" charset="-120"/>
              </a:rPr>
              <a:t>已</a:t>
            </a:r>
            <a:r>
              <a:rPr lang="zh-TW" altLang="zh-TW" sz="2400" dirty="0">
                <a:latin typeface="微軟正黑體" panose="020B0604030504040204" pitchFamily="34" charset="-120"/>
                <a:ea typeface="微軟正黑體" panose="020B0604030504040204" pitchFamily="34" charset="-120"/>
              </a:rPr>
              <a:t>導入並施行個資管理制度，該部門風險評估之</a:t>
            </a:r>
            <a:r>
              <a:rPr lang="zh-TW" altLang="zh-TW" sz="2400" dirty="0" smtClean="0">
                <a:latin typeface="微軟正黑體" panose="020B0604030504040204" pitchFamily="34" charset="-120"/>
                <a:ea typeface="微軟正黑體" panose="020B0604030504040204" pitchFamily="34" charset="-120"/>
              </a:rPr>
              <a:t>結果，</a:t>
            </a:r>
            <a:r>
              <a:rPr lang="zh-TW" altLang="zh-TW" sz="2400" dirty="0">
                <a:latin typeface="微軟正黑體" panose="020B0604030504040204" pitchFamily="34" charset="-120"/>
                <a:ea typeface="微軟正黑體" panose="020B0604030504040204" pitchFamily="34" charset="-120"/>
              </a:rPr>
              <a:t>經各個人資料管理委員會成員確認後無異議或其他保留意見。</a:t>
            </a:r>
            <a:r>
              <a:rPr lang="en-US" altLang="zh-TW" sz="2400" dirty="0">
                <a:latin typeface="微軟正黑體" panose="020B0604030504040204" pitchFamily="34" charset="-120"/>
                <a:ea typeface="微軟正黑體" panose="020B0604030504040204" pitchFamily="34" charset="-120"/>
              </a:rPr>
              <a:t>2</a:t>
            </a:r>
            <a:r>
              <a:rPr lang="zh-TW" altLang="zh-TW" sz="2400" dirty="0">
                <a:latin typeface="微軟正黑體" panose="020B0604030504040204" pitchFamily="34" charset="-120"/>
                <a:ea typeface="微軟正黑體" panose="020B0604030504040204" pitchFamily="34" charset="-120"/>
              </a:rPr>
              <a:t>、個人資料管理總幹事將於會後一週內另行</a:t>
            </a:r>
            <a:r>
              <a:rPr lang="zh-TW" altLang="zh-TW" sz="2400" dirty="0" smtClean="0">
                <a:latin typeface="微軟正黑體" panose="020B0604030504040204" pitchFamily="34" charset="-120"/>
                <a:ea typeface="微軟正黑體" panose="020B0604030504040204" pitchFamily="34" charset="-120"/>
              </a:rPr>
              <a:t>公告</a:t>
            </a:r>
            <a:r>
              <a:rPr lang="zh-TW" altLang="zh-TW" sz="2400" dirty="0"/>
              <a:t>產險部、業務部、管理部、行政部及稽核室</a:t>
            </a:r>
            <a:r>
              <a:rPr lang="zh-TW" altLang="zh-TW" sz="2400" dirty="0" smtClean="0">
                <a:latin typeface="微軟正黑體" panose="020B0604030504040204" pitchFamily="34" charset="-120"/>
                <a:ea typeface="微軟正黑體" panose="020B0604030504040204" pitchFamily="34" charset="-120"/>
              </a:rPr>
              <a:t>之</a:t>
            </a:r>
            <a:r>
              <a:rPr lang="zh-TW" altLang="zh-TW" sz="2400" dirty="0">
                <a:latin typeface="微軟正黑體" panose="020B0604030504040204" pitchFamily="34" charset="-120"/>
                <a:ea typeface="微軟正黑體" panose="020B0604030504040204" pitchFamily="34" charset="-120"/>
              </a:rPr>
              <a:t>風險可接受水準與風險改善之實施方式與期限。</a:t>
            </a:r>
          </a:p>
          <a:p>
            <a:endParaRPr kumimoji="0" lang="en-US" altLang="zh-TW" sz="2400" dirty="0" smtClean="0">
              <a:latin typeface="微軟正黑體" panose="020B0604030504040204" pitchFamily="34" charset="-120"/>
              <a:ea typeface="微軟正黑體" panose="020B0604030504040204" pitchFamily="34" charset="-120"/>
              <a:cs typeface="Arial" pitchFamily="34" charset="0"/>
            </a:endParaRPr>
          </a:p>
          <a:p>
            <a:endParaRPr kumimoji="0" lang="en-US" altLang="zh-TW" sz="2400" dirty="0" smtClean="0">
              <a:latin typeface="微軟正黑體" panose="020B0604030504040204" pitchFamily="34" charset="-120"/>
              <a:ea typeface="微軟正黑體" panose="020B0604030504040204" pitchFamily="34" charset="-120"/>
              <a:cs typeface="Arial" pitchFamily="34" charset="0"/>
            </a:endParaRPr>
          </a:p>
          <a:p>
            <a:endParaRPr kumimoji="0" lang="en-US" altLang="zh-TW" sz="2400" dirty="0" smtClean="0">
              <a:latin typeface="微軟正黑體" panose="020B0604030504040204" pitchFamily="34" charset="-120"/>
              <a:ea typeface="微軟正黑體" panose="020B0604030504040204" pitchFamily="34" charset="-120"/>
              <a:cs typeface="Arial" pitchFamily="34" charset="0"/>
            </a:endParaRPr>
          </a:p>
        </p:txBody>
      </p:sp>
    </p:spTree>
    <p:extLst>
      <p:ext uri="{BB962C8B-B14F-4D97-AF65-F5344CB8AC3E}">
        <p14:creationId xmlns:p14="http://schemas.microsoft.com/office/powerpoint/2010/main" val="3744753389"/>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dirty="0"/>
              <a:t>個人資料管理委員會會議紀錄</a:t>
            </a:r>
          </a:p>
        </p:txBody>
      </p:sp>
      <p:sp>
        <p:nvSpPr>
          <p:cNvPr id="3" name="內容版面配置區 1"/>
          <p:cNvSpPr txBox="1">
            <a:spLocks/>
          </p:cNvSpPr>
          <p:nvPr/>
        </p:nvSpPr>
        <p:spPr>
          <a:xfrm>
            <a:off x="457201" y="1219201"/>
            <a:ext cx="8058150" cy="4730079"/>
          </a:xfrm>
          <a:prstGeom prst="rect">
            <a:avLst/>
          </a:prstGeom>
        </p:spPr>
        <p:txBody>
          <a:bodyPr/>
          <a:lstStyle>
            <a:lvl1pPr marL="342845" indent="-342845" algn="l" rtl="0" eaLnBrk="0" fontAlgn="base" hangingPunct="0">
              <a:spcBef>
                <a:spcPct val="20000"/>
              </a:spcBef>
              <a:spcAft>
                <a:spcPct val="0"/>
              </a:spcAft>
              <a:buClr>
                <a:srgbClr val="92D050"/>
              </a:buClr>
              <a:buFont typeface="Wingdings" pitchFamily="2" charset="2"/>
              <a:buChar char="n"/>
              <a:defRPr sz="2800" kern="1200">
                <a:solidFill>
                  <a:schemeClr val="tx1"/>
                </a:solidFill>
                <a:latin typeface="+mn-lt"/>
                <a:ea typeface="+mn-ea"/>
                <a:cs typeface="+mn-cs"/>
              </a:defRPr>
            </a:lvl1pPr>
            <a:lvl2pPr marL="742830" indent="-285704" algn="l" rtl="0" eaLnBrk="0" fontAlgn="base" hangingPunct="0">
              <a:spcBef>
                <a:spcPct val="20000"/>
              </a:spcBef>
              <a:spcAft>
                <a:spcPct val="0"/>
              </a:spcAft>
              <a:buClr>
                <a:srgbClr val="002060"/>
              </a:buClr>
              <a:buFont typeface="Wingdings" pitchFamily="2" charset="2"/>
              <a:buChar char="u"/>
              <a:defRPr sz="2400" kern="1200">
                <a:solidFill>
                  <a:schemeClr val="tx1"/>
                </a:solidFill>
                <a:latin typeface="+mn-lt"/>
                <a:ea typeface="+mn-ea"/>
                <a:cs typeface="+mn-cs"/>
              </a:defRPr>
            </a:lvl2pPr>
            <a:lvl3pPr marL="1142817" indent="-228563"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3pPr>
            <a:lvl4pPr marL="1599944" indent="-228563"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071" indent="-228563"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197" indent="-228563" algn="l" defTabSz="91425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324" indent="-228563" algn="l" defTabSz="91425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451" indent="-228563" algn="l" defTabSz="91425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577" indent="-228563" algn="l" defTabSz="91425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lvl="0"/>
            <a:r>
              <a:rPr lang="zh-TW" altLang="zh-TW" sz="2400" b="1" u="sng" dirty="0">
                <a:latin typeface="微軟正黑體" panose="020B0604030504040204" pitchFamily="34" charset="-120"/>
                <a:ea typeface="微軟正黑體" panose="020B0604030504040204" pitchFamily="34" charset="-120"/>
              </a:rPr>
              <a:t>客訴事件之處理情形及處理紀錄：</a:t>
            </a:r>
            <a:endParaRPr lang="zh-TW" altLang="zh-TW" sz="2400" dirty="0">
              <a:latin typeface="微軟正黑體" panose="020B0604030504040204" pitchFamily="34" charset="-120"/>
              <a:ea typeface="微軟正黑體" panose="020B0604030504040204" pitchFamily="34" charset="-120"/>
            </a:endParaRPr>
          </a:p>
          <a:p>
            <a:r>
              <a:rPr lang="zh-TW" altLang="zh-TW" sz="2400" dirty="0">
                <a:latin typeface="微軟正黑體" panose="020B0604030504040204" pitchFamily="34" charset="-120"/>
                <a:ea typeface="微軟正黑體" panose="020B0604030504040204" pitchFamily="34" charset="-120"/>
              </a:rPr>
              <a:t>決議：經向統一申訴窗口調取查核期間各部門客訴紀錄，目前尚未發生重大個資客訴事件</a:t>
            </a:r>
            <a:r>
              <a:rPr lang="zh-TW" altLang="zh-TW" sz="2400" dirty="0" smtClean="0">
                <a:latin typeface="微軟正黑體" panose="020B0604030504040204" pitchFamily="34" charset="-120"/>
                <a:ea typeface="微軟正黑體" panose="020B0604030504040204" pitchFamily="34" charset="-120"/>
              </a:rPr>
              <a:t>。</a:t>
            </a:r>
            <a:endParaRPr lang="en-US" altLang="zh-TW" sz="2400" dirty="0" smtClean="0">
              <a:latin typeface="微軟正黑體" panose="020B0604030504040204" pitchFamily="34" charset="-120"/>
              <a:ea typeface="微軟正黑體" panose="020B0604030504040204" pitchFamily="34" charset="-120"/>
            </a:endParaRPr>
          </a:p>
          <a:p>
            <a:pPr marL="0" indent="0">
              <a:buNone/>
            </a:pPr>
            <a:endParaRPr lang="zh-TW" altLang="zh-TW" sz="2400" dirty="0">
              <a:latin typeface="微軟正黑體" panose="020B0604030504040204" pitchFamily="34" charset="-120"/>
              <a:ea typeface="微軟正黑體" panose="020B0604030504040204" pitchFamily="34" charset="-120"/>
            </a:endParaRPr>
          </a:p>
          <a:p>
            <a:pPr lvl="0"/>
            <a:r>
              <a:rPr lang="zh-TW" altLang="zh-TW" sz="2400" b="1" u="sng" dirty="0">
                <a:latin typeface="微軟正黑體" panose="020B0604030504040204" pitchFamily="34" charset="-120"/>
                <a:ea typeface="微軟正黑體" panose="020B0604030504040204" pitchFamily="34" charset="-120"/>
              </a:rPr>
              <a:t>稽核後發現的違反</a:t>
            </a:r>
            <a:r>
              <a:rPr lang="en-US" altLang="zh-TW" sz="2400" b="1" u="sng" dirty="0">
                <a:latin typeface="微軟正黑體" panose="020B0604030504040204" pitchFamily="34" charset="-120"/>
                <a:ea typeface="微軟正黑體" panose="020B0604030504040204" pitchFamily="34" charset="-120"/>
              </a:rPr>
              <a:t>/</a:t>
            </a:r>
            <a:r>
              <a:rPr lang="zh-TW" altLang="zh-TW" sz="2400" b="1" u="sng" dirty="0">
                <a:latin typeface="微軟正黑體" panose="020B0604030504040204" pitchFamily="34" charset="-120"/>
                <a:ea typeface="微軟正黑體" panose="020B0604030504040204" pitchFamily="34" charset="-120"/>
              </a:rPr>
              <a:t>安全事件：</a:t>
            </a:r>
            <a:endParaRPr lang="zh-TW" altLang="zh-TW" sz="2400" dirty="0">
              <a:latin typeface="微軟正黑體" panose="020B0604030504040204" pitchFamily="34" charset="-120"/>
              <a:ea typeface="微軟正黑體" panose="020B0604030504040204" pitchFamily="34" charset="-120"/>
            </a:endParaRPr>
          </a:p>
          <a:p>
            <a:r>
              <a:rPr lang="zh-TW" altLang="zh-TW" sz="2400" dirty="0">
                <a:latin typeface="微軟正黑體" panose="020B0604030504040204" pitchFamily="34" charset="-120"/>
                <a:ea typeface="微軟正黑體" panose="020B0604030504040204" pitchFamily="34" charset="-120"/>
              </a:rPr>
              <a:t>決議：</a:t>
            </a:r>
            <a:r>
              <a:rPr lang="en-US" altLang="zh-TW" sz="2400" dirty="0">
                <a:latin typeface="微軟正黑體" panose="020B0604030504040204" pitchFamily="34" charset="-120"/>
                <a:ea typeface="微軟正黑體" panose="020B0604030504040204" pitchFamily="34" charset="-120"/>
              </a:rPr>
              <a:t>1</a:t>
            </a:r>
            <a:r>
              <a:rPr lang="zh-TW" altLang="zh-TW" sz="2400" dirty="0">
                <a:latin typeface="微軟正黑體" panose="020B0604030504040204" pitchFamily="34" charset="-120"/>
                <a:ea typeface="微軟正黑體" panose="020B0604030504040204" pitchFamily="34" charset="-120"/>
              </a:rPr>
              <a:t>、</a:t>
            </a:r>
            <a:r>
              <a:rPr lang="zh-TW" altLang="zh-TW" sz="2400" dirty="0" smtClean="0">
                <a:latin typeface="微軟正黑體" panose="020B0604030504040204" pitchFamily="34" charset="-120"/>
                <a:ea typeface="微軟正黑體" panose="020B0604030504040204" pitchFamily="34" charset="-120"/>
              </a:rPr>
              <a:t>目前</a:t>
            </a:r>
            <a:r>
              <a:rPr lang="zh-TW" altLang="zh-TW" sz="2400" dirty="0"/>
              <a:t>產險部、業務部、管理部、行政部及稽核室</a:t>
            </a:r>
            <a:r>
              <a:rPr lang="zh-TW" altLang="zh-TW" sz="2400" dirty="0" smtClean="0">
                <a:latin typeface="微軟正黑體" panose="020B0604030504040204" pitchFamily="34" charset="-120"/>
                <a:ea typeface="微軟正黑體" panose="020B0604030504040204" pitchFamily="34" charset="-120"/>
              </a:rPr>
              <a:t>已</a:t>
            </a:r>
            <a:r>
              <a:rPr lang="zh-TW" altLang="zh-TW" sz="2400" dirty="0">
                <a:latin typeface="微軟正黑體" panose="020B0604030504040204" pitchFamily="34" charset="-120"/>
                <a:ea typeface="微軟正黑體" panose="020B0604030504040204" pitchFamily="34" charset="-120"/>
              </a:rPr>
              <a:t>導入並施行個資管理制度，經稽核作業並未發現重大的違反</a:t>
            </a:r>
            <a:r>
              <a:rPr lang="en-US" altLang="zh-TW" sz="2400" dirty="0">
                <a:latin typeface="微軟正黑體" panose="020B0604030504040204" pitchFamily="34" charset="-120"/>
                <a:ea typeface="微軟正黑體" panose="020B0604030504040204" pitchFamily="34" charset="-120"/>
              </a:rPr>
              <a:t>/</a:t>
            </a:r>
            <a:r>
              <a:rPr lang="zh-TW" altLang="zh-TW" sz="2400" dirty="0">
                <a:latin typeface="微軟正黑體" panose="020B0604030504040204" pitchFamily="34" charset="-120"/>
                <a:ea typeface="微軟正黑體" panose="020B0604030504040204" pitchFamily="34" charset="-120"/>
              </a:rPr>
              <a:t>安全事件。</a:t>
            </a:r>
            <a:r>
              <a:rPr lang="en-US" altLang="zh-TW" sz="2400" dirty="0">
                <a:latin typeface="微軟正黑體" panose="020B0604030504040204" pitchFamily="34" charset="-120"/>
                <a:ea typeface="微軟正黑體" panose="020B0604030504040204" pitchFamily="34" charset="-120"/>
              </a:rPr>
              <a:t>2</a:t>
            </a:r>
            <a:r>
              <a:rPr lang="zh-TW" altLang="zh-TW" sz="2400" dirty="0">
                <a:latin typeface="微軟正黑體" panose="020B0604030504040204" pitchFamily="34" charset="-120"/>
                <a:ea typeface="微軟正黑體" panose="020B0604030504040204" pitchFamily="34" charset="-120"/>
              </a:rPr>
              <a:t>、本公司各部門應定期實施稽核確認有無遵循不足之狀況，若發生有重大的違反</a:t>
            </a:r>
            <a:r>
              <a:rPr lang="en-US" altLang="zh-TW" sz="2400" dirty="0">
                <a:latin typeface="微軟正黑體" panose="020B0604030504040204" pitchFamily="34" charset="-120"/>
                <a:ea typeface="微軟正黑體" panose="020B0604030504040204" pitchFamily="34" charset="-120"/>
              </a:rPr>
              <a:t>/</a:t>
            </a:r>
            <a:r>
              <a:rPr lang="zh-TW" altLang="zh-TW" sz="2400" dirty="0">
                <a:latin typeface="微軟正黑體" panose="020B0604030504040204" pitchFamily="34" charset="-120"/>
                <a:ea typeface="微軟正黑體" panose="020B0604030504040204" pitchFamily="34" charset="-120"/>
              </a:rPr>
              <a:t>安全事件，應立即提報個人資料管理委員會，並視其必要性調整風險評鑑報告。 </a:t>
            </a:r>
            <a:r>
              <a:rPr lang="en-US" altLang="zh-TW" sz="2400" dirty="0" smtClean="0">
                <a:latin typeface="微軟正黑體" panose="020B0604030504040204" pitchFamily="34" charset="-120"/>
                <a:ea typeface="微軟正黑體" panose="020B0604030504040204" pitchFamily="34" charset="-120"/>
              </a:rPr>
              <a:t> </a:t>
            </a:r>
            <a:endParaRPr lang="zh-TW" altLang="zh-TW" sz="2400" dirty="0">
              <a:latin typeface="微軟正黑體" panose="020B0604030504040204" pitchFamily="34" charset="-120"/>
              <a:ea typeface="微軟正黑體" panose="020B0604030504040204" pitchFamily="34" charset="-120"/>
            </a:endParaRPr>
          </a:p>
          <a:p>
            <a:endParaRPr kumimoji="0" lang="en-US" altLang="zh-TW" sz="2400" dirty="0" smtClean="0">
              <a:latin typeface="微軟正黑體" panose="020B0604030504040204" pitchFamily="34" charset="-120"/>
              <a:ea typeface="微軟正黑體" panose="020B0604030504040204" pitchFamily="34" charset="-120"/>
              <a:cs typeface="Arial" pitchFamily="34" charset="0"/>
            </a:endParaRPr>
          </a:p>
          <a:p>
            <a:endParaRPr kumimoji="0" lang="en-US" altLang="zh-TW" sz="2400" dirty="0" smtClean="0">
              <a:latin typeface="微軟正黑體" panose="020B0604030504040204" pitchFamily="34" charset="-120"/>
              <a:ea typeface="微軟正黑體" panose="020B0604030504040204" pitchFamily="34" charset="-120"/>
              <a:cs typeface="Arial" pitchFamily="34" charset="0"/>
            </a:endParaRPr>
          </a:p>
          <a:p>
            <a:endParaRPr kumimoji="0" lang="en-US" altLang="zh-TW" sz="2400" dirty="0" smtClean="0">
              <a:latin typeface="微軟正黑體" panose="020B0604030504040204" pitchFamily="34" charset="-120"/>
              <a:ea typeface="微軟正黑體" panose="020B0604030504040204" pitchFamily="34" charset="-120"/>
              <a:cs typeface="Arial" pitchFamily="34" charset="0"/>
            </a:endParaRPr>
          </a:p>
        </p:txBody>
      </p:sp>
    </p:spTree>
    <p:extLst>
      <p:ext uri="{BB962C8B-B14F-4D97-AF65-F5344CB8AC3E}">
        <p14:creationId xmlns:p14="http://schemas.microsoft.com/office/powerpoint/2010/main" val="3744753389"/>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transition spd="slow"/>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標題 3"/>
          <p:cNvSpPr>
            <a:spLocks noGrp="1"/>
          </p:cNvSpPr>
          <p:nvPr>
            <p:ph type="title"/>
          </p:nvPr>
        </p:nvSpPr>
        <p:spPr/>
        <p:txBody>
          <a:bodyPr/>
          <a:lstStyle/>
          <a:p>
            <a:r>
              <a:rPr lang="zh-TW" altLang="en-US" smtClean="0"/>
              <a:t>個人資料管理審查機制介紹</a:t>
            </a:r>
          </a:p>
        </p:txBody>
      </p:sp>
      <p:sp>
        <p:nvSpPr>
          <p:cNvPr id="16387" name="內容版面配置區 4"/>
          <p:cNvSpPr>
            <a:spLocks noGrp="1"/>
          </p:cNvSpPr>
          <p:nvPr>
            <p:ph idx="1"/>
          </p:nvPr>
        </p:nvSpPr>
        <p:spPr>
          <a:xfrm>
            <a:off x="457201" y="1143000"/>
            <a:ext cx="8229600" cy="5454650"/>
          </a:xfrm>
        </p:spPr>
        <p:txBody>
          <a:bodyPr/>
          <a:lstStyle/>
          <a:p>
            <a:pPr>
              <a:lnSpc>
                <a:spcPct val="150000"/>
              </a:lnSpc>
              <a:spcBef>
                <a:spcPct val="0"/>
              </a:spcBef>
            </a:pPr>
            <a:r>
              <a:rPr lang="zh-TW" altLang="en-US" dirty="0" smtClean="0"/>
              <a:t>執行頻率：</a:t>
            </a:r>
            <a:endParaRPr lang="en-US" altLang="zh-TW" dirty="0" smtClean="0"/>
          </a:p>
          <a:p>
            <a:pPr lvl="1">
              <a:lnSpc>
                <a:spcPct val="150000"/>
              </a:lnSpc>
              <a:spcBef>
                <a:spcPct val="0"/>
              </a:spcBef>
              <a:spcAft>
                <a:spcPct val="0"/>
              </a:spcAft>
            </a:pPr>
            <a:r>
              <a:rPr lang="zh-TW" altLang="en-US" dirty="0" smtClean="0"/>
              <a:t>定期：</a:t>
            </a:r>
            <a:r>
              <a:rPr lang="zh-TW" altLang="en-US" u="sng" dirty="0" smtClean="0">
                <a:solidFill>
                  <a:srgbClr val="0000FF"/>
                </a:solidFill>
              </a:rPr>
              <a:t>至少每年</a:t>
            </a:r>
            <a:r>
              <a:rPr lang="zh-TW" altLang="zh-TW" u="sng" dirty="0" smtClean="0">
                <a:solidFill>
                  <a:srgbClr val="0000FF"/>
                </a:solidFill>
              </a:rPr>
              <a:t>舉行一次</a:t>
            </a:r>
            <a:r>
              <a:rPr lang="zh-TW" altLang="en-US" dirty="0" smtClean="0"/>
              <a:t>。</a:t>
            </a:r>
            <a:endParaRPr lang="en-US" altLang="zh-TW" dirty="0" smtClean="0"/>
          </a:p>
          <a:p>
            <a:pPr lvl="1">
              <a:lnSpc>
                <a:spcPct val="150000"/>
              </a:lnSpc>
              <a:spcBef>
                <a:spcPct val="0"/>
              </a:spcBef>
              <a:spcAft>
                <a:spcPct val="0"/>
              </a:spcAft>
            </a:pPr>
            <a:r>
              <a:rPr lang="zh-TW" altLang="en-US" dirty="0" smtClean="0"/>
              <a:t>必要時：發生重大變更時執行管理審查。</a:t>
            </a:r>
          </a:p>
          <a:p>
            <a:pPr>
              <a:lnSpc>
                <a:spcPct val="150000"/>
              </a:lnSpc>
              <a:spcBef>
                <a:spcPct val="0"/>
              </a:spcBef>
            </a:pPr>
            <a:r>
              <a:rPr lang="zh-TW" altLang="en-US" dirty="0" smtClean="0"/>
              <a:t>由</a:t>
            </a:r>
            <a:r>
              <a:rPr lang="zh-TW" altLang="en-US" u="sng" dirty="0" smtClean="0">
                <a:solidFill>
                  <a:srgbClr val="FF0000"/>
                </a:solidFill>
              </a:rPr>
              <a:t>個人資料管理委員會</a:t>
            </a:r>
            <a:r>
              <a:rPr lang="zh-TW" altLang="en-US" dirty="0" smtClean="0"/>
              <a:t>成員參與。</a:t>
            </a:r>
          </a:p>
          <a:p>
            <a:pPr>
              <a:lnSpc>
                <a:spcPct val="150000"/>
              </a:lnSpc>
              <a:spcBef>
                <a:spcPct val="0"/>
              </a:spcBef>
            </a:pPr>
            <a:r>
              <a:rPr lang="zh-TW" altLang="en-US" dirty="0" smtClean="0"/>
              <a:t>召開目的：</a:t>
            </a:r>
            <a:r>
              <a:rPr lang="en-US" altLang="zh-TW" dirty="0" smtClean="0"/>
              <a:t/>
            </a:r>
            <a:br>
              <a:rPr lang="en-US" altLang="zh-TW" dirty="0" smtClean="0"/>
            </a:br>
            <a:r>
              <a:rPr lang="zh-TW" altLang="en-US" u="sng" dirty="0" smtClean="0">
                <a:solidFill>
                  <a:srgbClr val="FF0000"/>
                </a:solidFill>
              </a:rPr>
              <a:t>為審視</a:t>
            </a:r>
            <a:r>
              <a:rPr lang="zh-TW" altLang="en-US" u="sng" dirty="0">
                <a:solidFill>
                  <a:srgbClr val="FF0000"/>
                </a:solidFill>
              </a:rPr>
              <a:t>個人資料管理制度</a:t>
            </a:r>
            <a:r>
              <a:rPr lang="en-US" altLang="zh-TW" u="sng" dirty="0">
                <a:solidFill>
                  <a:srgbClr val="FF0000"/>
                </a:solidFill>
              </a:rPr>
              <a:t>(PIMS)</a:t>
            </a:r>
            <a:r>
              <a:rPr lang="zh-TW" altLang="en-US" u="sng" dirty="0">
                <a:solidFill>
                  <a:srgbClr val="FF0000"/>
                </a:solidFill>
              </a:rPr>
              <a:t>整體</a:t>
            </a:r>
            <a:r>
              <a:rPr lang="zh-TW" altLang="en-US" u="sng" dirty="0" smtClean="0">
                <a:solidFill>
                  <a:srgbClr val="FF0000"/>
                </a:solidFill>
              </a:rPr>
              <a:t>運作之狀況，確保</a:t>
            </a:r>
            <a:r>
              <a:rPr lang="en-US" altLang="zh-TW" u="sng" dirty="0" smtClean="0">
                <a:solidFill>
                  <a:srgbClr val="FF0000"/>
                </a:solidFill>
              </a:rPr>
              <a:t>PIMS</a:t>
            </a:r>
            <a:r>
              <a:rPr lang="zh-TW" altLang="en-US" u="sng" dirty="0" smtClean="0">
                <a:solidFill>
                  <a:srgbClr val="FF0000"/>
                </a:solidFill>
              </a:rPr>
              <a:t>運作之適切性、充足性及有效性。</a:t>
            </a:r>
          </a:p>
          <a:p>
            <a:pPr>
              <a:lnSpc>
                <a:spcPct val="150000"/>
              </a:lnSpc>
              <a:spcBef>
                <a:spcPct val="0"/>
              </a:spcBef>
            </a:pPr>
            <a:r>
              <a:rPr lang="zh-TW" altLang="en-US" dirty="0" smtClean="0"/>
              <a:t>應根據會議討論結論製作會議紀錄。</a:t>
            </a:r>
            <a:endParaRPr lang="en-US" altLang="zh-TW" dirty="0" smtClean="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標題 3"/>
          <p:cNvSpPr>
            <a:spLocks noGrp="1"/>
          </p:cNvSpPr>
          <p:nvPr>
            <p:ph type="title"/>
          </p:nvPr>
        </p:nvSpPr>
        <p:spPr/>
        <p:txBody>
          <a:bodyPr/>
          <a:lstStyle/>
          <a:p>
            <a:r>
              <a:rPr lang="zh-TW" altLang="en-US" dirty="0" smtClean="0"/>
              <a:t>個人資料管理</a:t>
            </a:r>
            <a:r>
              <a:rPr lang="zh-TW" altLang="en-US" dirty="0"/>
              <a:t>制度</a:t>
            </a:r>
            <a:r>
              <a:rPr lang="zh-TW" altLang="en-US" dirty="0" smtClean="0"/>
              <a:t>審查輸入項目 </a:t>
            </a:r>
            <a:r>
              <a:rPr lang="en-US" altLang="zh-TW" dirty="0" smtClean="0"/>
              <a:t>(14</a:t>
            </a:r>
            <a:r>
              <a:rPr lang="zh-TW" altLang="en-US" dirty="0" smtClean="0"/>
              <a:t>項</a:t>
            </a:r>
            <a:r>
              <a:rPr lang="en-US" altLang="zh-TW" dirty="0" smtClean="0"/>
              <a:t>)</a:t>
            </a:r>
            <a:endParaRPr lang="zh-TW" altLang="en-US" dirty="0" smtClean="0"/>
          </a:p>
        </p:txBody>
      </p:sp>
      <p:sp>
        <p:nvSpPr>
          <p:cNvPr id="17411" name="內容版面配置區 4"/>
          <p:cNvSpPr>
            <a:spLocks noGrp="1"/>
          </p:cNvSpPr>
          <p:nvPr>
            <p:ph idx="1"/>
          </p:nvPr>
        </p:nvSpPr>
        <p:spPr/>
        <p:txBody>
          <a:bodyPr/>
          <a:lstStyle/>
          <a:p>
            <a:pPr marL="342845" lvl="1" indent="-342845">
              <a:lnSpc>
                <a:spcPct val="150000"/>
              </a:lnSpc>
              <a:spcBef>
                <a:spcPct val="20000"/>
              </a:spcBef>
              <a:spcAft>
                <a:spcPct val="0"/>
              </a:spcAft>
              <a:buClr>
                <a:srgbClr val="92D400"/>
              </a:buClr>
              <a:buFont typeface="Wingdings" pitchFamily="2" charset="2"/>
              <a:buChar char="n"/>
            </a:pPr>
            <a:r>
              <a:rPr lang="en-US" altLang="zh-TW" sz="2400" dirty="0">
                <a:latin typeface="Arial" pitchFamily="34" charset="0"/>
                <a:cs typeface="Arial" pitchFamily="34" charset="0"/>
              </a:rPr>
              <a:t>2.1	</a:t>
            </a:r>
            <a:r>
              <a:rPr lang="zh-TW" altLang="en-US" sz="2400" dirty="0">
                <a:latin typeface="Arial" pitchFamily="34" charset="0"/>
                <a:cs typeface="Arial" pitchFamily="34" charset="0"/>
              </a:rPr>
              <a:t>確認個人</a:t>
            </a:r>
            <a:r>
              <a:rPr lang="zh-TW" altLang="en-US" sz="2400" dirty="0" smtClean="0">
                <a:latin typeface="Arial" pitchFamily="34" charset="0"/>
                <a:cs typeface="Arial" pitchFamily="34" charset="0"/>
              </a:rPr>
              <a:t>資料管理</a:t>
            </a:r>
            <a:r>
              <a:rPr lang="zh-TW" altLang="en-US" sz="2400" dirty="0"/>
              <a:t>制度</a:t>
            </a:r>
            <a:r>
              <a:rPr lang="zh-TW" altLang="en-US" sz="2400" dirty="0" smtClean="0">
                <a:latin typeface="Arial" pitchFamily="34" charset="0"/>
                <a:cs typeface="Arial" pitchFamily="34" charset="0"/>
              </a:rPr>
              <a:t>各</a:t>
            </a:r>
            <a:r>
              <a:rPr lang="zh-TW" altLang="en-US" sz="2400" dirty="0">
                <a:latin typeface="Arial" pitchFamily="34" charset="0"/>
                <a:cs typeface="Arial" pitchFamily="34" charset="0"/>
              </a:rPr>
              <a:t>階</a:t>
            </a:r>
            <a:r>
              <a:rPr lang="zh-TW" altLang="en-US" sz="2400" u="sng" dirty="0">
                <a:solidFill>
                  <a:srgbClr val="0000CC"/>
                </a:solidFill>
                <a:latin typeface="Arial" pitchFamily="34" charset="0"/>
                <a:cs typeface="Arial" pitchFamily="34" charset="0"/>
              </a:rPr>
              <a:t>文件修訂內容</a:t>
            </a:r>
            <a:r>
              <a:rPr lang="zh-TW" altLang="en-US" sz="2400" dirty="0">
                <a:latin typeface="Arial" pitchFamily="34" charset="0"/>
                <a:cs typeface="Arial" pitchFamily="34" charset="0"/>
              </a:rPr>
              <a:t>。</a:t>
            </a:r>
          </a:p>
          <a:p>
            <a:pPr marL="342845" lvl="1" indent="-342845">
              <a:lnSpc>
                <a:spcPct val="150000"/>
              </a:lnSpc>
              <a:spcBef>
                <a:spcPct val="20000"/>
              </a:spcBef>
              <a:spcAft>
                <a:spcPct val="0"/>
              </a:spcAft>
              <a:buClr>
                <a:srgbClr val="92D400"/>
              </a:buClr>
              <a:buFont typeface="Wingdings" pitchFamily="2" charset="2"/>
              <a:buChar char="n"/>
            </a:pPr>
            <a:r>
              <a:rPr lang="en-US" altLang="zh-TW" sz="2400" dirty="0">
                <a:latin typeface="Arial" pitchFamily="34" charset="0"/>
                <a:cs typeface="Arial" pitchFamily="34" charset="0"/>
              </a:rPr>
              <a:t>2.2	</a:t>
            </a:r>
            <a:r>
              <a:rPr lang="zh-TW" altLang="en-US" sz="2400" dirty="0">
                <a:latin typeface="Arial" pitchFamily="34" charset="0"/>
                <a:cs typeface="Arial" pitchFamily="34" charset="0"/>
              </a:rPr>
              <a:t>個人</a:t>
            </a:r>
            <a:r>
              <a:rPr lang="zh-TW" altLang="en-US" sz="2400" dirty="0" smtClean="0">
                <a:latin typeface="Arial" pitchFamily="34" charset="0"/>
                <a:cs typeface="Arial" pitchFamily="34" charset="0"/>
              </a:rPr>
              <a:t>資料管理</a:t>
            </a:r>
            <a:r>
              <a:rPr lang="zh-TW" altLang="en-US" sz="2400" dirty="0"/>
              <a:t>制度</a:t>
            </a:r>
            <a:r>
              <a:rPr lang="zh-TW" altLang="en-US" sz="2400" u="sng" dirty="0" smtClean="0">
                <a:solidFill>
                  <a:srgbClr val="0000CC"/>
                </a:solidFill>
                <a:latin typeface="Arial" pitchFamily="34" charset="0"/>
                <a:cs typeface="Arial" pitchFamily="34" charset="0"/>
              </a:rPr>
              <a:t>查核</a:t>
            </a:r>
            <a:r>
              <a:rPr lang="zh-TW" altLang="en-US" sz="2400" u="sng" dirty="0">
                <a:solidFill>
                  <a:srgbClr val="0000CC"/>
                </a:solidFill>
                <a:latin typeface="Arial" pitchFamily="34" charset="0"/>
                <a:cs typeface="Arial" pitchFamily="34" charset="0"/>
              </a:rPr>
              <a:t>與審查</a:t>
            </a:r>
            <a:r>
              <a:rPr lang="zh-TW" altLang="en-US" sz="2400" dirty="0">
                <a:latin typeface="Arial" pitchFamily="34" charset="0"/>
                <a:cs typeface="Arial" pitchFamily="34" charset="0"/>
              </a:rPr>
              <a:t>之結果。</a:t>
            </a:r>
          </a:p>
          <a:p>
            <a:pPr marL="342845" lvl="1" indent="-342845">
              <a:lnSpc>
                <a:spcPct val="150000"/>
              </a:lnSpc>
              <a:spcBef>
                <a:spcPct val="20000"/>
              </a:spcBef>
              <a:spcAft>
                <a:spcPct val="0"/>
              </a:spcAft>
              <a:buClr>
                <a:srgbClr val="92D400"/>
              </a:buClr>
              <a:buFont typeface="Wingdings" pitchFamily="2" charset="2"/>
              <a:buChar char="n"/>
            </a:pPr>
            <a:r>
              <a:rPr lang="en-US" altLang="zh-TW" sz="2400" dirty="0">
                <a:latin typeface="Arial" pitchFamily="34" charset="0"/>
                <a:cs typeface="Arial" pitchFamily="34" charset="0"/>
              </a:rPr>
              <a:t>2.3	</a:t>
            </a:r>
            <a:r>
              <a:rPr lang="zh-TW" altLang="en-US" sz="2400" u="sng" dirty="0">
                <a:solidFill>
                  <a:srgbClr val="0000CC"/>
                </a:solidFill>
                <a:latin typeface="Arial" pitchFamily="34" charset="0"/>
                <a:cs typeface="Arial" pitchFamily="34" charset="0"/>
              </a:rPr>
              <a:t>預防與矯正措施</a:t>
            </a:r>
            <a:r>
              <a:rPr lang="zh-TW" altLang="en-US" sz="2400" dirty="0">
                <a:latin typeface="Arial" pitchFamily="34" charset="0"/>
                <a:cs typeface="Arial" pitchFamily="34" charset="0"/>
              </a:rPr>
              <a:t>之狀況。</a:t>
            </a:r>
          </a:p>
          <a:p>
            <a:pPr marL="342845" lvl="1" indent="-342845">
              <a:lnSpc>
                <a:spcPct val="150000"/>
              </a:lnSpc>
              <a:spcBef>
                <a:spcPct val="20000"/>
              </a:spcBef>
              <a:spcAft>
                <a:spcPct val="0"/>
              </a:spcAft>
              <a:buClr>
                <a:srgbClr val="92D400"/>
              </a:buClr>
              <a:buFont typeface="Wingdings" pitchFamily="2" charset="2"/>
              <a:buChar char="n"/>
            </a:pPr>
            <a:r>
              <a:rPr lang="en-US" altLang="zh-TW" sz="2400" dirty="0">
                <a:latin typeface="Arial" pitchFamily="34" charset="0"/>
                <a:cs typeface="Arial" pitchFamily="34" charset="0"/>
              </a:rPr>
              <a:t>2.4	</a:t>
            </a:r>
            <a:r>
              <a:rPr lang="zh-TW" altLang="en-US" sz="2400" dirty="0">
                <a:latin typeface="Arial" pitchFamily="34" charset="0"/>
                <a:cs typeface="Arial" pitchFamily="34" charset="0"/>
              </a:rPr>
              <a:t>個人資料管理</a:t>
            </a:r>
            <a:r>
              <a:rPr lang="zh-TW" altLang="en-US" sz="2400" u="sng" dirty="0">
                <a:solidFill>
                  <a:srgbClr val="0000CC"/>
                </a:solidFill>
                <a:latin typeface="Arial" pitchFamily="34" charset="0"/>
                <a:cs typeface="Arial" pitchFamily="34" charset="0"/>
              </a:rPr>
              <a:t>有效性指標</a:t>
            </a:r>
            <a:r>
              <a:rPr lang="zh-TW" altLang="en-US" sz="2400" dirty="0">
                <a:latin typeface="Arial" pitchFamily="34" charset="0"/>
                <a:cs typeface="Arial" pitchFamily="34" charset="0"/>
              </a:rPr>
              <a:t>執行結果。</a:t>
            </a:r>
          </a:p>
          <a:p>
            <a:pPr marL="342845" lvl="1" indent="-342845">
              <a:lnSpc>
                <a:spcPct val="150000"/>
              </a:lnSpc>
              <a:spcBef>
                <a:spcPct val="20000"/>
              </a:spcBef>
              <a:spcAft>
                <a:spcPct val="0"/>
              </a:spcAft>
              <a:buClr>
                <a:srgbClr val="92D400"/>
              </a:buClr>
              <a:buFont typeface="Wingdings" pitchFamily="2" charset="2"/>
              <a:buChar char="n"/>
            </a:pPr>
            <a:r>
              <a:rPr lang="en-US" altLang="zh-TW" sz="2400" dirty="0">
                <a:latin typeface="Arial" pitchFamily="34" charset="0"/>
                <a:cs typeface="Arial" pitchFamily="34" charset="0"/>
              </a:rPr>
              <a:t>2.5	</a:t>
            </a:r>
            <a:r>
              <a:rPr lang="zh-TW" altLang="en-US" sz="2400" u="sng" dirty="0">
                <a:solidFill>
                  <a:srgbClr val="0000CC"/>
                </a:solidFill>
                <a:latin typeface="Arial" pitchFamily="34" charset="0"/>
                <a:cs typeface="Arial" pitchFamily="34" charset="0"/>
              </a:rPr>
              <a:t>風險評鑑</a:t>
            </a:r>
            <a:r>
              <a:rPr lang="zh-TW" altLang="en-US" sz="2400" dirty="0">
                <a:latin typeface="Arial" pitchFamily="34" charset="0"/>
                <a:cs typeface="Arial" pitchFamily="34" charset="0"/>
              </a:rPr>
              <a:t>與</a:t>
            </a:r>
            <a:r>
              <a:rPr lang="zh-TW" altLang="en-US" sz="2400" u="sng" dirty="0">
                <a:solidFill>
                  <a:srgbClr val="0000CC"/>
                </a:solidFill>
                <a:latin typeface="Arial" pitchFamily="34" charset="0"/>
                <a:cs typeface="Arial" pitchFamily="34" charset="0"/>
              </a:rPr>
              <a:t>風險處理計畫</a:t>
            </a:r>
            <a:r>
              <a:rPr lang="zh-TW" altLang="en-US" sz="2400" dirty="0">
                <a:latin typeface="Arial" pitchFamily="34" charset="0"/>
                <a:cs typeface="Arial" pitchFamily="34" charset="0"/>
              </a:rPr>
              <a:t>之審查結果及執行情形。</a:t>
            </a:r>
          </a:p>
          <a:p>
            <a:pPr marL="273050" lvl="1" indent="-273050">
              <a:lnSpc>
                <a:spcPct val="150000"/>
              </a:lnSpc>
              <a:spcBef>
                <a:spcPct val="20000"/>
              </a:spcBef>
              <a:spcAft>
                <a:spcPct val="0"/>
              </a:spcAft>
              <a:buClr>
                <a:srgbClr val="92D400"/>
              </a:buClr>
              <a:buFont typeface="Wingdings" pitchFamily="2" charset="2"/>
              <a:buChar char="n"/>
            </a:pPr>
            <a:r>
              <a:rPr lang="en-US" altLang="zh-TW" sz="2400" dirty="0">
                <a:latin typeface="Arial" pitchFamily="34" charset="0"/>
                <a:cs typeface="Arial" pitchFamily="34" charset="0"/>
              </a:rPr>
              <a:t>2.6	</a:t>
            </a:r>
            <a:r>
              <a:rPr lang="zh-TW" altLang="en-US" sz="2400" dirty="0">
                <a:latin typeface="Arial" pitchFamily="34" charset="0"/>
                <a:cs typeface="Arial" pitchFamily="34" charset="0"/>
              </a:rPr>
              <a:t>可以改進組織個人</a:t>
            </a:r>
            <a:r>
              <a:rPr lang="zh-TW" altLang="en-US" sz="2400" dirty="0" smtClean="0">
                <a:latin typeface="Arial" pitchFamily="34" charset="0"/>
                <a:cs typeface="Arial" pitchFamily="34" charset="0"/>
              </a:rPr>
              <a:t>資料管理</a:t>
            </a:r>
            <a:r>
              <a:rPr lang="zh-TW" altLang="en-US" sz="2400" dirty="0"/>
              <a:t>制度</a:t>
            </a:r>
            <a:r>
              <a:rPr lang="zh-TW" altLang="en-US" sz="2400" dirty="0" smtClean="0">
                <a:latin typeface="Arial" pitchFamily="34" charset="0"/>
                <a:cs typeface="Arial" pitchFamily="34" charset="0"/>
              </a:rPr>
              <a:t>系統</a:t>
            </a:r>
            <a:r>
              <a:rPr lang="zh-TW" altLang="en-US" sz="2400" dirty="0">
                <a:latin typeface="Arial" pitchFamily="34" charset="0"/>
                <a:cs typeface="Arial" pitchFamily="34" charset="0"/>
              </a:rPr>
              <a:t>有效性之技術</a:t>
            </a:r>
            <a:r>
              <a:rPr lang="zh-TW" altLang="en-US" sz="2400" dirty="0" smtClean="0">
                <a:latin typeface="Arial" pitchFamily="34" charset="0"/>
                <a:cs typeface="Arial" pitchFamily="34" charset="0"/>
              </a:rPr>
              <a:t>、  產品</a:t>
            </a:r>
            <a:r>
              <a:rPr lang="zh-TW" altLang="en-US" sz="2400" dirty="0">
                <a:latin typeface="Arial" pitchFamily="34" charset="0"/>
                <a:cs typeface="Arial" pitchFamily="34" charset="0"/>
              </a:rPr>
              <a:t>或程序。</a:t>
            </a:r>
          </a:p>
          <a:p>
            <a:pPr marL="342845" lvl="1" indent="-342845">
              <a:lnSpc>
                <a:spcPct val="150000"/>
              </a:lnSpc>
              <a:spcBef>
                <a:spcPct val="20000"/>
              </a:spcBef>
              <a:spcAft>
                <a:spcPct val="0"/>
              </a:spcAft>
              <a:buClr>
                <a:srgbClr val="92D400"/>
              </a:buClr>
              <a:buFont typeface="Wingdings" pitchFamily="2" charset="2"/>
              <a:buChar char="n"/>
            </a:pPr>
            <a:r>
              <a:rPr lang="en-US" altLang="zh-TW" sz="2400" dirty="0">
                <a:latin typeface="Arial" pitchFamily="34" charset="0"/>
                <a:cs typeface="Arial" pitchFamily="34" charset="0"/>
              </a:rPr>
              <a:t>2.7	</a:t>
            </a:r>
            <a:r>
              <a:rPr lang="zh-TW" altLang="en-US" sz="2400" dirty="0">
                <a:latin typeface="Arial" pitchFamily="34" charset="0"/>
                <a:cs typeface="Arial" pitchFamily="34" charset="0"/>
              </a:rPr>
              <a:t>可能影響個人</a:t>
            </a:r>
            <a:r>
              <a:rPr lang="zh-TW" altLang="en-US" sz="2400" dirty="0" smtClean="0">
                <a:latin typeface="Arial" pitchFamily="34" charset="0"/>
                <a:cs typeface="Arial" pitchFamily="34" charset="0"/>
              </a:rPr>
              <a:t>資料管理</a:t>
            </a:r>
            <a:r>
              <a:rPr lang="zh-TW" altLang="en-US" sz="2400" dirty="0"/>
              <a:t>制度</a:t>
            </a:r>
            <a:r>
              <a:rPr lang="zh-TW" altLang="en-US" sz="2400" dirty="0" smtClean="0">
                <a:latin typeface="Arial" pitchFamily="34" charset="0"/>
                <a:cs typeface="Arial" pitchFamily="34" charset="0"/>
              </a:rPr>
              <a:t>之</a:t>
            </a:r>
            <a:r>
              <a:rPr lang="zh-TW" altLang="en-US" sz="2400" dirty="0">
                <a:latin typeface="Arial" pitchFamily="34" charset="0"/>
                <a:cs typeface="Arial" pitchFamily="34" charset="0"/>
              </a:rPr>
              <a:t>任何變更及改進建議</a:t>
            </a:r>
            <a:r>
              <a:rPr lang="zh-TW" altLang="en-US" sz="2400" dirty="0" smtClean="0">
                <a:latin typeface="Arial" pitchFamily="34" charset="0"/>
                <a:cs typeface="Arial" pitchFamily="34" charset="0"/>
              </a:rPr>
              <a:t>。</a:t>
            </a:r>
            <a:endParaRPr lang="zh-TW" altLang="en-US" sz="2400" dirty="0">
              <a:latin typeface="Arial" pitchFamily="34" charset="0"/>
              <a:cs typeface="Arial" pitchFamily="34" charset="0"/>
            </a:endParaRPr>
          </a:p>
        </p:txBody>
      </p:sp>
    </p:spTree>
    <p:extLst>
      <p:ext uri="{BB962C8B-B14F-4D97-AF65-F5344CB8AC3E}">
        <p14:creationId xmlns:p14="http://schemas.microsoft.com/office/powerpoint/2010/main" val="2789883399"/>
      </p:ext>
    </p:extLst>
  </p:cSld>
  <p:clrMapOvr>
    <a:masterClrMapping/>
  </p:clrMapOvr>
  <p:transition spd="slow"/>
  <p:timing>
    <p:tnLst>
      <p:par>
        <p:cTn id="1" dur="indefinite" restart="never" nodeType="tmRoot"/>
      </p:par>
    </p:tnLst>
  </p:timing>
</p:sld>
</file>

<file path=ppt/theme/theme1.xml><?xml version="1.0" encoding="utf-8"?>
<a:theme xmlns:a="http://schemas.openxmlformats.org/drawingml/2006/main" name="DTT">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DTT_Basic">
      <a:majorFont>
        <a:latin typeface="Trebuchet MS"/>
        <a:ea typeface="華康中黑體"/>
        <a:cs typeface=""/>
      </a:majorFont>
      <a:minorFont>
        <a:latin typeface="Trebuchet MS"/>
        <a:ea typeface="華康中黑體"/>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4"/>
        </a:solidFill>
      </a:spPr>
      <a:bodyPr anchor="ctr" anchorCtr="1"/>
      <a:lstStyle>
        <a:defPPr algn="ctr">
          <a:defRPr sz="1400" dirty="0"/>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theme>
</file>

<file path=ppt/theme/theme2.xml><?xml version="1.0" encoding="utf-8"?>
<a:theme xmlns:a="http://schemas.openxmlformats.org/drawingml/2006/main" name="2009年-25">
  <a:themeElements>
    <a:clrScheme name="Deloitte">
      <a:dk1>
        <a:srgbClr val="000000"/>
      </a:dk1>
      <a:lt1>
        <a:srgbClr val="FFFFFF"/>
      </a:lt1>
      <a:dk2>
        <a:srgbClr val="002776"/>
      </a:dk2>
      <a:lt2>
        <a:srgbClr val="FFFFFF"/>
      </a:lt2>
      <a:accent1>
        <a:srgbClr val="002776"/>
      </a:accent1>
      <a:accent2>
        <a:srgbClr val="92D400"/>
      </a:accent2>
      <a:accent3>
        <a:srgbClr val="00A1DE"/>
      </a:accent3>
      <a:accent4>
        <a:srgbClr val="3C8A2E"/>
      </a:accent4>
      <a:accent5>
        <a:srgbClr val="72C7E7"/>
      </a:accent5>
      <a:accent6>
        <a:srgbClr val="C9DD03"/>
      </a:accent6>
      <a:hlink>
        <a:srgbClr val="00A1DE"/>
      </a:hlink>
      <a:folHlink>
        <a:srgbClr val="72C7E7"/>
      </a:folHlink>
    </a:clrScheme>
    <a:fontScheme name="自訂 1">
      <a:majorFont>
        <a:latin typeface="Trebuchet MS"/>
        <a:ea typeface="華康中黑體"/>
        <a:cs typeface=""/>
      </a:majorFont>
      <a:minorFont>
        <a:latin typeface="Trebuchet MS"/>
        <a:ea typeface="華康中黑體"/>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1_2009年-25">
  <a:themeElements>
    <a:clrScheme name="Deloitte">
      <a:dk1>
        <a:srgbClr val="000000"/>
      </a:dk1>
      <a:lt1>
        <a:srgbClr val="FFFFFF"/>
      </a:lt1>
      <a:dk2>
        <a:srgbClr val="002776"/>
      </a:dk2>
      <a:lt2>
        <a:srgbClr val="FFFFFF"/>
      </a:lt2>
      <a:accent1>
        <a:srgbClr val="002776"/>
      </a:accent1>
      <a:accent2>
        <a:srgbClr val="92D400"/>
      </a:accent2>
      <a:accent3>
        <a:srgbClr val="00A1DE"/>
      </a:accent3>
      <a:accent4>
        <a:srgbClr val="3C8A2E"/>
      </a:accent4>
      <a:accent5>
        <a:srgbClr val="72C7E7"/>
      </a:accent5>
      <a:accent6>
        <a:srgbClr val="C9DD03"/>
      </a:accent6>
      <a:hlink>
        <a:srgbClr val="00A1DE"/>
      </a:hlink>
      <a:folHlink>
        <a:srgbClr val="72C7E7"/>
      </a:folHlink>
    </a:clrScheme>
    <a:fontScheme name="自訂 1">
      <a:majorFont>
        <a:latin typeface="Trebuchet MS"/>
        <a:ea typeface="華康中黑體"/>
        <a:cs typeface=""/>
      </a:majorFont>
      <a:minorFont>
        <a:latin typeface="Trebuchet MS"/>
        <a:ea typeface="華康中黑體"/>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D&amp;T_os">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D&amp;T_os">
      <a:majorFont>
        <a:latin typeface="Times New Roman"/>
        <a:ea typeface="標楷體"/>
        <a:cs typeface="Arial Unicode MS"/>
      </a:majorFont>
      <a:minorFont>
        <a:latin typeface="Times New Roman"/>
        <a:ea typeface="標楷體"/>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amp;T_os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amp;T_os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amp;T_os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amp;T_os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amp;T_os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amp;T_os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amp;T_os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2011年-39">
  <a:themeElements>
    <a:clrScheme name="Deloitte">
      <a:dk1>
        <a:srgbClr val="000000"/>
      </a:dk1>
      <a:lt1>
        <a:srgbClr val="FFFFFF"/>
      </a:lt1>
      <a:dk2>
        <a:srgbClr val="002776"/>
      </a:dk2>
      <a:lt2>
        <a:srgbClr val="FFFFFF"/>
      </a:lt2>
      <a:accent1>
        <a:srgbClr val="002776"/>
      </a:accent1>
      <a:accent2>
        <a:srgbClr val="92D400"/>
      </a:accent2>
      <a:accent3>
        <a:srgbClr val="00A1DE"/>
      </a:accent3>
      <a:accent4>
        <a:srgbClr val="3C8A2E"/>
      </a:accent4>
      <a:accent5>
        <a:srgbClr val="72C7E7"/>
      </a:accent5>
      <a:accent6>
        <a:srgbClr val="C9DD03"/>
      </a:accent6>
      <a:hlink>
        <a:srgbClr val="00A1DE"/>
      </a:hlink>
      <a:folHlink>
        <a:srgbClr val="72C7E7"/>
      </a:folHlink>
    </a:clrScheme>
    <a:fontScheme name="18_Blank">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Office 佈景主題">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Office 佈景主題">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Deluxe">
    <a:dk1>
      <a:sysClr val="windowText" lastClr="000000"/>
    </a:dk1>
    <a:lt1>
      <a:sysClr val="window" lastClr="FFFFFF"/>
    </a:lt1>
    <a:dk2>
      <a:srgbClr val="30356E"/>
    </a:dk2>
    <a:lt2>
      <a:srgbClr val="FFF9E5"/>
    </a:lt2>
    <a:accent1>
      <a:srgbClr val="CC4757"/>
    </a:accent1>
    <a:accent2>
      <a:srgbClr val="FF6F61"/>
    </a:accent2>
    <a:accent3>
      <a:srgbClr val="FF953E"/>
    </a:accent3>
    <a:accent4>
      <a:srgbClr val="F8BD52"/>
    </a:accent4>
    <a:accent5>
      <a:srgbClr val="46A6BD"/>
    </a:accent5>
    <a:accent6>
      <a:srgbClr val="5488BC"/>
    </a:accent6>
    <a:hlink>
      <a:srgbClr val="FA7D7A"/>
    </a:hlink>
    <a:folHlink>
      <a:srgbClr val="FFCF3E"/>
    </a:folHlink>
  </a:clrScheme>
</a:themeOverride>
</file>

<file path=ppt/theme/themeOverride2.xml><?xml version="1.0" encoding="utf-8"?>
<a:themeOverride xmlns:a="http://schemas.openxmlformats.org/drawingml/2006/main">
  <a:clrScheme name="Deluxe">
    <a:dk1>
      <a:sysClr val="windowText" lastClr="000000"/>
    </a:dk1>
    <a:lt1>
      <a:sysClr val="window" lastClr="FFFFFF"/>
    </a:lt1>
    <a:dk2>
      <a:srgbClr val="30356E"/>
    </a:dk2>
    <a:lt2>
      <a:srgbClr val="FFF9E5"/>
    </a:lt2>
    <a:accent1>
      <a:srgbClr val="CC4757"/>
    </a:accent1>
    <a:accent2>
      <a:srgbClr val="FF6F61"/>
    </a:accent2>
    <a:accent3>
      <a:srgbClr val="FF953E"/>
    </a:accent3>
    <a:accent4>
      <a:srgbClr val="F8BD52"/>
    </a:accent4>
    <a:accent5>
      <a:srgbClr val="46A6BD"/>
    </a:accent5>
    <a:accent6>
      <a:srgbClr val="5488BC"/>
    </a:accent6>
    <a:hlink>
      <a:srgbClr val="FA7D7A"/>
    </a:hlink>
    <a:folHlink>
      <a:srgbClr val="FFCF3E"/>
    </a:folHlink>
  </a:clrScheme>
</a:themeOverride>
</file>

<file path=ppt/theme/themeOverride3.xml><?xml version="1.0" encoding="utf-8"?>
<a:themeOverride xmlns:a="http://schemas.openxmlformats.org/drawingml/2006/main">
  <a:clrScheme name="Deluxe">
    <a:dk1>
      <a:sysClr val="windowText" lastClr="000000"/>
    </a:dk1>
    <a:lt1>
      <a:sysClr val="window" lastClr="FFFFFF"/>
    </a:lt1>
    <a:dk2>
      <a:srgbClr val="30356E"/>
    </a:dk2>
    <a:lt2>
      <a:srgbClr val="FFF9E5"/>
    </a:lt2>
    <a:accent1>
      <a:srgbClr val="CC4757"/>
    </a:accent1>
    <a:accent2>
      <a:srgbClr val="FF6F61"/>
    </a:accent2>
    <a:accent3>
      <a:srgbClr val="FF953E"/>
    </a:accent3>
    <a:accent4>
      <a:srgbClr val="F8BD52"/>
    </a:accent4>
    <a:accent5>
      <a:srgbClr val="46A6BD"/>
    </a:accent5>
    <a:accent6>
      <a:srgbClr val="5488BC"/>
    </a:accent6>
    <a:hlink>
      <a:srgbClr val="FA7D7A"/>
    </a:hlink>
    <a:folHlink>
      <a:srgbClr val="FFCF3E"/>
    </a:folHlink>
  </a:clrScheme>
</a:themeOverride>
</file>

<file path=docProps/app.xml><?xml version="1.0" encoding="utf-8"?>
<Properties xmlns="http://schemas.openxmlformats.org/officeDocument/2006/extended-properties" xmlns:vt="http://schemas.openxmlformats.org/officeDocument/2006/docPropsVTypes">
  <Template>DTT</Template>
  <TotalTime>23349</TotalTime>
  <Words>7115</Words>
  <Application>Microsoft Office PowerPoint</Application>
  <PresentationFormat>如螢幕大小 (4:3)</PresentationFormat>
  <Paragraphs>1080</Paragraphs>
  <Slides>76</Slides>
  <Notes>19</Notes>
  <HiddenSlides>0</HiddenSlides>
  <MMClips>0</MMClips>
  <ScaleCrop>false</ScaleCrop>
  <HeadingPairs>
    <vt:vector size="4" baseType="variant">
      <vt:variant>
        <vt:lpstr>佈景主題</vt:lpstr>
      </vt:variant>
      <vt:variant>
        <vt:i4>5</vt:i4>
      </vt:variant>
      <vt:variant>
        <vt:lpstr>投影片標題</vt:lpstr>
      </vt:variant>
      <vt:variant>
        <vt:i4>76</vt:i4>
      </vt:variant>
    </vt:vector>
  </HeadingPairs>
  <TitlesOfParts>
    <vt:vector size="81" baseType="lpstr">
      <vt:lpstr>DTT</vt:lpstr>
      <vt:lpstr>2009年-25</vt:lpstr>
      <vt:lpstr>1_2009年-25</vt:lpstr>
      <vt:lpstr>D&amp;T_os</vt:lpstr>
      <vt:lpstr>2011年-39</vt:lpstr>
      <vt:lpstr>OOOO保險代理人股份有限公司 個人資料管理制度顧問輔導建置驗證服務專案 個人資料管理制度審查會議</vt:lpstr>
      <vt:lpstr>Agenda</vt:lpstr>
      <vt:lpstr>一、個資法說明</vt:lpstr>
      <vt:lpstr>個資法對企業的影響</vt:lpstr>
      <vt:lpstr>罰則為何</vt:lpstr>
      <vt:lpstr>個人資料保護法 vs. APEC隱私保護原則 vs. BS 10012</vt:lpstr>
      <vt:lpstr>二、個人資料管理審查機制介紹</vt:lpstr>
      <vt:lpstr>個人資料管理審查機制介紹</vt:lpstr>
      <vt:lpstr>個人資料管理制度審查輸入項目 (14項)</vt:lpstr>
      <vt:lpstr>個人資料管理制度審查輸入項目 (14項)</vt:lpstr>
      <vt:lpstr>三、個人資料管理制度建置活動</vt:lpstr>
      <vt:lpstr>PowerPoint 簡報</vt:lpstr>
      <vt:lpstr>個資保護執行概覽圖</vt:lpstr>
      <vt:lpstr>個人資料管理組織</vt:lpstr>
      <vt:lpstr>業務流程圖(BIF)、個人資料檔案清冊</vt:lpstr>
      <vt:lpstr>四、個資管理風險評鑑作業</vt:lpstr>
      <vt:lpstr>風險評鑑執行規劃</vt:lpstr>
      <vt:lpstr>風險評鑑執行規劃-資產價值分析</vt:lpstr>
      <vt:lpstr>風險評鑑執行規劃-衝擊值分析</vt:lpstr>
      <vt:lpstr>風險評鑑執行規劃-威脅值分析</vt:lpstr>
      <vt:lpstr>風險評鑑執行規劃-弱點值分析</vt:lpstr>
      <vt:lpstr>個資管理風險評鑑</vt:lpstr>
      <vt:lpstr>資產價值、衝擊值與威脅值權重分數說明</vt:lpstr>
      <vt:lpstr>威脅值及弱點值判定表(1)</vt:lpstr>
      <vt:lpstr>威脅值及弱點值判定表(2)</vt:lpstr>
      <vt:lpstr>威脅值及弱點值判定表(3)</vt:lpstr>
      <vt:lpstr>風險分級表</vt:lpstr>
      <vt:lpstr>建議控制措施列表(1)</vt:lpstr>
      <vt:lpstr>建議控制措施列表(2)</vt:lpstr>
      <vt:lpstr>各部門文件風險等級分布圖</vt:lpstr>
      <vt:lpstr>各部門文件風險等級分布圖</vt:lpstr>
      <vt:lpstr>各部門文件風險等級分布圖</vt:lpstr>
      <vt:lpstr>各部門文件風險等級分布圖</vt:lpstr>
      <vt:lpstr>各部門文件風險等級分布圖</vt:lpstr>
      <vt:lpstr>可接受風險水準擬定</vt:lpstr>
      <vt:lpstr>風險改善處理計畫</vt:lpstr>
      <vt:lpstr>五、個資管理制度 文件審查</vt:lpstr>
      <vt:lpstr>國際標準文件架構</vt:lpstr>
      <vt:lpstr>OOOO股份有限公司個資管理文件架構</vt:lpstr>
      <vt:lpstr>個資管理文件及其附件清單(1/2)</vt:lpstr>
      <vt:lpstr>個資管理文件及其附件清單(2/2)</vt:lpstr>
      <vt:lpstr>個人資料管理制度文件審查進度</vt:lpstr>
      <vt:lpstr>六、個資管理活動 重點摘要</vt:lpstr>
      <vt:lpstr>個資蒐集、處理與利用(1)</vt:lpstr>
      <vt:lpstr>個資蒐集、處理與利用(2)</vt:lpstr>
      <vt:lpstr>個資蒐集、處理與利用(3)</vt:lpstr>
      <vt:lpstr>個資蒐集、處理與利用(4)</vt:lpstr>
      <vt:lpstr>當事人行使權利方式(含申訴作業)</vt:lpstr>
      <vt:lpstr>受理窗口之設置</vt:lpstr>
      <vt:lpstr>實體紙本、數位檔案儲存與銷毀作業</vt:lpstr>
      <vt:lpstr>個人資料委託管理</vt:lpstr>
      <vt:lpstr>個人資料侵害、調查與鑑識</vt:lpstr>
      <vt:lpstr>應用系統稽核軌跡</vt:lpstr>
      <vt:lpstr>七、個人資料管理 查核活動</vt:lpstr>
      <vt:lpstr>個資管理內部查核結果</vt:lpstr>
      <vt:lpstr>矯正及預防措施處理單(1/9)</vt:lpstr>
      <vt:lpstr>矯正及預防措施處理單(2/9)</vt:lpstr>
      <vt:lpstr>矯正及預防措施處理單(3/9)</vt:lpstr>
      <vt:lpstr>矯正及預防措施處理單(4/9)</vt:lpstr>
      <vt:lpstr>矯正及預防措施處理單(5/9)</vt:lpstr>
      <vt:lpstr>矯正及預防措施處理單(6/9)</vt:lpstr>
      <vt:lpstr>矯正及預防措施處理單(7/9)</vt:lpstr>
      <vt:lpstr>矯正及預防措施處理單(8/9)</vt:lpstr>
      <vt:lpstr>矯正及預防措施處理單(9/9)</vt:lpstr>
      <vt:lpstr>八、個資侵害事件統計</vt:lpstr>
      <vt:lpstr>個資侵害事件緊急應變演練活動</vt:lpstr>
      <vt:lpstr>個人資料安全事件</vt:lpstr>
      <vt:lpstr>情境模擬演練</vt:lpstr>
      <vt:lpstr>九、個人資料管理審查        會議紀錄</vt:lpstr>
      <vt:lpstr>個人資料管理委員會會議紀錄</vt:lpstr>
      <vt:lpstr>個人資料管理委員會會議紀錄</vt:lpstr>
      <vt:lpstr>個人資料管理委員會會議紀錄</vt:lpstr>
      <vt:lpstr>個人資料管理委員會會議紀錄</vt:lpstr>
      <vt:lpstr>個人資料管理委員會會議紀錄</vt:lpstr>
      <vt:lpstr>個人資料管理委員會會議紀錄</vt:lpstr>
      <vt:lpstr>PowerPoint 簡報</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個人資料管理體系管理審查會議</dc:title>
  <cp:lastModifiedBy>Huang, Golden C. (TW - Taipei)</cp:lastModifiedBy>
  <cp:revision>1927</cp:revision>
  <dcterms:created xsi:type="dcterms:W3CDTF">2009-11-07T06:54:28Z</dcterms:created>
  <dcterms:modified xsi:type="dcterms:W3CDTF">2015-03-05T04:15:48Z</dcterms:modified>
</cp:coreProperties>
</file>